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entury Schoolbook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ymsUIW0P6xnWanRcQkNBGVVPj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Schoolboo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Schoolbook-bold.fntdata"/><Relationship Id="rId6" Type="http://schemas.openxmlformats.org/officeDocument/2006/relationships/slide" Target="slides/slide1.xml"/><Relationship Id="rId18" Type="http://schemas.openxmlformats.org/officeDocument/2006/relationships/font" Target="fonts/CenturySchoolboo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bad67b81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0bad67b813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bad67b81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0bad67b813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bad67b81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0bad67b813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bad67b81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0bad67b813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bad67b813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bad67b81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rgbClr val="34343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8" name="Google Shape;18;p1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rgbClr val="34343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8" name="Google Shape;38;p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45" name="Google Shape;45;p1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15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5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1261872" y="2642284"/>
            <a:ext cx="9418320" cy="1573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s-MX" sz="4400"/>
              <a:t>Veterinaria “Vida Animal”</a:t>
            </a:r>
            <a:endParaRPr sz="4400"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s-MX"/>
              <a:t>Nombres: </a:t>
            </a:r>
            <a:endParaRPr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MX" sz="1500"/>
              <a:t>Javier Campos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MX" sz="1500"/>
              <a:t>Javier Riquelme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MX" sz="1500"/>
              <a:t>Samuel Soto</a:t>
            </a:r>
            <a:endParaRPr sz="1500"/>
          </a:p>
        </p:txBody>
      </p:sp>
      <p:pic>
        <p:nvPicPr>
          <p:cNvPr id="104" name="Google Shape;10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401" y="4"/>
            <a:ext cx="899601" cy="8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466075" y="132725"/>
            <a:ext cx="1082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s-MX"/>
              <a:t>Factores que han facilitado y/o dificultado el desarrollo</a:t>
            </a:r>
            <a:endParaRPr/>
          </a:p>
        </p:txBody>
      </p:sp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530597" y="157575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Factores que han dificultado: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s-MX"/>
              <a:t>Retraso con la validación de diseño del sistema web.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s-MX"/>
              <a:t>Semana festiva, en la cual no hubo trabajo.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s-MX"/>
              <a:t>Problemas de comunicación en las primeras semanas.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Factores que han facilitado: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s-MX"/>
              <a:t>Retomamos un proyecto de veterinaria ya creado, pero con cliente real.</a:t>
            </a:r>
            <a:endParaRPr/>
          </a:p>
        </p:txBody>
      </p:sp>
      <p:pic>
        <p:nvPicPr>
          <p:cNvPr id="169" name="Google Shape;16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063" y="4214650"/>
            <a:ext cx="2808125" cy="261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2401" y="4"/>
            <a:ext cx="899601" cy="8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559300" y="246350"/>
            <a:ext cx="104316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s-MX"/>
              <a:t>Evidencias Metodología tradicional</a:t>
            </a:r>
            <a:endParaRPr/>
          </a:p>
        </p:txBody>
      </p:sp>
      <p:sp>
        <p:nvSpPr>
          <p:cNvPr id="176" name="Google Shape;176;p6"/>
          <p:cNvSpPr txBox="1"/>
          <p:nvPr/>
        </p:nvSpPr>
        <p:spPr>
          <a:xfrm>
            <a:off x="1018725" y="1232500"/>
            <a:ext cx="3795300" cy="5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dk1"/>
                </a:solidFill>
              </a:rPr>
              <a:t>Planificación Inicial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chemeClr val="dk1"/>
                </a:solidFill>
              </a:rPr>
              <a:t>Acta de Constitución del Proyecto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EDT-Hitos de desarrollo y diccionario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Carta Gantt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Definición de Responsabilidades RAM o RACI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Matriz de Riesgos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Plan de Pruebas Inicial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MX" sz="1300">
                <a:solidFill>
                  <a:schemeClr val="dk1"/>
                </a:solidFill>
              </a:rPr>
            </a:br>
            <a:r>
              <a:rPr b="1" lang="es-MX" sz="1800">
                <a:solidFill>
                  <a:schemeClr val="dk1"/>
                </a:solidFill>
              </a:rPr>
              <a:t>Análisis y Diseño</a:t>
            </a:r>
            <a:br>
              <a:rPr lang="es-MX" sz="18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Modelo de procesos de negocio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Documento de especificación de requerimientos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Casos de uso Específicos UML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Diagrama de Arquitectura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Mockups interfaz de sistemas completo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Diagrama de Actividad UML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Modelo E-R (Entidad Relación)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Modelo Relacional normalizado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Diccionario de datos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Diagrama de clases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Plan de Calidad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Plan de Costos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Plan de Riegos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Plan de Comunicación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Plan de Adquisiciones</a:t>
            </a:r>
            <a:br>
              <a:rPr lang="es-MX" sz="1300">
                <a:solidFill>
                  <a:schemeClr val="dk1"/>
                </a:solidFill>
              </a:rPr>
            </a:br>
            <a:r>
              <a:rPr lang="es-MX" sz="1300">
                <a:solidFill>
                  <a:schemeClr val="dk1"/>
                </a:solidFill>
              </a:rPr>
              <a:t>Definición de Actividades detalladas EDT</a:t>
            </a:r>
            <a:br>
              <a:rPr lang="es-MX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s-MX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7" name="Google Shape;17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150" y="2186413"/>
            <a:ext cx="2485200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2401" y="4"/>
            <a:ext cx="899601" cy="8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1261875" y="365753"/>
            <a:ext cx="96927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s-MX"/>
              <a:t>Próximos pasos</a:t>
            </a:r>
            <a:endParaRPr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1261872" y="19756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s-MX"/>
              <a:t>Desarrollo del sistema Web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s-MX"/>
              <a:t>Pruebas de </a:t>
            </a:r>
            <a:r>
              <a:rPr lang="es-MX"/>
              <a:t>Validación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s-MX"/>
              <a:t>Implementación del sistema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s-MX"/>
              <a:t>Soporte y mantenimiento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s-MX"/>
              <a:t>Informe final de proyecto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375" y="2656051"/>
            <a:ext cx="3873725" cy="38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5925" y="2891475"/>
            <a:ext cx="1075075" cy="10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6274" y="1657327"/>
            <a:ext cx="1156925" cy="11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22900" y="4297550"/>
            <a:ext cx="1003174" cy="100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92401" y="4"/>
            <a:ext cx="899601" cy="8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26650" y="699125"/>
            <a:ext cx="11299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s-MX"/>
              <a:t>Fase de Planificación </a:t>
            </a:r>
            <a:endParaRPr/>
          </a:p>
        </p:txBody>
      </p:sp>
      <p:pic>
        <p:nvPicPr>
          <p:cNvPr id="110" name="Google Shape;1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00" y="1989788"/>
            <a:ext cx="9513798" cy="28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2401" y="4"/>
            <a:ext cx="899601" cy="8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bad67b813_2_24"/>
          <p:cNvSpPr txBox="1"/>
          <p:nvPr>
            <p:ph type="title"/>
          </p:nvPr>
        </p:nvSpPr>
        <p:spPr>
          <a:xfrm>
            <a:off x="0" y="579275"/>
            <a:ext cx="11299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s-MX"/>
              <a:t>Fase de </a:t>
            </a:r>
            <a:r>
              <a:rPr lang="es-MX"/>
              <a:t>Análisis</a:t>
            </a:r>
            <a:r>
              <a:rPr lang="es-MX"/>
              <a:t> y Diseño</a:t>
            </a:r>
            <a:endParaRPr/>
          </a:p>
        </p:txBody>
      </p:sp>
      <p:pic>
        <p:nvPicPr>
          <p:cNvPr id="117" name="Google Shape;117;g30bad67b813_2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00" y="1891863"/>
            <a:ext cx="9513800" cy="30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30bad67b813_2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2401" y="4"/>
            <a:ext cx="899601" cy="8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bad67b813_2_2"/>
          <p:cNvSpPr txBox="1"/>
          <p:nvPr>
            <p:ph type="title"/>
          </p:nvPr>
        </p:nvSpPr>
        <p:spPr>
          <a:xfrm>
            <a:off x="0" y="585925"/>
            <a:ext cx="112857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s-MX"/>
              <a:t>Fase de d</a:t>
            </a:r>
            <a:r>
              <a:rPr lang="es-MX"/>
              <a:t>esarrollo</a:t>
            </a:r>
            <a:endParaRPr/>
          </a:p>
        </p:txBody>
      </p:sp>
      <p:pic>
        <p:nvPicPr>
          <p:cNvPr id="124" name="Google Shape;124;g30bad67b813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00" y="1569175"/>
            <a:ext cx="10760625" cy="43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30bad67b813_2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2401" y="4"/>
            <a:ext cx="899601" cy="8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bad67b813_2_10"/>
          <p:cNvSpPr txBox="1"/>
          <p:nvPr>
            <p:ph type="title"/>
          </p:nvPr>
        </p:nvSpPr>
        <p:spPr>
          <a:xfrm>
            <a:off x="0" y="612575"/>
            <a:ext cx="112857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s-MX"/>
              <a:t>Fase de pruebas y validación</a:t>
            </a:r>
            <a:endParaRPr/>
          </a:p>
        </p:txBody>
      </p:sp>
      <p:pic>
        <p:nvPicPr>
          <p:cNvPr id="131" name="Google Shape;131;g30bad67b813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63" y="1841350"/>
            <a:ext cx="9771372" cy="362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0bad67b813_2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2401" y="4"/>
            <a:ext cx="899601" cy="8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bad67b813_2_17"/>
          <p:cNvSpPr txBox="1"/>
          <p:nvPr>
            <p:ph type="title"/>
          </p:nvPr>
        </p:nvSpPr>
        <p:spPr>
          <a:xfrm>
            <a:off x="0" y="545975"/>
            <a:ext cx="112860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lang="es-MX"/>
              <a:t>Fase de implementación y cierre de proyecto </a:t>
            </a:r>
            <a:endParaRPr/>
          </a:p>
        </p:txBody>
      </p:sp>
      <p:pic>
        <p:nvPicPr>
          <p:cNvPr id="138" name="Google Shape;138;g30bad67b813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25" y="1988850"/>
            <a:ext cx="10811149" cy="33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0bad67b813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2401" y="4"/>
            <a:ext cx="899601" cy="8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0" y="665850"/>
            <a:ext cx="121920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s-MX"/>
              <a:t>Ajustes realizados en el proyecto</a:t>
            </a:r>
            <a:endParaRPr/>
          </a:p>
        </p:txBody>
      </p:sp>
      <p:pic>
        <p:nvPicPr>
          <p:cNvPr id="145" name="Google Shape;14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850" y="2297025"/>
            <a:ext cx="3156200" cy="31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000" y="2297025"/>
            <a:ext cx="3156200" cy="31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92401" y="4"/>
            <a:ext cx="899601" cy="8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type="title"/>
          </p:nvPr>
        </p:nvSpPr>
        <p:spPr>
          <a:xfrm>
            <a:off x="0" y="253025"/>
            <a:ext cx="1219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s-MX"/>
              <a:t>Avance esperado</a:t>
            </a:r>
            <a:endParaRPr/>
          </a:p>
        </p:txBody>
      </p:sp>
      <p:pic>
        <p:nvPicPr>
          <p:cNvPr id="153" name="Google Shape;15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75" y="1379525"/>
            <a:ext cx="10638475" cy="474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2401" y="4"/>
            <a:ext cx="899601" cy="8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bad67b813_1_1"/>
          <p:cNvSpPr txBox="1"/>
          <p:nvPr>
            <p:ph type="title"/>
          </p:nvPr>
        </p:nvSpPr>
        <p:spPr>
          <a:xfrm>
            <a:off x="0" y="339575"/>
            <a:ext cx="12192000" cy="719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Avance real</a:t>
            </a:r>
            <a:endParaRPr/>
          </a:p>
        </p:txBody>
      </p:sp>
      <p:sp>
        <p:nvSpPr>
          <p:cNvPr id="160" name="Google Shape;160;g30bad67b813_1_1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g30bad67b813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8925"/>
            <a:ext cx="11060174" cy="45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30bad67b813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2401" y="4"/>
            <a:ext cx="899601" cy="8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2024-10-11T13:56:33Z</dcterms:created>
  <dc:creator>Duoc</dc:creator>
</cp:coreProperties>
</file>