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A8B6-1CC4-4D5A-9D60-7F89A8CCD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a restaurant in Tennessee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22627-6F46-44C9-BBED-373E6678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5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324F-0010-406E-B93B-FF2B30E2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003B-6EE4-4815-81B2-D1506DEE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4A18-7DBD-46CE-8A1C-B9579E91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0F21-6B21-41C0-AC9A-6FF77220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the global pandemic is cooling off, people are ready to go out to see the world and tourism is looking for have activities back. As a resident, I am looking forward to see the revival of tourism in Tennessee.</a:t>
            </a:r>
          </a:p>
          <a:p>
            <a:r>
              <a:rPr lang="en-US" dirty="0"/>
              <a:t>Tourism brings in visitors, which bring in revenues to restaurants, hotels, and other consumptions. It also produces little pollutions compared to other industries like manufacturing. Therefore, promoting tourism is always a great way to generate revenue for any state. In particular when people are eager to travel now, it's time to look at how to get a slice of that cake as small business owners who are interested in opening a restaurant!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8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5439-F503-4784-BB06-C79DF6F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D96F-D926-40EF-9DA4-ABC2619E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benefits of tourism bring economic growth to the state and its people.</a:t>
            </a:r>
          </a:p>
          <a:p>
            <a:r>
              <a:rPr lang="en-US" dirty="0"/>
              <a:t>The objective of this project is to analyze places to tour in TN and try to recommend the best location where they can open a restaurant or lodging to make the best use of the opportunity.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7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0B155-1B93-4258-A0C8-2988BF2F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in TN?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AABEA-F6C0-467C-AAC4-BB37B7E78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73916" y="2723160"/>
            <a:ext cx="3269002" cy="2851376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1B2D6-DA6A-4DCB-90EF-61054092C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933" y="2882409"/>
            <a:ext cx="4178419" cy="108638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20398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F3A8-4DE6-40B0-B510-BE9ABF81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Which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E91F-E580-422F-8E58-6A5529BC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Population by region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420A1-B977-4EFC-AE94-AA7E8656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12" y="2093418"/>
            <a:ext cx="60579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A67BB-2407-49E3-A1C8-7CE8ACD6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Which region?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3493-EE86-4F0D-B073-FEC7FB03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Population density by region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6E42A-3C9D-4301-AD25-EFA06E963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427213"/>
            <a:ext cx="5629268" cy="399678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5452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2ACF0-A9EC-4ED6-A427-8CA58BFA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West TN! Then what city?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5859-4F6B-4368-A53D-C5E994AA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Population by 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799A1-3D38-414C-A69B-62148133E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247057"/>
            <a:ext cx="6303134" cy="433340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8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F9634-1FAF-442F-99EC-EB697695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West TN! Then what city?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668F17-0646-48C2-AD35-BD1B23B40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Population density by city</a:t>
            </a:r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4AE4FF-3E53-433C-A77E-EF265AEF3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136753"/>
            <a:ext cx="6303134" cy="45540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35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A427-6BBF-46A9-B8F4-3E400FF2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city of Memphis!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950353-CD1E-4213-A072-6C47719D4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13" y="2231766"/>
            <a:ext cx="4974685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07215-BCC1-4D43-838F-AE044050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95" y="2104217"/>
            <a:ext cx="5420235" cy="372641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4BE606-3193-45FE-BEA2-229DE7EEB6F4}"/>
              </a:ext>
            </a:extLst>
          </p:cNvPr>
          <p:cNvSpPr/>
          <p:nvPr/>
        </p:nvSpPr>
        <p:spPr>
          <a:xfrm>
            <a:off x="979714" y="2322637"/>
            <a:ext cx="914400" cy="3598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11B643-6C70-47A4-9502-FF47E56DEE6D}"/>
              </a:ext>
            </a:extLst>
          </p:cNvPr>
          <p:cNvSpPr/>
          <p:nvPr/>
        </p:nvSpPr>
        <p:spPr>
          <a:xfrm>
            <a:off x="6966204" y="2231766"/>
            <a:ext cx="914400" cy="35988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12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Open a restaurant in Tennessee</vt:lpstr>
      <vt:lpstr>Introduction</vt:lpstr>
      <vt:lpstr>Problem</vt:lpstr>
      <vt:lpstr>Where in TN?</vt:lpstr>
      <vt:lpstr>Which region?</vt:lpstr>
      <vt:lpstr>Which region?</vt:lpstr>
      <vt:lpstr>West TN! Then what city?</vt:lpstr>
      <vt:lpstr>West TN! Then what city?</vt:lpstr>
      <vt:lpstr>The city of Memphis!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restaurant in Tennessee</dc:title>
  <dc:creator>Porter, Xun</dc:creator>
  <cp:lastModifiedBy>Porter, Xun</cp:lastModifiedBy>
  <cp:revision>2</cp:revision>
  <dcterms:created xsi:type="dcterms:W3CDTF">2021-03-08T20:34:51Z</dcterms:created>
  <dcterms:modified xsi:type="dcterms:W3CDTF">2021-03-08T20:36:27Z</dcterms:modified>
</cp:coreProperties>
</file>