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1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78316" autoAdjust="0"/>
  </p:normalViewPr>
  <p:slideViewPr>
    <p:cSldViewPr snapToGrid="0">
      <p:cViewPr varScale="1">
        <p:scale>
          <a:sx n="86" d="100"/>
          <a:sy n="86" d="100"/>
        </p:scale>
        <p:origin x="3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A7B75-F267-4C81-8B36-62241E1D48B3}" type="datetimeFigureOut">
              <a:rPr lang="es-ES" smtClean="0"/>
              <a:t>30/06/2019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E6B4F-0673-4503-9C69-09A5AF171F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1825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Notas de la </a:t>
            </a:r>
            <a:r>
              <a:rPr lang="es-ES" dirty="0" smtClean="0"/>
              <a:t>diapositiva 1.</a:t>
            </a:r>
          </a:p>
          <a:p>
            <a:r>
              <a:rPr lang="es-ES" smtClean="0"/>
              <a:t>Segunda</a:t>
            </a:r>
            <a:r>
              <a:rPr lang="es-ES" baseline="0" smtClean="0"/>
              <a:t> línea de notas.</a:t>
            </a:r>
            <a:endParaRPr lang="es-ES" dirty="0" smtClean="0"/>
          </a:p>
          <a:p>
            <a:endParaRPr lang="es-ES" u="sng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E6B4F-0673-4503-9C69-09A5AF171F2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16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Notas de la diapositiva 2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E6B4F-0673-4503-9C69-09A5AF171F2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869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43EC-CDED-49B9-928B-76EF96FB0A92}" type="datetimeFigureOut">
              <a:rPr lang="es-ES" smtClean="0"/>
              <a:t>30/06/2019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3003-0DF4-4FC4-95E3-A4E701E91C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573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43EC-CDED-49B9-928B-76EF96FB0A92}" type="datetimeFigureOut">
              <a:rPr lang="es-ES" smtClean="0"/>
              <a:t>30/06/2019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3003-0DF4-4FC4-95E3-A4E701E91C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19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43EC-CDED-49B9-928B-76EF96FB0A92}" type="datetimeFigureOut">
              <a:rPr lang="es-ES" smtClean="0"/>
              <a:t>30/06/2019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3003-0DF4-4FC4-95E3-A4E701E91C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286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43EC-CDED-49B9-928B-76EF96FB0A92}" type="datetimeFigureOut">
              <a:rPr lang="es-ES" smtClean="0"/>
              <a:t>30/06/2019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3003-0DF4-4FC4-95E3-A4E701E91C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402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43EC-CDED-49B9-928B-76EF96FB0A92}" type="datetimeFigureOut">
              <a:rPr lang="es-ES" smtClean="0"/>
              <a:t>30/06/2019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3003-0DF4-4FC4-95E3-A4E701E91C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679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43EC-CDED-49B9-928B-76EF96FB0A92}" type="datetimeFigureOut">
              <a:rPr lang="es-ES" smtClean="0"/>
              <a:t>30/06/2019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3003-0DF4-4FC4-95E3-A4E701E91C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70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43EC-CDED-49B9-928B-76EF96FB0A92}" type="datetimeFigureOut">
              <a:rPr lang="es-ES" smtClean="0"/>
              <a:t>30/06/2019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3003-0DF4-4FC4-95E3-A4E701E91C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707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43EC-CDED-49B9-928B-76EF96FB0A92}" type="datetimeFigureOut">
              <a:rPr lang="es-ES" smtClean="0"/>
              <a:t>30/06/2019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3003-0DF4-4FC4-95E3-A4E701E91C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635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43EC-CDED-49B9-928B-76EF96FB0A92}" type="datetimeFigureOut">
              <a:rPr lang="es-ES" smtClean="0"/>
              <a:t>30/06/2019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3003-0DF4-4FC4-95E3-A4E701E91C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677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43EC-CDED-49B9-928B-76EF96FB0A92}" type="datetimeFigureOut">
              <a:rPr lang="es-ES" smtClean="0"/>
              <a:t>30/06/2019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3003-0DF4-4FC4-95E3-A4E701E91C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425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43EC-CDED-49B9-928B-76EF96FB0A92}" type="datetimeFigureOut">
              <a:rPr lang="es-ES" smtClean="0"/>
              <a:t>30/06/2019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3003-0DF4-4FC4-95E3-A4E701E91C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767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A43EC-CDED-49B9-928B-76EF96FB0A92}" type="datetimeFigureOut">
              <a:rPr lang="es-ES" smtClean="0"/>
              <a:t>30/06/2019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A3003-0DF4-4FC4-95E3-A4E701E91C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653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escripción Texto alternativo página principal" title="Texto alternativo página principa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5220"/>
          </a:xfrm>
          <a:prstGeom prst="rect">
            <a:avLst/>
          </a:prstGeom>
        </p:spPr>
      </p:pic>
      <p:sp>
        <p:nvSpPr>
          <p:cNvPr id="5" name="Botón de acción: Personalizar 4" descr="Trxto alternativo" title="Título alternativo">
            <a:hlinkClick r:id="rId4" action="ppaction://hlinksldjump" highlightClick="1"/>
          </p:cNvPr>
          <p:cNvSpPr/>
          <p:nvPr/>
        </p:nvSpPr>
        <p:spPr>
          <a:xfrm>
            <a:off x="3647440" y="3191609"/>
            <a:ext cx="1869440" cy="21640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11470005" y="28135"/>
            <a:ext cx="80962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CERRAR VENUS</a:t>
            </a:r>
            <a:endParaRPr lang="es-ES" sz="5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09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Home_DOCTOR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557"/>
            <a:ext cx="12192000" cy="6855220"/>
          </a:xfrm>
          <a:prstGeom prst="rect">
            <a:avLst/>
          </a:prstGeom>
        </p:spPr>
      </p:pic>
      <p:sp>
        <p:nvSpPr>
          <p:cNvPr id="12" name="CuadroTexto 11">
            <a:hlinkClick r:id="rId4" action="ppaction://hlinksldjump"/>
          </p:cNvPr>
          <p:cNvSpPr txBox="1"/>
          <p:nvPr/>
        </p:nvSpPr>
        <p:spPr>
          <a:xfrm>
            <a:off x="10833735" y="6622929"/>
            <a:ext cx="1152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u="sng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Cambiar de usuario</a:t>
            </a:r>
            <a:endParaRPr lang="es-ES" sz="800" u="sng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3" name="Picture 6" descr="logout icon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0153" y="6642158"/>
            <a:ext cx="192982" cy="1929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14" name="Botón de acción: Personalizar 13">
            <a:hlinkClick r:id="rId4" action="ppaction://hlinksldjump" highlightClick="1"/>
          </p:cNvPr>
          <p:cNvSpPr/>
          <p:nvPr/>
        </p:nvSpPr>
        <p:spPr>
          <a:xfrm>
            <a:off x="11882120" y="0"/>
            <a:ext cx="309880" cy="1066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715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24</Words>
  <Application>Microsoft Office PowerPoint</Application>
  <PresentationFormat>Panorámica</PresentationFormat>
  <Paragraphs>8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Home_DOCTOR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bmd-18@hotmail.es</dc:creator>
  <cp:lastModifiedBy>Javier J.</cp:lastModifiedBy>
  <cp:revision>29</cp:revision>
  <dcterms:created xsi:type="dcterms:W3CDTF">2018-02-10T15:41:37Z</dcterms:created>
  <dcterms:modified xsi:type="dcterms:W3CDTF">2019-06-30T21:06:11Z</dcterms:modified>
</cp:coreProperties>
</file>