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9597-8EF2-4395-8B89-88C89B00CFCC}" type="datetimeFigureOut">
              <a:rPr lang="es-ES" smtClean="0"/>
              <a:pPr/>
              <a:t>10/07/2007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9F1-3D03-43DC-B1DA-EDECC15B025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9597-8EF2-4395-8B89-88C89B00CFCC}" type="datetimeFigureOut">
              <a:rPr lang="es-ES" smtClean="0"/>
              <a:pPr/>
              <a:t>10/07/2007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9F1-3D03-43DC-B1DA-EDECC15B025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9597-8EF2-4395-8B89-88C89B00CFCC}" type="datetimeFigureOut">
              <a:rPr lang="es-ES" smtClean="0"/>
              <a:pPr/>
              <a:t>10/07/2007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9F1-3D03-43DC-B1DA-EDECC15B025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9597-8EF2-4395-8B89-88C89B00CFCC}" type="datetimeFigureOut">
              <a:rPr lang="es-ES" smtClean="0"/>
              <a:pPr/>
              <a:t>10/07/2007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9F1-3D03-43DC-B1DA-EDECC15B025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9597-8EF2-4395-8B89-88C89B00CFCC}" type="datetimeFigureOut">
              <a:rPr lang="es-ES" smtClean="0"/>
              <a:pPr/>
              <a:t>10/07/2007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EA109F1-3D03-43DC-B1DA-EDECC15B025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9597-8EF2-4395-8B89-88C89B00CFCC}" type="datetimeFigureOut">
              <a:rPr lang="es-ES" smtClean="0"/>
              <a:pPr/>
              <a:t>10/07/2007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9F1-3D03-43DC-B1DA-EDECC15B025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9597-8EF2-4395-8B89-88C89B00CFCC}" type="datetimeFigureOut">
              <a:rPr lang="es-ES" smtClean="0"/>
              <a:pPr/>
              <a:t>10/07/2007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9F1-3D03-43DC-B1DA-EDECC15B025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9597-8EF2-4395-8B89-88C89B00CFCC}" type="datetimeFigureOut">
              <a:rPr lang="es-ES" smtClean="0"/>
              <a:pPr/>
              <a:t>10/07/2007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9F1-3D03-43DC-B1DA-EDECC15B025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9597-8EF2-4395-8B89-88C89B00CFCC}" type="datetimeFigureOut">
              <a:rPr lang="es-ES" smtClean="0"/>
              <a:pPr/>
              <a:t>10/07/2007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9F1-3D03-43DC-B1DA-EDECC15B025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9597-8EF2-4395-8B89-88C89B00CFCC}" type="datetimeFigureOut">
              <a:rPr lang="es-ES" smtClean="0"/>
              <a:pPr/>
              <a:t>10/07/2007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9F1-3D03-43DC-B1DA-EDECC15B025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9597-8EF2-4395-8B89-88C89B00CFCC}" type="datetimeFigureOut">
              <a:rPr lang="es-ES" smtClean="0"/>
              <a:pPr/>
              <a:t>10/07/2007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9F1-3D03-43DC-B1DA-EDECC15B025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0499597-8EF2-4395-8B89-88C89B00CFCC}" type="datetimeFigureOut">
              <a:rPr lang="es-ES" smtClean="0"/>
              <a:pPr/>
              <a:t>10/07/2007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EA109F1-3D03-43DC-B1DA-EDECC15B025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home.freeuk.net/elloughton13/_vti_bin/shtml.dll/aztecgod1.htm/map3" TargetMode="External"/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me.freeuk.net/elloughton13/_vti_bin/shtml.dll/aztecgod1.htm/map2" TargetMode="External"/><Relationship Id="rId5" Type="http://schemas.openxmlformats.org/officeDocument/2006/relationships/image" Target="../media/image8.jpeg"/><Relationship Id="rId10" Type="http://schemas.openxmlformats.org/officeDocument/2006/relationships/image" Target="../media/image2.jpeg"/><Relationship Id="rId4" Type="http://schemas.openxmlformats.org/officeDocument/2006/relationships/hyperlink" Target="http://home.freeuk.net/elloughton13/_vti_bin/shtml.dll/aztecgod1.htm/map1" TargetMode="External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home.freeuk.net/elloughton13/_vti_bin/shtml.dll/aztecgod1.htm/map1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freeuk.net/elloughton13/_vti_bin/shtml.dll/ztemple.htm/map2" TargetMode="External"/><Relationship Id="rId7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hyperlink" Target="http://www.brownpride.com/history/aztecs/tenoch.gif" TargetMode="Externa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home.freeuk.net/elloughton13/_vti_bin/shtml.dll/zsun.htm/map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571480"/>
            <a:ext cx="6286544" cy="1828800"/>
          </a:xfrm>
        </p:spPr>
        <p:txBody>
          <a:bodyPr/>
          <a:lstStyle/>
          <a:p>
            <a:r>
              <a:rPr lang="es-ES" dirty="0" smtClean="0"/>
              <a:t>Los Aztecas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Esta es la historia de una nación nómada del norte de México que a través de valentía, astucia, crueldad y genio se convirtió en una gran civilización. </a:t>
            </a:r>
            <a:endParaRPr lang="es-ES" dirty="0"/>
          </a:p>
        </p:txBody>
      </p:sp>
      <p:pic>
        <p:nvPicPr>
          <p:cNvPr id="4" name="Picture 5" descr="line4.jpg (2489 bytes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121" y="6000768"/>
            <a:ext cx="60102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9" name="Picture 1" descr="Jagu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571480"/>
            <a:ext cx="154553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Aztecas de hoy</a:t>
            </a:r>
            <a:endParaRPr lang="es-ES" dirty="0"/>
          </a:p>
        </p:txBody>
      </p:sp>
      <p:pic>
        <p:nvPicPr>
          <p:cNvPr id="22530" name="Picture 2" descr="Rebajas"/>
          <p:cNvPicPr>
            <a:picLocks noChangeAspect="1" noChangeArrowheads="1"/>
          </p:cNvPicPr>
          <p:nvPr/>
        </p:nvPicPr>
        <p:blipFill>
          <a:blip r:embed="rId2">
            <a:lum bright="6000"/>
          </a:blip>
          <a:srcRect/>
          <a:stretch>
            <a:fillRect/>
          </a:stretch>
        </p:blipFill>
        <p:spPr bwMode="auto">
          <a:xfrm>
            <a:off x="5429256" y="3857628"/>
            <a:ext cx="32385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 descr="Tejiend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857645"/>
            <a:ext cx="30480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 descr="Apuesto a que es ruidos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1214422"/>
            <a:ext cx="33813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Lo cultivé yo mism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1285860"/>
            <a:ext cx="32385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43076"/>
            <a:ext cx="5472122" cy="4400568"/>
          </a:xfrm>
        </p:spPr>
        <p:txBody>
          <a:bodyPr>
            <a:normAutofit fontScale="55000" lnSpcReduction="20000"/>
          </a:bodyPr>
          <a:lstStyle/>
          <a:p>
            <a:r>
              <a:rPr lang="es-ES" sz="2900" dirty="0" smtClean="0"/>
              <a:t>Hace mucho tiempo... Los aztecas por alguna u otra razón abandonaron sus hogares en </a:t>
            </a:r>
            <a:r>
              <a:rPr lang="es-ES" sz="2900" dirty="0" err="1" smtClean="0"/>
              <a:t>Aztlán</a:t>
            </a:r>
            <a:r>
              <a:rPr lang="es-ES" sz="2900" dirty="0" smtClean="0"/>
              <a:t>....en alguna parte del Noroeste de México.</a:t>
            </a:r>
          </a:p>
          <a:p>
            <a:r>
              <a:rPr lang="es-MX" sz="2900" dirty="0" smtClean="0"/>
              <a:t>Llegaron al Valle de México, llamado Anáhuac, guiados por su jefe supremo </a:t>
            </a:r>
            <a:r>
              <a:rPr lang="es-MX" sz="2900" dirty="0" err="1" smtClean="0"/>
              <a:t>Tenoch</a:t>
            </a:r>
            <a:r>
              <a:rPr lang="es-MX" sz="2900" dirty="0" smtClean="0"/>
              <a:t>. </a:t>
            </a:r>
            <a:endParaRPr lang="es-ES" sz="2900" dirty="0" smtClean="0"/>
          </a:p>
          <a:p>
            <a:r>
              <a:rPr lang="es-ES" sz="2900" dirty="0" smtClean="0"/>
              <a:t>Entonces </a:t>
            </a:r>
            <a:r>
              <a:rPr lang="es-ES" sz="2900" dirty="0" err="1" smtClean="0"/>
              <a:t>Tenoch</a:t>
            </a:r>
            <a:r>
              <a:rPr lang="es-ES" sz="2900" dirty="0" smtClean="0"/>
              <a:t> tuvo una visión…</a:t>
            </a:r>
            <a:r>
              <a:rPr lang="es-ES" sz="2900" dirty="0" err="1" smtClean="0"/>
              <a:t>Huitzilopochtli</a:t>
            </a:r>
            <a:r>
              <a:rPr lang="es-ES" sz="2900" dirty="0" smtClean="0"/>
              <a:t> le dijo que guiara a su pueblo a una isla pantanosa en medio del Lago de Texcoco. Tenía que buscar un águila devorando una serpiente sobre un nopal que surgiera de una roca rodeada de agua.</a:t>
            </a:r>
          </a:p>
          <a:p>
            <a:r>
              <a:rPr lang="es-ES" sz="2900" dirty="0" smtClean="0"/>
              <a:t>La ciudad que construyeron se llamó Tenochtitlán, alrededor del año 1325.</a:t>
            </a:r>
          </a:p>
          <a:p>
            <a:r>
              <a:rPr lang="es-MX" sz="2900" dirty="0" smtClean="0"/>
              <a:t>Fue muy difícil construir Tenochtitlán porque los aztecas sólo tenían un pequeño pedazo de tierra y estaba rodeado de pantanos.</a:t>
            </a:r>
            <a:endParaRPr lang="es-ES" sz="2900" dirty="0" smtClean="0"/>
          </a:p>
          <a:p>
            <a:r>
              <a:rPr lang="es-ES" sz="2900" dirty="0" smtClean="0"/>
              <a:t>Los aztecas convirtieron esas aguas poco profundas en chinampas. Hicieron islas amontonando lodo del fondo del lago y las usaron como cimientos de su ciudad</a:t>
            </a:r>
            <a:endParaRPr lang="es-ES" sz="2900" dirty="0"/>
          </a:p>
        </p:txBody>
      </p:sp>
      <p:pic>
        <p:nvPicPr>
          <p:cNvPr id="1026" name="Picture 2" descr="Aztec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28604"/>
            <a:ext cx="52101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¿Qué muestra esto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928802"/>
            <a:ext cx="24860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ine4.jpg (2489 bytes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2121" y="6000768"/>
            <a:ext cx="60102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329642" cy="1543048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Los aztecas trajeron consigo todos sus dioses y diosas. </a:t>
            </a:r>
          </a:p>
          <a:p>
            <a:r>
              <a:rPr lang="es-MX" dirty="0" smtClean="0"/>
              <a:t>Como eran un pueblo agricultor, los aztecas conocían muy bien las fuerzas de la naturaleza y las adoraban como si fueran dioses. El más importante era su dios sol </a:t>
            </a:r>
            <a:r>
              <a:rPr lang="es-MX" dirty="0" err="1" smtClean="0"/>
              <a:t>Huitzilopochtli</a:t>
            </a:r>
            <a:r>
              <a:rPr lang="es-MX" dirty="0" smtClean="0"/>
              <a:t>. Los aztecas también lo consideraban su dios de la guerra.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2050" name="Picture 2" descr="Los Dioses Aztec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500042"/>
            <a:ext cx="3867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Los quinto sol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7929586" y="357166"/>
            <a:ext cx="752475" cy="73342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pic>
        <p:nvPicPr>
          <p:cNvPr id="2052" name="Picture 4" descr="Tezcatlipoca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571876"/>
            <a:ext cx="24860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azquetalcb.jpg (6247 bytes)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29454" y="3357562"/>
            <a:ext cx="16287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Tlaloc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29058" y="3357562"/>
            <a:ext cx="19050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1142976" y="5786454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</a:t>
            </a:r>
            <a:r>
              <a:rPr lang="es-ES" dirty="0" err="1" smtClean="0"/>
              <a:t>ezcatlipoca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429124" y="578645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Tláloc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052352" y="578645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Quetzalcóatl</a:t>
            </a:r>
            <a:endParaRPr lang="es-ES" dirty="0"/>
          </a:p>
        </p:txBody>
      </p:sp>
      <p:pic>
        <p:nvPicPr>
          <p:cNvPr id="12" name="Picture 5" descr="line4.jpg (2489 bytes)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71604" y="6415109"/>
            <a:ext cx="60102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Huitzilopochtli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829180" cy="4329130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El dios principal de los aztecas era </a:t>
            </a:r>
            <a:r>
              <a:rPr lang="es-ES" dirty="0" err="1" smtClean="0"/>
              <a:t>HUITZILOPOCHTLI</a:t>
            </a:r>
            <a:r>
              <a:rPr lang="es-ES" dirty="0" smtClean="0"/>
              <a:t>. </a:t>
            </a:r>
          </a:p>
          <a:p>
            <a:r>
              <a:rPr lang="es-MX" dirty="0" smtClean="0"/>
              <a:t>Fue él quien le dijo a los aztecas donde construir su ciudad.</a:t>
            </a:r>
            <a:endParaRPr lang="es-ES" dirty="0" smtClean="0"/>
          </a:p>
          <a:p>
            <a:r>
              <a:rPr lang="es-MX" dirty="0" smtClean="0"/>
              <a:t>El fue el dios sol a quien alimentaron con sacrificios humanos.</a:t>
            </a:r>
            <a:endParaRPr lang="es-ES" dirty="0" smtClean="0"/>
          </a:p>
          <a:p>
            <a:r>
              <a:rPr lang="es-ES" dirty="0" smtClean="0"/>
              <a:t>El fue el dios de la guerra… ¡ Un dios muy importante!</a:t>
            </a:r>
            <a:endParaRPr lang="es-ES" dirty="0"/>
          </a:p>
        </p:txBody>
      </p:sp>
      <p:pic>
        <p:nvPicPr>
          <p:cNvPr id="3074" name="Picture 2" descr="azhui.jpg (12085 bytes)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2969" y="1785926"/>
            <a:ext cx="2957197" cy="403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ine4.jpg (2489 bytes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2121" y="6343671"/>
            <a:ext cx="60102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Emperadores aztecas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3150" y="1600200"/>
            <a:ext cx="4400552" cy="447200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smtClean="0"/>
              <a:t>En tiempos del monarca </a:t>
            </a:r>
            <a:r>
              <a:rPr lang="es-ES" dirty="0" err="1" smtClean="0"/>
              <a:t>CHIMALPOPOCA</a:t>
            </a:r>
            <a:r>
              <a:rPr lang="es-ES" dirty="0" smtClean="0"/>
              <a:t> los aztecas empezaron a construir su templo alrededor del año 1418.</a:t>
            </a:r>
          </a:p>
          <a:p>
            <a:pPr>
              <a:buNone/>
            </a:pPr>
            <a:r>
              <a:rPr lang="es-ES" dirty="0" smtClean="0"/>
              <a:t>Moctezuma I construyó la base del templo…</a:t>
            </a:r>
          </a:p>
          <a:p>
            <a:pPr>
              <a:buNone/>
            </a:pPr>
            <a:r>
              <a:rPr lang="es-ES" dirty="0" err="1" smtClean="0"/>
              <a:t>TIZOC</a:t>
            </a:r>
            <a:r>
              <a:rPr lang="es-ES" dirty="0" smtClean="0"/>
              <a:t> continuó con el edificio.</a:t>
            </a:r>
          </a:p>
          <a:p>
            <a:pPr>
              <a:buNone/>
            </a:pPr>
            <a:r>
              <a:rPr lang="en-US" dirty="0" smtClean="0"/>
              <a:t>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gran</a:t>
            </a:r>
            <a:r>
              <a:rPr lang="en-US" dirty="0" smtClean="0"/>
              <a:t> </a:t>
            </a:r>
            <a:r>
              <a:rPr lang="en-US" dirty="0" err="1" smtClean="0"/>
              <a:t>emperador</a:t>
            </a:r>
            <a:r>
              <a:rPr lang="en-US" dirty="0" smtClean="0"/>
              <a:t> </a:t>
            </a:r>
            <a:r>
              <a:rPr lang="en-US" dirty="0" err="1" smtClean="0"/>
              <a:t>AHUIZOTL</a:t>
            </a:r>
            <a:r>
              <a:rPr lang="en-US" dirty="0" smtClean="0"/>
              <a:t>, </a:t>
            </a:r>
            <a:r>
              <a:rPr lang="en-US" dirty="0" err="1" smtClean="0"/>
              <a:t>terminó</a:t>
            </a:r>
            <a:r>
              <a:rPr lang="en-US" dirty="0" smtClean="0"/>
              <a:t> el </a:t>
            </a:r>
            <a:r>
              <a:rPr lang="en-US" dirty="0" err="1" smtClean="0"/>
              <a:t>templo</a:t>
            </a:r>
            <a:r>
              <a:rPr lang="en-US" dirty="0" smtClean="0"/>
              <a:t> en 1487. 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103" name="Picture 7" descr="Chimalpopo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14287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 descr="Moctezu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643314"/>
            <a:ext cx="13811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 descr="Tizo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1571612"/>
            <a:ext cx="13811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 descr="Ahuitzotl"/>
          <p:cNvPicPr>
            <a:picLocks noChangeAspect="1" noChangeArrowheads="1"/>
          </p:cNvPicPr>
          <p:nvPr/>
        </p:nvPicPr>
        <p:blipFill>
          <a:blip r:embed="rId5">
            <a:lum bright="9000"/>
          </a:blip>
          <a:srcRect/>
          <a:stretch>
            <a:fillRect/>
          </a:stretch>
        </p:blipFill>
        <p:spPr bwMode="auto">
          <a:xfrm>
            <a:off x="7143768" y="4357694"/>
            <a:ext cx="13430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18 Conector recto de flecha"/>
          <p:cNvCxnSpPr/>
          <p:nvPr/>
        </p:nvCxnSpPr>
        <p:spPr>
          <a:xfrm rot="10800000" flipV="1">
            <a:off x="2000232" y="2071678"/>
            <a:ext cx="857256" cy="357190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triangle" w="lg" len="lg"/>
          </a:ln>
          <a:scene3d>
            <a:camera prst="orthographicFront"/>
            <a:lightRig rig="morning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rot="5400000">
            <a:off x="1643042" y="3643314"/>
            <a:ext cx="1000132" cy="571504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triangle" w="lg" len="lg"/>
          </a:ln>
          <a:scene3d>
            <a:camera prst="orthographicFront"/>
            <a:lightRig rig="morning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rot="5400000" flipH="1" flipV="1">
            <a:off x="5537207" y="2608257"/>
            <a:ext cx="1712924" cy="1357322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triangle" w="lg" len="lg"/>
          </a:ln>
          <a:scene3d>
            <a:camera prst="orthographicFront"/>
            <a:lightRig rig="morning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V="1">
            <a:off x="5143504" y="5429264"/>
            <a:ext cx="1857388" cy="71438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triangle" w="lg" len="lg"/>
          </a:ln>
          <a:scene3d>
            <a:camera prst="orthographicFront"/>
            <a:lightRig rig="morning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5" descr="line4.jpg (2489 bytes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62121" y="6415109"/>
            <a:ext cx="60102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143380"/>
            <a:ext cx="8229600" cy="2165980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La vida azteca no siempre fue sacrificios humanos, guerras con otras naciones, grandes templos y dioses…La vida cotidiana estaba muy bien organizada. La gente cultivaba su propia comida, tejían su ropa, fabricaban ollas, papel, piel, medicinas, ornamentos, etc. Intercambiaban sus productos en el mercado o los usaban para pagar su renta, impuestos o tributos. </a:t>
            </a:r>
            <a:endParaRPr lang="es-ES" dirty="0"/>
          </a:p>
        </p:txBody>
      </p:sp>
      <p:pic>
        <p:nvPicPr>
          <p:cNvPr id="18434" name="Picture 2" descr="Tit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28604"/>
            <a:ext cx="26765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 descr="Templo Mayor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291138"/>
            <a:ext cx="2214578" cy="249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 descr="tenocha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lum bright="13000"/>
          </a:blip>
          <a:srcRect/>
          <a:stretch>
            <a:fillRect/>
          </a:stretch>
        </p:blipFill>
        <p:spPr bwMode="auto">
          <a:xfrm>
            <a:off x="5072066" y="1285860"/>
            <a:ext cx="33337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 descr="line4.jpg (2489 bytes)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62121" y="6429396"/>
            <a:ext cx="60102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24" y="1285860"/>
            <a:ext cx="7215238" cy="1714512"/>
          </a:xfrm>
        </p:spPr>
        <p:txBody>
          <a:bodyPr>
            <a:noAutofit/>
          </a:bodyPr>
          <a:lstStyle/>
          <a:p>
            <a:r>
              <a:rPr lang="es-ES" sz="1400" dirty="0" smtClean="0"/>
              <a:t>Los pavos (guajolotes) se mantenían en pequeños "jardines"  Los perros corrían libres de un lado a otro. Cuando crecían lo suficiente los aztecas se los COMÍAN....Su carne era considerada un buen alimento además de sabrosa. </a:t>
            </a:r>
          </a:p>
          <a:p>
            <a:r>
              <a:rPr lang="es-MX" sz="1400" dirty="0" smtClean="0"/>
              <a:t>Las mujeres cultivaban flores en la chinampa. Los hombres cultivaban el maíz. Cavaban el suelo con un "palo para excavar".</a:t>
            </a:r>
            <a:endParaRPr lang="es-ES" sz="1400" dirty="0" smtClean="0"/>
          </a:p>
          <a:p>
            <a:r>
              <a:rPr lang="es-MX" sz="1400" dirty="0" smtClean="0"/>
              <a:t>Cuando el maíz estaba maduro, se le colocaba en "silos" de maíz hasta llevarse al mercado o se usaba como alimento a largo del año.</a:t>
            </a:r>
            <a:endParaRPr lang="es-ES" sz="1400" dirty="0" smtClean="0"/>
          </a:p>
        </p:txBody>
      </p:sp>
      <p:pic>
        <p:nvPicPr>
          <p:cNvPr id="19458" name="Picture 2" descr="La Chinam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071810"/>
            <a:ext cx="5143536" cy="314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es-ES" dirty="0" smtClean="0"/>
              <a:t>Alimentación</a:t>
            </a:r>
            <a:endParaRPr lang="es-ES" dirty="0"/>
          </a:p>
        </p:txBody>
      </p:sp>
      <p:pic>
        <p:nvPicPr>
          <p:cNvPr id="6" name="Picture 5" descr="line4.jpg (2489 bytes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2121" y="6415109"/>
            <a:ext cx="60102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calendario azteca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57884" y="1600200"/>
            <a:ext cx="2828916" cy="461488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400" dirty="0" smtClean="0"/>
              <a:t>Los aztecas tenían un calendario RELIGIOSO y un calendario SOLAR. </a:t>
            </a:r>
          </a:p>
          <a:p>
            <a:pPr>
              <a:buNone/>
            </a:pPr>
            <a:r>
              <a:rPr lang="es-MX" sz="1400" dirty="0" smtClean="0"/>
              <a:t>El año RELIGIOSO tenía 20 días y 13 números. (260 días)</a:t>
            </a:r>
            <a:endParaRPr lang="es-ES" sz="1400" dirty="0" smtClean="0"/>
          </a:p>
          <a:p>
            <a:pPr>
              <a:buNone/>
            </a:pPr>
            <a:r>
              <a:rPr lang="es-MX" sz="1400" dirty="0" smtClean="0"/>
              <a:t>El año SOLAR tenía 18 meses cada uno de ellos duraba 20 y restaban 5 días extra (365)</a:t>
            </a:r>
          </a:p>
          <a:p>
            <a:endParaRPr lang="es-ES" sz="1400" dirty="0" smtClean="0"/>
          </a:p>
          <a:p>
            <a:pPr>
              <a:buNone/>
            </a:pPr>
            <a:r>
              <a:rPr lang="es-ES" sz="1400" dirty="0" smtClean="0"/>
              <a:t>Fue durante el reinado del sexto emperador azteca en 1479 que esta piedra fue tallada y dedicada al dios principal de los aztecas: el sol. </a:t>
            </a:r>
          </a:p>
          <a:p>
            <a:pPr>
              <a:buNone/>
            </a:pPr>
            <a:r>
              <a:rPr lang="es-ES" sz="1400" dirty="0" smtClean="0"/>
              <a:t>Pesa casi 25 toneladas, tiene un diámetro de casi 12 pies y un espesor de 3 pies. En diciembre 17 de 1760 la piedra fue descubierta. Estaba enterrada en el "Zócalo" (la plaza principal) de la Ciudad de México.</a:t>
            </a:r>
          </a:p>
        </p:txBody>
      </p:sp>
      <p:pic>
        <p:nvPicPr>
          <p:cNvPr id="20483" name="Picture 3" descr="The Aztec Sunston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lum bright="7000"/>
          </a:blip>
          <a:srcRect/>
          <a:stretch>
            <a:fillRect/>
          </a:stretch>
        </p:blipFill>
        <p:spPr bwMode="auto">
          <a:xfrm>
            <a:off x="428596" y="1285860"/>
            <a:ext cx="5286388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Escritura azteca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43438" y="1600200"/>
            <a:ext cx="4043362" cy="4709160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Los aztecas no usaron letras para escribir, usaron pequeños dibujos llamados pictogramas en lugar de palabras. </a:t>
            </a:r>
          </a:p>
          <a:p>
            <a:r>
              <a:rPr lang="es-MX" dirty="0" smtClean="0"/>
              <a:t>Ellos unían unos cuantos pictogramas para hacer una oración.</a:t>
            </a:r>
            <a:endParaRPr lang="es-ES" dirty="0" smtClean="0"/>
          </a:p>
          <a:p>
            <a:r>
              <a:rPr lang="es-MX" dirty="0" smtClean="0"/>
              <a:t>Algunas veces </a:t>
            </a:r>
            <a:r>
              <a:rPr lang="es-MX" smtClean="0"/>
              <a:t>podían </a:t>
            </a:r>
            <a:r>
              <a:rPr lang="es-MX" smtClean="0"/>
              <a:t>contar </a:t>
            </a:r>
            <a:r>
              <a:rPr lang="es-MX" dirty="0" smtClean="0"/>
              <a:t>una historia completa con una imagen complicada.</a:t>
            </a:r>
            <a:endParaRPr lang="es-ES" dirty="0" smtClean="0"/>
          </a:p>
          <a:p>
            <a:r>
              <a:rPr lang="es-MX" dirty="0" smtClean="0"/>
              <a:t>En esta imagen tres guerreros están cruzando el lago en dos canoas para llegar al otro lado.</a:t>
            </a:r>
            <a:endParaRPr lang="es-ES" dirty="0" smtClean="0"/>
          </a:p>
          <a:p>
            <a:r>
              <a:rPr lang="es-MX" dirty="0" smtClean="0"/>
              <a:t>Están rodeados por cocodrilos y serpientes ¡El viaje probablemente tomó 3 días! Los pictogramas para conejo, venado y muerte aparecen en el cielo.</a:t>
            </a:r>
            <a:endParaRPr lang="es-ES" dirty="0" smtClean="0"/>
          </a:p>
        </p:txBody>
      </p:sp>
      <p:pic>
        <p:nvPicPr>
          <p:cNvPr id="21506" name="Picture 2" descr="azlak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948" y="2214554"/>
            <a:ext cx="3939052" cy="306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ine4.jpg (2489 bytes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2121" y="6286520"/>
            <a:ext cx="601027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125</TotalTime>
  <Words>703</Words>
  <Application>Microsoft Office PowerPoint</Application>
  <PresentationFormat>Presentación en pantalla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Vértice</vt:lpstr>
      <vt:lpstr>Los Aztecas</vt:lpstr>
      <vt:lpstr>Diapositiva 2</vt:lpstr>
      <vt:lpstr>Diapositiva 3</vt:lpstr>
      <vt:lpstr>Huitzilopochtli</vt:lpstr>
      <vt:lpstr>Emperadores aztecas</vt:lpstr>
      <vt:lpstr>Diapositiva 6</vt:lpstr>
      <vt:lpstr>Alimentación</vt:lpstr>
      <vt:lpstr>El calendario azteca</vt:lpstr>
      <vt:lpstr>Escritura azteca</vt:lpstr>
      <vt:lpstr>Aztecas de hoy</vt:lpstr>
    </vt:vector>
  </TitlesOfParts>
  <Company>Familia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Aztecas</dc:title>
  <dc:creator>Victor</dc:creator>
  <cp:lastModifiedBy>Victor</cp:lastModifiedBy>
  <cp:revision>21</cp:revision>
  <dcterms:created xsi:type="dcterms:W3CDTF">2007-06-28T10:38:25Z</dcterms:created>
  <dcterms:modified xsi:type="dcterms:W3CDTF">2007-07-10T08:37:48Z</dcterms:modified>
</cp:coreProperties>
</file>