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8" r:id="rId1"/>
    <p:sldMasterId id="2147483649" r:id="rId2"/>
  </p:sldMasterIdLst>
  <p:notesMasterIdLst>
    <p:notesMasterId r:id="rId16"/>
  </p:notesMasterIdLst>
  <p:sldIdLst>
    <p:sldId id="256" r:id="rId3"/>
    <p:sldId id="257" r:id="rId4"/>
    <p:sldId id="258" r:id="rId5"/>
    <p:sldId id="259" r:id="rId6"/>
    <p:sldId id="260" r:id="rId7"/>
    <p:sldId id="261" r:id="rId8"/>
    <p:sldId id="268" r:id="rId9"/>
    <p:sldId id="262" r:id="rId10"/>
    <p:sldId id="263" r:id="rId11"/>
    <p:sldId id="264" r:id="rId12"/>
    <p:sldId id="265" r:id="rId13"/>
    <p:sldId id="266" r:id="rId14"/>
    <p:sldId id="267" r:id="rId15"/>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p:restoredTop sz="94703"/>
  </p:normalViewPr>
  <p:slideViewPr>
    <p:cSldViewPr>
      <p:cViewPr varScale="1">
        <p:scale>
          <a:sx n="135" d="100"/>
          <a:sy n="135" d="100"/>
        </p:scale>
        <p:origin x="1824" y="1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C02542C-11D5-4E4B-A422-05111CC81BA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s-ES" altLang="en-US"/>
          </a:p>
        </p:txBody>
      </p:sp>
      <p:sp>
        <p:nvSpPr>
          <p:cNvPr id="5123" name="Rectangle 3">
            <a:extLst>
              <a:ext uri="{FF2B5EF4-FFF2-40B4-BE49-F238E27FC236}">
                <a16:creationId xmlns:a16="http://schemas.microsoft.com/office/drawing/2014/main" id="{E3C56F98-B5F7-DA48-9C44-BA78737C887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s-ES" altLang="en-US"/>
          </a:p>
        </p:txBody>
      </p:sp>
      <p:sp>
        <p:nvSpPr>
          <p:cNvPr id="5124" name="Rectangle 4">
            <a:extLst>
              <a:ext uri="{FF2B5EF4-FFF2-40B4-BE49-F238E27FC236}">
                <a16:creationId xmlns:a16="http://schemas.microsoft.com/office/drawing/2014/main" id="{21FF2B9A-40DF-9B40-BEC3-80E3A85E5EAE}"/>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F0F87682-88FC-5A4F-AF22-3CF9C3E32AD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5126" name="Rectangle 6">
            <a:extLst>
              <a:ext uri="{FF2B5EF4-FFF2-40B4-BE49-F238E27FC236}">
                <a16:creationId xmlns:a16="http://schemas.microsoft.com/office/drawing/2014/main" id="{E880D2C3-6306-264F-A4D0-9A52B87D8E19}"/>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s-ES" altLang="en-US"/>
          </a:p>
        </p:txBody>
      </p:sp>
      <p:sp>
        <p:nvSpPr>
          <p:cNvPr id="5127" name="Rectangle 7">
            <a:extLst>
              <a:ext uri="{FF2B5EF4-FFF2-40B4-BE49-F238E27FC236}">
                <a16:creationId xmlns:a16="http://schemas.microsoft.com/office/drawing/2014/main" id="{F507D7BC-984B-364F-A52F-B2650F44849B}"/>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E25F9F6-9C9B-024B-9B62-53167048CB22}" type="slidenum">
              <a:rPr lang="es-ES" altLang="en-US"/>
              <a:pPr/>
              <a:t>‹#›</a:t>
            </a:fld>
            <a:endParaRPr lang="es-E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D9DC917-59EA-814E-AFAA-56D07E149351}"/>
              </a:ext>
            </a:extLst>
          </p:cNvPr>
          <p:cNvSpPr>
            <a:spLocks noGrp="1" noChangeArrowheads="1"/>
          </p:cNvSpPr>
          <p:nvPr>
            <p:ph type="sldNum" sz="quarter" idx="5"/>
          </p:nvPr>
        </p:nvSpPr>
        <p:spPr>
          <a:ln/>
        </p:spPr>
        <p:txBody>
          <a:bodyPr/>
          <a:lstStyle/>
          <a:p>
            <a:fld id="{AD988A8D-3A34-7044-8E30-4F4B03990576}" type="slidenum">
              <a:rPr lang="es-ES" altLang="en-US"/>
              <a:pPr/>
              <a:t>1</a:t>
            </a:fld>
            <a:endParaRPr lang="es-ES" altLang="en-US"/>
          </a:p>
        </p:txBody>
      </p:sp>
      <p:sp>
        <p:nvSpPr>
          <p:cNvPr id="6146" name="Rectangle 2">
            <a:extLst>
              <a:ext uri="{FF2B5EF4-FFF2-40B4-BE49-F238E27FC236}">
                <a16:creationId xmlns:a16="http://schemas.microsoft.com/office/drawing/2014/main" id="{A9DEB95A-18E2-8746-8F15-C5607754B4BB}"/>
              </a:ext>
            </a:extLst>
          </p:cNvPr>
          <p:cNvSpPr>
            <a:spLocks noRot="1" noChangeArrowheads="1" noTextEdit="1"/>
          </p:cNvSpPr>
          <p:nvPr>
            <p:ph type="sldImg"/>
          </p:nvPr>
        </p:nvSpPr>
        <p:spPr>
          <a:ln/>
        </p:spPr>
      </p:sp>
      <p:sp>
        <p:nvSpPr>
          <p:cNvPr id="6147" name="Rectangle 3">
            <a:extLst>
              <a:ext uri="{FF2B5EF4-FFF2-40B4-BE49-F238E27FC236}">
                <a16:creationId xmlns:a16="http://schemas.microsoft.com/office/drawing/2014/main" id="{A8B891E6-9DD1-1541-B93E-69424476254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D6B0AFB-C7DB-844A-8BAF-27D35E470F57}"/>
              </a:ext>
            </a:extLst>
          </p:cNvPr>
          <p:cNvSpPr>
            <a:spLocks noGrp="1" noChangeArrowheads="1"/>
          </p:cNvSpPr>
          <p:nvPr>
            <p:ph type="sldNum" sz="quarter" idx="5"/>
          </p:nvPr>
        </p:nvSpPr>
        <p:spPr>
          <a:ln/>
        </p:spPr>
        <p:txBody>
          <a:bodyPr/>
          <a:lstStyle/>
          <a:p>
            <a:fld id="{9EFF0F4B-8ACF-6141-B152-319B3CDB03C4}" type="slidenum">
              <a:rPr lang="es-ES" altLang="en-US"/>
              <a:pPr/>
              <a:t>11</a:t>
            </a:fld>
            <a:endParaRPr lang="es-ES" altLang="en-US"/>
          </a:p>
        </p:txBody>
      </p:sp>
      <p:sp>
        <p:nvSpPr>
          <p:cNvPr id="24578" name="Rectangle 2">
            <a:extLst>
              <a:ext uri="{FF2B5EF4-FFF2-40B4-BE49-F238E27FC236}">
                <a16:creationId xmlns:a16="http://schemas.microsoft.com/office/drawing/2014/main" id="{FF85CFB7-55BE-154E-AEEF-F281BB4A658A}"/>
              </a:ext>
            </a:extLst>
          </p:cNvPr>
          <p:cNvSpPr>
            <a:spLocks noRot="1" noChangeArrowheads="1" noTextEdit="1"/>
          </p:cNvSpPr>
          <p:nvPr>
            <p:ph type="sldImg"/>
          </p:nvPr>
        </p:nvSpPr>
        <p:spPr>
          <a:ln/>
        </p:spPr>
      </p:sp>
      <p:sp>
        <p:nvSpPr>
          <p:cNvPr id="24579" name="Rectangle 3">
            <a:extLst>
              <a:ext uri="{FF2B5EF4-FFF2-40B4-BE49-F238E27FC236}">
                <a16:creationId xmlns:a16="http://schemas.microsoft.com/office/drawing/2014/main" id="{4F83106A-B2C6-2146-8952-FAF314A7075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F3287C-96BE-A64D-B17C-64C65136C347}"/>
              </a:ext>
            </a:extLst>
          </p:cNvPr>
          <p:cNvSpPr>
            <a:spLocks noGrp="1" noChangeArrowheads="1"/>
          </p:cNvSpPr>
          <p:nvPr>
            <p:ph type="sldNum" sz="quarter" idx="5"/>
          </p:nvPr>
        </p:nvSpPr>
        <p:spPr>
          <a:ln/>
        </p:spPr>
        <p:txBody>
          <a:bodyPr/>
          <a:lstStyle/>
          <a:p>
            <a:fld id="{81B4BF9F-EF0B-764A-B787-35B9C986EAEF}" type="slidenum">
              <a:rPr lang="es-ES" altLang="en-US"/>
              <a:pPr/>
              <a:t>12</a:t>
            </a:fld>
            <a:endParaRPr lang="es-ES" altLang="en-US"/>
          </a:p>
        </p:txBody>
      </p:sp>
      <p:sp>
        <p:nvSpPr>
          <p:cNvPr id="26626" name="Rectangle 2">
            <a:extLst>
              <a:ext uri="{FF2B5EF4-FFF2-40B4-BE49-F238E27FC236}">
                <a16:creationId xmlns:a16="http://schemas.microsoft.com/office/drawing/2014/main" id="{D8ED6538-5BBD-7D41-B27B-2484169D41F5}"/>
              </a:ext>
            </a:extLst>
          </p:cNvPr>
          <p:cNvSpPr>
            <a:spLocks noRot="1" noChangeArrowheads="1" noTextEdit="1"/>
          </p:cNvSpPr>
          <p:nvPr>
            <p:ph type="sldImg"/>
          </p:nvPr>
        </p:nvSpPr>
        <p:spPr>
          <a:ln/>
        </p:spPr>
      </p:sp>
      <p:sp>
        <p:nvSpPr>
          <p:cNvPr id="26627" name="Rectangle 3">
            <a:extLst>
              <a:ext uri="{FF2B5EF4-FFF2-40B4-BE49-F238E27FC236}">
                <a16:creationId xmlns:a16="http://schemas.microsoft.com/office/drawing/2014/main" id="{2AB2F08B-1437-534D-A807-D24840AA5D0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E024C7-FF47-9B4B-A3A1-D65D67584236}"/>
              </a:ext>
            </a:extLst>
          </p:cNvPr>
          <p:cNvSpPr>
            <a:spLocks noGrp="1" noChangeArrowheads="1"/>
          </p:cNvSpPr>
          <p:nvPr>
            <p:ph type="sldNum" sz="quarter" idx="5"/>
          </p:nvPr>
        </p:nvSpPr>
        <p:spPr>
          <a:ln/>
        </p:spPr>
        <p:txBody>
          <a:bodyPr/>
          <a:lstStyle/>
          <a:p>
            <a:fld id="{91626FD8-71FA-2944-85A6-C6FF7CB0987F}" type="slidenum">
              <a:rPr lang="es-ES" altLang="en-US"/>
              <a:pPr/>
              <a:t>13</a:t>
            </a:fld>
            <a:endParaRPr lang="es-ES" altLang="en-US"/>
          </a:p>
        </p:txBody>
      </p:sp>
      <p:sp>
        <p:nvSpPr>
          <p:cNvPr id="28674" name="Rectangle 2">
            <a:extLst>
              <a:ext uri="{FF2B5EF4-FFF2-40B4-BE49-F238E27FC236}">
                <a16:creationId xmlns:a16="http://schemas.microsoft.com/office/drawing/2014/main" id="{E81DEB2E-1893-524C-8835-FCE4D6AC36A8}"/>
              </a:ext>
            </a:extLst>
          </p:cNvPr>
          <p:cNvSpPr>
            <a:spLocks noRot="1" noChangeArrowheads="1" noTextEdit="1"/>
          </p:cNvSpPr>
          <p:nvPr>
            <p:ph type="sldImg"/>
          </p:nvPr>
        </p:nvSpPr>
        <p:spPr>
          <a:ln/>
        </p:spPr>
      </p:sp>
      <p:sp>
        <p:nvSpPr>
          <p:cNvPr id="28675" name="Rectangle 3">
            <a:extLst>
              <a:ext uri="{FF2B5EF4-FFF2-40B4-BE49-F238E27FC236}">
                <a16:creationId xmlns:a16="http://schemas.microsoft.com/office/drawing/2014/main" id="{C6B8E8AC-9612-9445-BEEE-A08393DAE32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B29A98B-01D9-5648-8EB2-7198AAAFA7E6}"/>
              </a:ext>
            </a:extLst>
          </p:cNvPr>
          <p:cNvSpPr>
            <a:spLocks noGrp="1" noChangeArrowheads="1"/>
          </p:cNvSpPr>
          <p:nvPr>
            <p:ph type="sldNum" sz="quarter" idx="5"/>
          </p:nvPr>
        </p:nvSpPr>
        <p:spPr>
          <a:ln/>
        </p:spPr>
        <p:txBody>
          <a:bodyPr/>
          <a:lstStyle/>
          <a:p>
            <a:fld id="{A0761383-70B7-6843-AB13-05B168C51D59}" type="slidenum">
              <a:rPr lang="es-ES" altLang="en-US"/>
              <a:pPr/>
              <a:t>2</a:t>
            </a:fld>
            <a:endParaRPr lang="es-ES" altLang="en-US"/>
          </a:p>
        </p:txBody>
      </p:sp>
      <p:sp>
        <p:nvSpPr>
          <p:cNvPr id="8194" name="Rectangle 2">
            <a:extLst>
              <a:ext uri="{FF2B5EF4-FFF2-40B4-BE49-F238E27FC236}">
                <a16:creationId xmlns:a16="http://schemas.microsoft.com/office/drawing/2014/main" id="{B8CEC254-27DD-594F-86E7-AADBFFF49378}"/>
              </a:ext>
            </a:extLst>
          </p:cNvPr>
          <p:cNvSpPr>
            <a:spLocks noRot="1" noChangeArrowheads="1" noTextEdit="1"/>
          </p:cNvSpPr>
          <p:nvPr>
            <p:ph type="sldImg"/>
          </p:nvPr>
        </p:nvSpPr>
        <p:spPr>
          <a:ln/>
        </p:spPr>
      </p:sp>
      <p:sp>
        <p:nvSpPr>
          <p:cNvPr id="8195" name="Rectangle 3">
            <a:extLst>
              <a:ext uri="{FF2B5EF4-FFF2-40B4-BE49-F238E27FC236}">
                <a16:creationId xmlns:a16="http://schemas.microsoft.com/office/drawing/2014/main" id="{AD8E92E6-BE4A-8C41-B4A8-D24979BD063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EC79873-7C43-6F41-B9FB-0D524EF44F05}"/>
              </a:ext>
            </a:extLst>
          </p:cNvPr>
          <p:cNvSpPr>
            <a:spLocks noGrp="1" noChangeArrowheads="1"/>
          </p:cNvSpPr>
          <p:nvPr>
            <p:ph type="sldNum" sz="quarter" idx="5"/>
          </p:nvPr>
        </p:nvSpPr>
        <p:spPr>
          <a:ln/>
        </p:spPr>
        <p:txBody>
          <a:bodyPr/>
          <a:lstStyle/>
          <a:p>
            <a:fld id="{4A30E8DC-BFA4-C748-BBDD-019619020236}" type="slidenum">
              <a:rPr lang="es-ES" altLang="en-US"/>
              <a:pPr/>
              <a:t>3</a:t>
            </a:fld>
            <a:endParaRPr lang="es-ES" altLang="en-US"/>
          </a:p>
        </p:txBody>
      </p:sp>
      <p:sp>
        <p:nvSpPr>
          <p:cNvPr id="10242" name="Rectangle 2">
            <a:extLst>
              <a:ext uri="{FF2B5EF4-FFF2-40B4-BE49-F238E27FC236}">
                <a16:creationId xmlns:a16="http://schemas.microsoft.com/office/drawing/2014/main" id="{C5141C51-E901-3C4B-B3C9-3179FC8A664A}"/>
              </a:ext>
            </a:extLst>
          </p:cNvPr>
          <p:cNvSpPr>
            <a:spLocks noRot="1" noChangeArrowheads="1" noTextEdit="1"/>
          </p:cNvSpPr>
          <p:nvPr>
            <p:ph type="sldImg"/>
          </p:nvPr>
        </p:nvSpPr>
        <p:spPr>
          <a:ln/>
        </p:spPr>
      </p:sp>
      <p:sp>
        <p:nvSpPr>
          <p:cNvPr id="10243" name="Rectangle 3">
            <a:extLst>
              <a:ext uri="{FF2B5EF4-FFF2-40B4-BE49-F238E27FC236}">
                <a16:creationId xmlns:a16="http://schemas.microsoft.com/office/drawing/2014/main" id="{C20F76F8-996F-014E-B4AE-F4A027893D1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398800-9F79-294F-AA77-1A4A1676D9A3}"/>
              </a:ext>
            </a:extLst>
          </p:cNvPr>
          <p:cNvSpPr>
            <a:spLocks noGrp="1" noChangeArrowheads="1"/>
          </p:cNvSpPr>
          <p:nvPr>
            <p:ph type="sldNum" sz="quarter" idx="5"/>
          </p:nvPr>
        </p:nvSpPr>
        <p:spPr>
          <a:ln/>
        </p:spPr>
        <p:txBody>
          <a:bodyPr/>
          <a:lstStyle/>
          <a:p>
            <a:fld id="{75456A79-2780-FF48-8538-A9981FB2A26C}" type="slidenum">
              <a:rPr lang="es-ES" altLang="en-US"/>
              <a:pPr/>
              <a:t>4</a:t>
            </a:fld>
            <a:endParaRPr lang="es-ES" altLang="en-US"/>
          </a:p>
        </p:txBody>
      </p:sp>
      <p:sp>
        <p:nvSpPr>
          <p:cNvPr id="12290" name="Rectangle 2">
            <a:extLst>
              <a:ext uri="{FF2B5EF4-FFF2-40B4-BE49-F238E27FC236}">
                <a16:creationId xmlns:a16="http://schemas.microsoft.com/office/drawing/2014/main" id="{2FFCAB94-99C7-704E-9B66-BCF88B11487A}"/>
              </a:ext>
            </a:extLst>
          </p:cNvPr>
          <p:cNvSpPr>
            <a:spLocks noRot="1" noChangeArrowheads="1" noTextEdit="1"/>
          </p:cNvSpPr>
          <p:nvPr>
            <p:ph type="sldImg"/>
          </p:nvPr>
        </p:nvSpPr>
        <p:spPr>
          <a:ln/>
        </p:spPr>
      </p:sp>
      <p:sp>
        <p:nvSpPr>
          <p:cNvPr id="12291" name="Rectangle 3">
            <a:extLst>
              <a:ext uri="{FF2B5EF4-FFF2-40B4-BE49-F238E27FC236}">
                <a16:creationId xmlns:a16="http://schemas.microsoft.com/office/drawing/2014/main" id="{75F451EB-9E1D-864E-90B0-A4A4DB9F388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A05A80B-4BA1-E045-95A1-17AC805BFEDB}"/>
              </a:ext>
            </a:extLst>
          </p:cNvPr>
          <p:cNvSpPr>
            <a:spLocks noGrp="1" noChangeArrowheads="1"/>
          </p:cNvSpPr>
          <p:nvPr>
            <p:ph type="sldNum" sz="quarter" idx="5"/>
          </p:nvPr>
        </p:nvSpPr>
        <p:spPr>
          <a:ln/>
        </p:spPr>
        <p:txBody>
          <a:bodyPr/>
          <a:lstStyle/>
          <a:p>
            <a:fld id="{B0DCD343-BE2E-2245-923C-5AE634454BA4}" type="slidenum">
              <a:rPr lang="es-ES" altLang="en-US"/>
              <a:pPr/>
              <a:t>5</a:t>
            </a:fld>
            <a:endParaRPr lang="es-ES" altLang="en-US"/>
          </a:p>
        </p:txBody>
      </p:sp>
      <p:sp>
        <p:nvSpPr>
          <p:cNvPr id="14338" name="Rectangle 2">
            <a:extLst>
              <a:ext uri="{FF2B5EF4-FFF2-40B4-BE49-F238E27FC236}">
                <a16:creationId xmlns:a16="http://schemas.microsoft.com/office/drawing/2014/main" id="{8AE8E383-AC18-7046-A064-F6D9D84C1D4C}"/>
              </a:ext>
            </a:extLst>
          </p:cNvPr>
          <p:cNvSpPr>
            <a:spLocks noRot="1" noChangeArrowheads="1" noTextEdit="1"/>
          </p:cNvSpPr>
          <p:nvPr>
            <p:ph type="sldImg"/>
          </p:nvPr>
        </p:nvSpPr>
        <p:spPr>
          <a:ln/>
        </p:spPr>
      </p:sp>
      <p:sp>
        <p:nvSpPr>
          <p:cNvPr id="14339" name="Rectangle 3">
            <a:extLst>
              <a:ext uri="{FF2B5EF4-FFF2-40B4-BE49-F238E27FC236}">
                <a16:creationId xmlns:a16="http://schemas.microsoft.com/office/drawing/2014/main" id="{A0F2E0B4-9A26-5A4A-B07E-0009319C808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16CB798-4B37-1741-B422-34D6E3A5DD63}"/>
              </a:ext>
            </a:extLst>
          </p:cNvPr>
          <p:cNvSpPr>
            <a:spLocks noGrp="1" noChangeArrowheads="1"/>
          </p:cNvSpPr>
          <p:nvPr>
            <p:ph type="sldNum" sz="quarter" idx="5"/>
          </p:nvPr>
        </p:nvSpPr>
        <p:spPr>
          <a:ln/>
        </p:spPr>
        <p:txBody>
          <a:bodyPr/>
          <a:lstStyle/>
          <a:p>
            <a:fld id="{7BF9C36B-3F3F-3649-9E5B-67FFCEFCA2E3}" type="slidenum">
              <a:rPr lang="es-ES" altLang="en-US"/>
              <a:pPr/>
              <a:t>6</a:t>
            </a:fld>
            <a:endParaRPr lang="es-ES" altLang="en-US"/>
          </a:p>
        </p:txBody>
      </p:sp>
      <p:sp>
        <p:nvSpPr>
          <p:cNvPr id="16386" name="Rectangle 2">
            <a:extLst>
              <a:ext uri="{FF2B5EF4-FFF2-40B4-BE49-F238E27FC236}">
                <a16:creationId xmlns:a16="http://schemas.microsoft.com/office/drawing/2014/main" id="{8BAF0538-3400-C241-91BE-1E7417D25476}"/>
              </a:ext>
            </a:extLst>
          </p:cNvPr>
          <p:cNvSpPr>
            <a:spLocks noRot="1" noChangeArrowheads="1" noTextEdit="1"/>
          </p:cNvSpPr>
          <p:nvPr>
            <p:ph type="sldImg"/>
          </p:nvPr>
        </p:nvSpPr>
        <p:spPr>
          <a:ln/>
        </p:spPr>
      </p:sp>
      <p:sp>
        <p:nvSpPr>
          <p:cNvPr id="16387" name="Rectangle 3">
            <a:extLst>
              <a:ext uri="{FF2B5EF4-FFF2-40B4-BE49-F238E27FC236}">
                <a16:creationId xmlns:a16="http://schemas.microsoft.com/office/drawing/2014/main" id="{28DDF623-1343-4B44-9D36-51504CC34C7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6F53139-1254-C54C-A8D5-BD5944336FEE}"/>
              </a:ext>
            </a:extLst>
          </p:cNvPr>
          <p:cNvSpPr>
            <a:spLocks noGrp="1" noChangeArrowheads="1"/>
          </p:cNvSpPr>
          <p:nvPr>
            <p:ph type="sldNum" sz="quarter" idx="5"/>
          </p:nvPr>
        </p:nvSpPr>
        <p:spPr>
          <a:ln/>
        </p:spPr>
        <p:txBody>
          <a:bodyPr/>
          <a:lstStyle/>
          <a:p>
            <a:fld id="{5EC789D5-F315-2344-A91E-F38825DF577D}" type="slidenum">
              <a:rPr lang="es-ES" altLang="en-US"/>
              <a:pPr/>
              <a:t>8</a:t>
            </a:fld>
            <a:endParaRPr lang="es-ES" altLang="en-US"/>
          </a:p>
        </p:txBody>
      </p:sp>
      <p:sp>
        <p:nvSpPr>
          <p:cNvPr id="18434" name="Rectangle 2">
            <a:extLst>
              <a:ext uri="{FF2B5EF4-FFF2-40B4-BE49-F238E27FC236}">
                <a16:creationId xmlns:a16="http://schemas.microsoft.com/office/drawing/2014/main" id="{667D6EAD-C521-544A-94AB-3BED2576F3DC}"/>
              </a:ext>
            </a:extLst>
          </p:cNvPr>
          <p:cNvSpPr>
            <a:spLocks noRot="1" noChangeArrowheads="1" noTextEdit="1"/>
          </p:cNvSpPr>
          <p:nvPr>
            <p:ph type="sldImg"/>
          </p:nvPr>
        </p:nvSpPr>
        <p:spPr>
          <a:ln/>
        </p:spPr>
      </p:sp>
      <p:sp>
        <p:nvSpPr>
          <p:cNvPr id="18435" name="Rectangle 3">
            <a:extLst>
              <a:ext uri="{FF2B5EF4-FFF2-40B4-BE49-F238E27FC236}">
                <a16:creationId xmlns:a16="http://schemas.microsoft.com/office/drawing/2014/main" id="{53976C3C-3011-BD44-BE88-54C6C9CEBA2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8A9196A-F42C-0148-853E-E223F83CC230}"/>
              </a:ext>
            </a:extLst>
          </p:cNvPr>
          <p:cNvSpPr>
            <a:spLocks noGrp="1" noChangeArrowheads="1"/>
          </p:cNvSpPr>
          <p:nvPr>
            <p:ph type="sldNum" sz="quarter" idx="5"/>
          </p:nvPr>
        </p:nvSpPr>
        <p:spPr>
          <a:ln/>
        </p:spPr>
        <p:txBody>
          <a:bodyPr/>
          <a:lstStyle/>
          <a:p>
            <a:fld id="{0BEDAD92-6066-EA48-91AA-0D8A00251EC8}" type="slidenum">
              <a:rPr lang="es-ES" altLang="en-US"/>
              <a:pPr/>
              <a:t>9</a:t>
            </a:fld>
            <a:endParaRPr lang="es-ES" altLang="en-US"/>
          </a:p>
        </p:txBody>
      </p:sp>
      <p:sp>
        <p:nvSpPr>
          <p:cNvPr id="20482" name="Rectangle 2">
            <a:extLst>
              <a:ext uri="{FF2B5EF4-FFF2-40B4-BE49-F238E27FC236}">
                <a16:creationId xmlns:a16="http://schemas.microsoft.com/office/drawing/2014/main" id="{D7096ADC-10D8-E249-9A70-EB9E193A0AD2}"/>
              </a:ext>
            </a:extLst>
          </p:cNvPr>
          <p:cNvSpPr>
            <a:spLocks noRot="1" noChangeArrowheads="1" noTextEdit="1"/>
          </p:cNvSpPr>
          <p:nvPr>
            <p:ph type="sldImg"/>
          </p:nvPr>
        </p:nvSpPr>
        <p:spPr>
          <a:ln/>
        </p:spPr>
      </p:sp>
      <p:sp>
        <p:nvSpPr>
          <p:cNvPr id="20483" name="Rectangle 3">
            <a:extLst>
              <a:ext uri="{FF2B5EF4-FFF2-40B4-BE49-F238E27FC236}">
                <a16:creationId xmlns:a16="http://schemas.microsoft.com/office/drawing/2014/main" id="{3E69077A-FE76-064F-8ED6-EF798A6BAA3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EE04F16-BFA9-7346-A4A1-6AACFB7FF370}"/>
              </a:ext>
            </a:extLst>
          </p:cNvPr>
          <p:cNvSpPr>
            <a:spLocks noGrp="1" noChangeArrowheads="1"/>
          </p:cNvSpPr>
          <p:nvPr>
            <p:ph type="sldNum" sz="quarter" idx="5"/>
          </p:nvPr>
        </p:nvSpPr>
        <p:spPr>
          <a:ln/>
        </p:spPr>
        <p:txBody>
          <a:bodyPr/>
          <a:lstStyle/>
          <a:p>
            <a:fld id="{C2D6B26A-93DC-D641-8C42-4AD01647A314}" type="slidenum">
              <a:rPr lang="es-ES" altLang="en-US"/>
              <a:pPr/>
              <a:t>10</a:t>
            </a:fld>
            <a:endParaRPr lang="es-ES" altLang="en-US"/>
          </a:p>
        </p:txBody>
      </p:sp>
      <p:sp>
        <p:nvSpPr>
          <p:cNvPr id="22530" name="Rectangle 2">
            <a:extLst>
              <a:ext uri="{FF2B5EF4-FFF2-40B4-BE49-F238E27FC236}">
                <a16:creationId xmlns:a16="http://schemas.microsoft.com/office/drawing/2014/main" id="{5832A3D9-4FF8-6C49-8A19-0DCFD9BEDDCA}"/>
              </a:ext>
            </a:extLst>
          </p:cNvPr>
          <p:cNvSpPr>
            <a:spLocks noRot="1" noChangeArrowheads="1" noTextEdit="1"/>
          </p:cNvSpPr>
          <p:nvPr>
            <p:ph type="sldImg"/>
          </p:nvPr>
        </p:nvSpPr>
        <p:spPr>
          <a:ln/>
        </p:spPr>
      </p:sp>
      <p:sp>
        <p:nvSpPr>
          <p:cNvPr id="22531" name="Rectangle 3">
            <a:extLst>
              <a:ext uri="{FF2B5EF4-FFF2-40B4-BE49-F238E27FC236}">
                <a16:creationId xmlns:a16="http://schemas.microsoft.com/office/drawing/2014/main" id="{4FD40F9E-AA2A-0B4B-BD37-14B3D75CBF1F}"/>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2994-A0AF-334B-9C66-1156AD6F447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9BE358-60C0-FA47-8E0D-812595966D6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AD068D-DFC0-D64D-938C-F78F786BBCC4}"/>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5A3D8DA0-B90B-304F-A736-AF66688B3A1C}"/>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B3584C5F-5DB4-574B-A175-03D269C6F52D}"/>
              </a:ext>
            </a:extLst>
          </p:cNvPr>
          <p:cNvSpPr>
            <a:spLocks noGrp="1"/>
          </p:cNvSpPr>
          <p:nvPr>
            <p:ph type="sldNum" sz="quarter" idx="12"/>
          </p:nvPr>
        </p:nvSpPr>
        <p:spPr/>
        <p:txBody>
          <a:bodyPr/>
          <a:lstStyle>
            <a:lvl1pPr>
              <a:defRPr/>
            </a:lvl1pPr>
          </a:lstStyle>
          <a:p>
            <a:fld id="{1E9E31E7-81EA-8349-AD43-047DCD200687}" type="slidenum">
              <a:rPr lang="es-ES" altLang="en-US"/>
              <a:pPr/>
              <a:t>‹#›</a:t>
            </a:fld>
            <a:endParaRPr lang="es-ES" altLang="en-US"/>
          </a:p>
        </p:txBody>
      </p:sp>
    </p:spTree>
    <p:extLst>
      <p:ext uri="{BB962C8B-B14F-4D97-AF65-F5344CB8AC3E}">
        <p14:creationId xmlns:p14="http://schemas.microsoft.com/office/powerpoint/2010/main" val="2397893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81175-286F-7040-8807-C3AB65CDA4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5E5837-2A79-B44E-843B-3CA8A24F0E4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3AE1D-8428-9445-B232-A1D06FA8C84A}"/>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0C980DC6-F018-DF42-88BB-4D95FB976162}"/>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CBC6CBE3-B2FA-C349-B379-F6D4A879E728}"/>
              </a:ext>
            </a:extLst>
          </p:cNvPr>
          <p:cNvSpPr>
            <a:spLocks noGrp="1"/>
          </p:cNvSpPr>
          <p:nvPr>
            <p:ph type="sldNum" sz="quarter" idx="12"/>
          </p:nvPr>
        </p:nvSpPr>
        <p:spPr/>
        <p:txBody>
          <a:bodyPr/>
          <a:lstStyle>
            <a:lvl1pPr>
              <a:defRPr/>
            </a:lvl1pPr>
          </a:lstStyle>
          <a:p>
            <a:fld id="{A115B698-83F7-EC42-8B4C-1A9111A41EEA}" type="slidenum">
              <a:rPr lang="es-ES" altLang="en-US"/>
              <a:pPr/>
              <a:t>‹#›</a:t>
            </a:fld>
            <a:endParaRPr lang="es-ES" altLang="en-US"/>
          </a:p>
        </p:txBody>
      </p:sp>
    </p:spTree>
    <p:extLst>
      <p:ext uri="{BB962C8B-B14F-4D97-AF65-F5344CB8AC3E}">
        <p14:creationId xmlns:p14="http://schemas.microsoft.com/office/powerpoint/2010/main" val="483224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BF5845-53D5-0F4B-B608-85EA3FDCF3B5}"/>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E2DF53-EA42-C345-ADC5-26FA3FF49CFF}"/>
              </a:ext>
            </a:extLst>
          </p:cNvPr>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90086-11DF-7742-AD37-47B69FB0C034}"/>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2287641D-2185-464D-9DA2-12645D1B7CCF}"/>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D9399EC7-9B06-D54B-8F73-EF73BBDEBF04}"/>
              </a:ext>
            </a:extLst>
          </p:cNvPr>
          <p:cNvSpPr>
            <a:spLocks noGrp="1"/>
          </p:cNvSpPr>
          <p:nvPr>
            <p:ph type="sldNum" sz="quarter" idx="12"/>
          </p:nvPr>
        </p:nvSpPr>
        <p:spPr/>
        <p:txBody>
          <a:bodyPr/>
          <a:lstStyle>
            <a:lvl1pPr>
              <a:defRPr/>
            </a:lvl1pPr>
          </a:lstStyle>
          <a:p>
            <a:fld id="{A0834A7C-3CDE-744F-BDB8-55B2D23CEBA2}" type="slidenum">
              <a:rPr lang="es-ES" altLang="en-US"/>
              <a:pPr/>
              <a:t>‹#›</a:t>
            </a:fld>
            <a:endParaRPr lang="es-ES" altLang="en-US"/>
          </a:p>
        </p:txBody>
      </p:sp>
    </p:spTree>
    <p:extLst>
      <p:ext uri="{BB962C8B-B14F-4D97-AF65-F5344CB8AC3E}">
        <p14:creationId xmlns:p14="http://schemas.microsoft.com/office/powerpoint/2010/main" val="589918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3B0F-8937-1340-ABD6-F8B6A77E1DC6}"/>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EF5ED7-1EB0-634A-B61E-922E2B8CCC4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20FEEA-203B-5A43-8495-9147F59FC99B}"/>
              </a:ext>
            </a:extLst>
          </p:cNvPr>
          <p:cNvSpPr>
            <a:spLocks noGrp="1"/>
          </p:cNvSpPr>
          <p:nvPr>
            <p:ph type="dt" sz="half" idx="10"/>
          </p:nvPr>
        </p:nvSpPr>
        <p:spPr/>
        <p:txBody>
          <a:bodyPr/>
          <a:lstStyle>
            <a:lvl1pPr>
              <a:defRPr/>
            </a:lvl1pPr>
          </a:lstStyle>
          <a:p>
            <a:endParaRPr lang="es-MX" altLang="en-US"/>
          </a:p>
        </p:txBody>
      </p:sp>
      <p:sp>
        <p:nvSpPr>
          <p:cNvPr id="5" name="Footer Placeholder 4">
            <a:extLst>
              <a:ext uri="{FF2B5EF4-FFF2-40B4-BE49-F238E27FC236}">
                <a16:creationId xmlns:a16="http://schemas.microsoft.com/office/drawing/2014/main" id="{A41E6274-4F15-9C44-9641-007F063980A2}"/>
              </a:ext>
            </a:extLst>
          </p:cNvPr>
          <p:cNvSpPr>
            <a:spLocks noGrp="1"/>
          </p:cNvSpPr>
          <p:nvPr>
            <p:ph type="ftr" sz="quarter" idx="11"/>
          </p:nvPr>
        </p:nvSpPr>
        <p:spPr/>
        <p:txBody>
          <a:bodyPr/>
          <a:lstStyle>
            <a:lvl1pPr>
              <a:defRPr/>
            </a:lvl1pPr>
          </a:lstStyle>
          <a:p>
            <a:endParaRPr lang="es-MX" altLang="en-US"/>
          </a:p>
        </p:txBody>
      </p:sp>
      <p:sp>
        <p:nvSpPr>
          <p:cNvPr id="6" name="Slide Number Placeholder 5">
            <a:extLst>
              <a:ext uri="{FF2B5EF4-FFF2-40B4-BE49-F238E27FC236}">
                <a16:creationId xmlns:a16="http://schemas.microsoft.com/office/drawing/2014/main" id="{2B3606C9-7136-3445-84BB-EFCA8559A4F4}"/>
              </a:ext>
            </a:extLst>
          </p:cNvPr>
          <p:cNvSpPr>
            <a:spLocks noGrp="1"/>
          </p:cNvSpPr>
          <p:nvPr>
            <p:ph type="sldNum" sz="quarter" idx="12"/>
          </p:nvPr>
        </p:nvSpPr>
        <p:spPr/>
        <p:txBody>
          <a:bodyPr/>
          <a:lstStyle>
            <a:lvl1pPr>
              <a:defRPr/>
            </a:lvl1pPr>
          </a:lstStyle>
          <a:p>
            <a:fld id="{F08BEB1C-FC45-5C4F-847B-D825CEEDF4F8}" type="slidenum">
              <a:rPr lang="es-MX" altLang="en-US"/>
              <a:pPr/>
              <a:t>‹#›</a:t>
            </a:fld>
            <a:endParaRPr lang="es-MX" altLang="en-US"/>
          </a:p>
        </p:txBody>
      </p:sp>
    </p:spTree>
    <p:extLst>
      <p:ext uri="{BB962C8B-B14F-4D97-AF65-F5344CB8AC3E}">
        <p14:creationId xmlns:p14="http://schemas.microsoft.com/office/powerpoint/2010/main" val="3018587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29481-34A0-DA41-8D28-F841CF44E8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2BB8BA-22F9-5345-95CA-04F8C763FE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9564D-13DE-054F-8B6B-97359359BA7B}"/>
              </a:ext>
            </a:extLst>
          </p:cNvPr>
          <p:cNvSpPr>
            <a:spLocks noGrp="1"/>
          </p:cNvSpPr>
          <p:nvPr>
            <p:ph type="dt" sz="half" idx="10"/>
          </p:nvPr>
        </p:nvSpPr>
        <p:spPr/>
        <p:txBody>
          <a:bodyPr/>
          <a:lstStyle>
            <a:lvl1pPr>
              <a:defRPr/>
            </a:lvl1pPr>
          </a:lstStyle>
          <a:p>
            <a:endParaRPr lang="es-MX" altLang="en-US"/>
          </a:p>
        </p:txBody>
      </p:sp>
      <p:sp>
        <p:nvSpPr>
          <p:cNvPr id="5" name="Footer Placeholder 4">
            <a:extLst>
              <a:ext uri="{FF2B5EF4-FFF2-40B4-BE49-F238E27FC236}">
                <a16:creationId xmlns:a16="http://schemas.microsoft.com/office/drawing/2014/main" id="{81E5F676-D5CC-AA48-9060-B131FDA1D80E}"/>
              </a:ext>
            </a:extLst>
          </p:cNvPr>
          <p:cNvSpPr>
            <a:spLocks noGrp="1"/>
          </p:cNvSpPr>
          <p:nvPr>
            <p:ph type="ftr" sz="quarter" idx="11"/>
          </p:nvPr>
        </p:nvSpPr>
        <p:spPr/>
        <p:txBody>
          <a:bodyPr/>
          <a:lstStyle>
            <a:lvl1pPr>
              <a:defRPr/>
            </a:lvl1pPr>
          </a:lstStyle>
          <a:p>
            <a:endParaRPr lang="es-MX" altLang="en-US"/>
          </a:p>
        </p:txBody>
      </p:sp>
      <p:sp>
        <p:nvSpPr>
          <p:cNvPr id="6" name="Slide Number Placeholder 5">
            <a:extLst>
              <a:ext uri="{FF2B5EF4-FFF2-40B4-BE49-F238E27FC236}">
                <a16:creationId xmlns:a16="http://schemas.microsoft.com/office/drawing/2014/main" id="{489C511D-F742-904B-B648-8B1227817432}"/>
              </a:ext>
            </a:extLst>
          </p:cNvPr>
          <p:cNvSpPr>
            <a:spLocks noGrp="1"/>
          </p:cNvSpPr>
          <p:nvPr>
            <p:ph type="sldNum" sz="quarter" idx="12"/>
          </p:nvPr>
        </p:nvSpPr>
        <p:spPr/>
        <p:txBody>
          <a:bodyPr/>
          <a:lstStyle>
            <a:lvl1pPr>
              <a:defRPr/>
            </a:lvl1pPr>
          </a:lstStyle>
          <a:p>
            <a:fld id="{85A07A76-684F-114B-8CC2-48F0109BEBF4}" type="slidenum">
              <a:rPr lang="es-MX" altLang="en-US"/>
              <a:pPr/>
              <a:t>‹#›</a:t>
            </a:fld>
            <a:endParaRPr lang="es-MX" altLang="en-US"/>
          </a:p>
        </p:txBody>
      </p:sp>
    </p:spTree>
    <p:extLst>
      <p:ext uri="{BB962C8B-B14F-4D97-AF65-F5344CB8AC3E}">
        <p14:creationId xmlns:p14="http://schemas.microsoft.com/office/powerpoint/2010/main" val="673145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11350-3DD8-3242-AE91-707874DE637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65D9D5-B021-514C-9A3C-7A75D9F69D8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502B8867-3D90-884F-977F-98D4B19A663D}"/>
              </a:ext>
            </a:extLst>
          </p:cNvPr>
          <p:cNvSpPr>
            <a:spLocks noGrp="1"/>
          </p:cNvSpPr>
          <p:nvPr>
            <p:ph type="dt" sz="half" idx="10"/>
          </p:nvPr>
        </p:nvSpPr>
        <p:spPr/>
        <p:txBody>
          <a:bodyPr/>
          <a:lstStyle>
            <a:lvl1pPr>
              <a:defRPr/>
            </a:lvl1pPr>
          </a:lstStyle>
          <a:p>
            <a:endParaRPr lang="es-MX" altLang="en-US"/>
          </a:p>
        </p:txBody>
      </p:sp>
      <p:sp>
        <p:nvSpPr>
          <p:cNvPr id="5" name="Footer Placeholder 4">
            <a:extLst>
              <a:ext uri="{FF2B5EF4-FFF2-40B4-BE49-F238E27FC236}">
                <a16:creationId xmlns:a16="http://schemas.microsoft.com/office/drawing/2014/main" id="{ABC219AE-0269-7B4A-8087-4C69CBCBC90A}"/>
              </a:ext>
            </a:extLst>
          </p:cNvPr>
          <p:cNvSpPr>
            <a:spLocks noGrp="1"/>
          </p:cNvSpPr>
          <p:nvPr>
            <p:ph type="ftr" sz="quarter" idx="11"/>
          </p:nvPr>
        </p:nvSpPr>
        <p:spPr/>
        <p:txBody>
          <a:bodyPr/>
          <a:lstStyle>
            <a:lvl1pPr>
              <a:defRPr/>
            </a:lvl1pPr>
          </a:lstStyle>
          <a:p>
            <a:endParaRPr lang="es-MX" altLang="en-US"/>
          </a:p>
        </p:txBody>
      </p:sp>
      <p:sp>
        <p:nvSpPr>
          <p:cNvPr id="6" name="Slide Number Placeholder 5">
            <a:extLst>
              <a:ext uri="{FF2B5EF4-FFF2-40B4-BE49-F238E27FC236}">
                <a16:creationId xmlns:a16="http://schemas.microsoft.com/office/drawing/2014/main" id="{4C31CF0B-BF7E-C04E-971D-D9778631ECC4}"/>
              </a:ext>
            </a:extLst>
          </p:cNvPr>
          <p:cNvSpPr>
            <a:spLocks noGrp="1"/>
          </p:cNvSpPr>
          <p:nvPr>
            <p:ph type="sldNum" sz="quarter" idx="12"/>
          </p:nvPr>
        </p:nvSpPr>
        <p:spPr/>
        <p:txBody>
          <a:bodyPr/>
          <a:lstStyle>
            <a:lvl1pPr>
              <a:defRPr/>
            </a:lvl1pPr>
          </a:lstStyle>
          <a:p>
            <a:fld id="{947588B2-4399-C848-A02A-130741D17F59}" type="slidenum">
              <a:rPr lang="es-MX" altLang="en-US"/>
              <a:pPr/>
              <a:t>‹#›</a:t>
            </a:fld>
            <a:endParaRPr lang="es-MX" altLang="en-US"/>
          </a:p>
        </p:txBody>
      </p:sp>
    </p:spTree>
    <p:extLst>
      <p:ext uri="{BB962C8B-B14F-4D97-AF65-F5344CB8AC3E}">
        <p14:creationId xmlns:p14="http://schemas.microsoft.com/office/powerpoint/2010/main" val="3000777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A4E9-A7D6-5848-B6A1-494E42F15B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ACC742-82C6-3E43-BE9F-48784FA27FC0}"/>
              </a:ext>
            </a:extLst>
          </p:cNvPr>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7FAF98-8300-FD46-8D0A-875CD188566A}"/>
              </a:ext>
            </a:extLst>
          </p:cNvPr>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93F052-DEC0-D847-83EB-D593DAD22D0C}"/>
              </a:ext>
            </a:extLst>
          </p:cNvPr>
          <p:cNvSpPr>
            <a:spLocks noGrp="1"/>
          </p:cNvSpPr>
          <p:nvPr>
            <p:ph type="dt" sz="half" idx="10"/>
          </p:nvPr>
        </p:nvSpPr>
        <p:spPr/>
        <p:txBody>
          <a:bodyPr/>
          <a:lstStyle>
            <a:lvl1pPr>
              <a:defRPr/>
            </a:lvl1pPr>
          </a:lstStyle>
          <a:p>
            <a:endParaRPr lang="es-MX" altLang="en-US"/>
          </a:p>
        </p:txBody>
      </p:sp>
      <p:sp>
        <p:nvSpPr>
          <p:cNvPr id="6" name="Footer Placeholder 5">
            <a:extLst>
              <a:ext uri="{FF2B5EF4-FFF2-40B4-BE49-F238E27FC236}">
                <a16:creationId xmlns:a16="http://schemas.microsoft.com/office/drawing/2014/main" id="{FFBBA4B4-8C10-4A4A-9581-E349355FB271}"/>
              </a:ext>
            </a:extLst>
          </p:cNvPr>
          <p:cNvSpPr>
            <a:spLocks noGrp="1"/>
          </p:cNvSpPr>
          <p:nvPr>
            <p:ph type="ftr" sz="quarter" idx="11"/>
          </p:nvPr>
        </p:nvSpPr>
        <p:spPr/>
        <p:txBody>
          <a:bodyPr/>
          <a:lstStyle>
            <a:lvl1pPr>
              <a:defRPr/>
            </a:lvl1pPr>
          </a:lstStyle>
          <a:p>
            <a:endParaRPr lang="es-MX" altLang="en-US"/>
          </a:p>
        </p:txBody>
      </p:sp>
      <p:sp>
        <p:nvSpPr>
          <p:cNvPr id="7" name="Slide Number Placeholder 6">
            <a:extLst>
              <a:ext uri="{FF2B5EF4-FFF2-40B4-BE49-F238E27FC236}">
                <a16:creationId xmlns:a16="http://schemas.microsoft.com/office/drawing/2014/main" id="{5F699828-3C04-2D49-8846-A51DD9EBCFE5}"/>
              </a:ext>
            </a:extLst>
          </p:cNvPr>
          <p:cNvSpPr>
            <a:spLocks noGrp="1"/>
          </p:cNvSpPr>
          <p:nvPr>
            <p:ph type="sldNum" sz="quarter" idx="12"/>
          </p:nvPr>
        </p:nvSpPr>
        <p:spPr/>
        <p:txBody>
          <a:bodyPr/>
          <a:lstStyle>
            <a:lvl1pPr>
              <a:defRPr/>
            </a:lvl1pPr>
          </a:lstStyle>
          <a:p>
            <a:fld id="{8F1D5256-BA83-2842-849F-635B5F528340}" type="slidenum">
              <a:rPr lang="es-MX" altLang="en-US"/>
              <a:pPr/>
              <a:t>‹#›</a:t>
            </a:fld>
            <a:endParaRPr lang="es-MX" altLang="en-US"/>
          </a:p>
        </p:txBody>
      </p:sp>
    </p:spTree>
    <p:extLst>
      <p:ext uri="{BB962C8B-B14F-4D97-AF65-F5344CB8AC3E}">
        <p14:creationId xmlns:p14="http://schemas.microsoft.com/office/powerpoint/2010/main" val="3184416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3284-61BB-F64D-917A-44C19938C4B4}"/>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5758F0-F434-924E-88E7-1BFC8563487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A64CCF2-2317-2B44-9216-0A0DD75ADC8D}"/>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393753-FAD4-7341-B1F9-A04F60FFCDD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79FB51-E607-4C4E-BD21-5FC44C63EBEF}"/>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15B3D1-BD48-2B42-9CD4-519C2421EED6}"/>
              </a:ext>
            </a:extLst>
          </p:cNvPr>
          <p:cNvSpPr>
            <a:spLocks noGrp="1"/>
          </p:cNvSpPr>
          <p:nvPr>
            <p:ph type="dt" sz="half" idx="10"/>
          </p:nvPr>
        </p:nvSpPr>
        <p:spPr/>
        <p:txBody>
          <a:bodyPr/>
          <a:lstStyle>
            <a:lvl1pPr>
              <a:defRPr/>
            </a:lvl1pPr>
          </a:lstStyle>
          <a:p>
            <a:endParaRPr lang="es-MX" altLang="en-US"/>
          </a:p>
        </p:txBody>
      </p:sp>
      <p:sp>
        <p:nvSpPr>
          <p:cNvPr id="8" name="Footer Placeholder 7">
            <a:extLst>
              <a:ext uri="{FF2B5EF4-FFF2-40B4-BE49-F238E27FC236}">
                <a16:creationId xmlns:a16="http://schemas.microsoft.com/office/drawing/2014/main" id="{4FDCC114-5EFA-6047-93C3-83DBB9CDB570}"/>
              </a:ext>
            </a:extLst>
          </p:cNvPr>
          <p:cNvSpPr>
            <a:spLocks noGrp="1"/>
          </p:cNvSpPr>
          <p:nvPr>
            <p:ph type="ftr" sz="quarter" idx="11"/>
          </p:nvPr>
        </p:nvSpPr>
        <p:spPr/>
        <p:txBody>
          <a:bodyPr/>
          <a:lstStyle>
            <a:lvl1pPr>
              <a:defRPr/>
            </a:lvl1pPr>
          </a:lstStyle>
          <a:p>
            <a:endParaRPr lang="es-MX" altLang="en-US"/>
          </a:p>
        </p:txBody>
      </p:sp>
      <p:sp>
        <p:nvSpPr>
          <p:cNvPr id="9" name="Slide Number Placeholder 8">
            <a:extLst>
              <a:ext uri="{FF2B5EF4-FFF2-40B4-BE49-F238E27FC236}">
                <a16:creationId xmlns:a16="http://schemas.microsoft.com/office/drawing/2014/main" id="{71D668A6-6D26-114E-96B4-30C1F7CCB72E}"/>
              </a:ext>
            </a:extLst>
          </p:cNvPr>
          <p:cNvSpPr>
            <a:spLocks noGrp="1"/>
          </p:cNvSpPr>
          <p:nvPr>
            <p:ph type="sldNum" sz="quarter" idx="12"/>
          </p:nvPr>
        </p:nvSpPr>
        <p:spPr/>
        <p:txBody>
          <a:bodyPr/>
          <a:lstStyle>
            <a:lvl1pPr>
              <a:defRPr/>
            </a:lvl1pPr>
          </a:lstStyle>
          <a:p>
            <a:fld id="{FC9628B9-C9B1-B941-AABC-F13FE15EA334}" type="slidenum">
              <a:rPr lang="es-MX" altLang="en-US"/>
              <a:pPr/>
              <a:t>‹#›</a:t>
            </a:fld>
            <a:endParaRPr lang="es-MX" altLang="en-US"/>
          </a:p>
        </p:txBody>
      </p:sp>
    </p:spTree>
    <p:extLst>
      <p:ext uri="{BB962C8B-B14F-4D97-AF65-F5344CB8AC3E}">
        <p14:creationId xmlns:p14="http://schemas.microsoft.com/office/powerpoint/2010/main" val="447724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5F042-58A4-3A4A-B947-6C821FF99A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067FC4-F833-1842-BA52-63C610EA4D6A}"/>
              </a:ext>
            </a:extLst>
          </p:cNvPr>
          <p:cNvSpPr>
            <a:spLocks noGrp="1"/>
          </p:cNvSpPr>
          <p:nvPr>
            <p:ph type="dt" sz="half" idx="10"/>
          </p:nvPr>
        </p:nvSpPr>
        <p:spPr/>
        <p:txBody>
          <a:bodyPr/>
          <a:lstStyle>
            <a:lvl1pPr>
              <a:defRPr/>
            </a:lvl1pPr>
          </a:lstStyle>
          <a:p>
            <a:endParaRPr lang="es-MX" altLang="en-US"/>
          </a:p>
        </p:txBody>
      </p:sp>
      <p:sp>
        <p:nvSpPr>
          <p:cNvPr id="4" name="Footer Placeholder 3">
            <a:extLst>
              <a:ext uri="{FF2B5EF4-FFF2-40B4-BE49-F238E27FC236}">
                <a16:creationId xmlns:a16="http://schemas.microsoft.com/office/drawing/2014/main" id="{F9740CE2-AB15-4C40-8149-5808229AC81F}"/>
              </a:ext>
            </a:extLst>
          </p:cNvPr>
          <p:cNvSpPr>
            <a:spLocks noGrp="1"/>
          </p:cNvSpPr>
          <p:nvPr>
            <p:ph type="ftr" sz="quarter" idx="11"/>
          </p:nvPr>
        </p:nvSpPr>
        <p:spPr/>
        <p:txBody>
          <a:bodyPr/>
          <a:lstStyle>
            <a:lvl1pPr>
              <a:defRPr/>
            </a:lvl1pPr>
          </a:lstStyle>
          <a:p>
            <a:endParaRPr lang="es-MX" altLang="en-US"/>
          </a:p>
        </p:txBody>
      </p:sp>
      <p:sp>
        <p:nvSpPr>
          <p:cNvPr id="5" name="Slide Number Placeholder 4">
            <a:extLst>
              <a:ext uri="{FF2B5EF4-FFF2-40B4-BE49-F238E27FC236}">
                <a16:creationId xmlns:a16="http://schemas.microsoft.com/office/drawing/2014/main" id="{9C050A2A-64FD-3846-A6FC-A3655AC9B6F4}"/>
              </a:ext>
            </a:extLst>
          </p:cNvPr>
          <p:cNvSpPr>
            <a:spLocks noGrp="1"/>
          </p:cNvSpPr>
          <p:nvPr>
            <p:ph type="sldNum" sz="quarter" idx="12"/>
          </p:nvPr>
        </p:nvSpPr>
        <p:spPr/>
        <p:txBody>
          <a:bodyPr/>
          <a:lstStyle>
            <a:lvl1pPr>
              <a:defRPr/>
            </a:lvl1pPr>
          </a:lstStyle>
          <a:p>
            <a:fld id="{9F5E59BA-ACDC-8A45-83C0-7C7DB10EFB38}" type="slidenum">
              <a:rPr lang="es-MX" altLang="en-US"/>
              <a:pPr/>
              <a:t>‹#›</a:t>
            </a:fld>
            <a:endParaRPr lang="es-MX" altLang="en-US"/>
          </a:p>
        </p:txBody>
      </p:sp>
    </p:spTree>
    <p:extLst>
      <p:ext uri="{BB962C8B-B14F-4D97-AF65-F5344CB8AC3E}">
        <p14:creationId xmlns:p14="http://schemas.microsoft.com/office/powerpoint/2010/main" val="903608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9A72B-DC67-7A43-953F-29DF3BCCCB83}"/>
              </a:ext>
            </a:extLst>
          </p:cNvPr>
          <p:cNvSpPr>
            <a:spLocks noGrp="1"/>
          </p:cNvSpPr>
          <p:nvPr>
            <p:ph type="dt" sz="half" idx="10"/>
          </p:nvPr>
        </p:nvSpPr>
        <p:spPr/>
        <p:txBody>
          <a:bodyPr/>
          <a:lstStyle>
            <a:lvl1pPr>
              <a:defRPr/>
            </a:lvl1pPr>
          </a:lstStyle>
          <a:p>
            <a:endParaRPr lang="es-MX" altLang="en-US"/>
          </a:p>
        </p:txBody>
      </p:sp>
      <p:sp>
        <p:nvSpPr>
          <p:cNvPr id="3" name="Footer Placeholder 2">
            <a:extLst>
              <a:ext uri="{FF2B5EF4-FFF2-40B4-BE49-F238E27FC236}">
                <a16:creationId xmlns:a16="http://schemas.microsoft.com/office/drawing/2014/main" id="{BAD8A723-2EE5-1F4A-BB2C-B9F21965C3A8}"/>
              </a:ext>
            </a:extLst>
          </p:cNvPr>
          <p:cNvSpPr>
            <a:spLocks noGrp="1"/>
          </p:cNvSpPr>
          <p:nvPr>
            <p:ph type="ftr" sz="quarter" idx="11"/>
          </p:nvPr>
        </p:nvSpPr>
        <p:spPr/>
        <p:txBody>
          <a:bodyPr/>
          <a:lstStyle>
            <a:lvl1pPr>
              <a:defRPr/>
            </a:lvl1pPr>
          </a:lstStyle>
          <a:p>
            <a:endParaRPr lang="es-MX" altLang="en-US"/>
          </a:p>
        </p:txBody>
      </p:sp>
      <p:sp>
        <p:nvSpPr>
          <p:cNvPr id="4" name="Slide Number Placeholder 3">
            <a:extLst>
              <a:ext uri="{FF2B5EF4-FFF2-40B4-BE49-F238E27FC236}">
                <a16:creationId xmlns:a16="http://schemas.microsoft.com/office/drawing/2014/main" id="{3E9595B5-CE48-F643-B074-F581D0D66821}"/>
              </a:ext>
            </a:extLst>
          </p:cNvPr>
          <p:cNvSpPr>
            <a:spLocks noGrp="1"/>
          </p:cNvSpPr>
          <p:nvPr>
            <p:ph type="sldNum" sz="quarter" idx="12"/>
          </p:nvPr>
        </p:nvSpPr>
        <p:spPr/>
        <p:txBody>
          <a:bodyPr/>
          <a:lstStyle>
            <a:lvl1pPr>
              <a:defRPr/>
            </a:lvl1pPr>
          </a:lstStyle>
          <a:p>
            <a:fld id="{3A083285-BA4C-EC4D-9F22-E48CF1229669}" type="slidenum">
              <a:rPr lang="es-MX" altLang="en-US"/>
              <a:pPr/>
              <a:t>‹#›</a:t>
            </a:fld>
            <a:endParaRPr lang="es-MX" altLang="en-US"/>
          </a:p>
        </p:txBody>
      </p:sp>
    </p:spTree>
    <p:extLst>
      <p:ext uri="{BB962C8B-B14F-4D97-AF65-F5344CB8AC3E}">
        <p14:creationId xmlns:p14="http://schemas.microsoft.com/office/powerpoint/2010/main" val="2363605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A8D3-1EFA-0A42-B8C8-7FEA3B92B1C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24BE87-B4D7-6841-889A-B2C906B8612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042E50-DF73-4D42-8B03-0EED969E346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5B2890-99AE-F24A-AD54-F36F74FF4204}"/>
              </a:ext>
            </a:extLst>
          </p:cNvPr>
          <p:cNvSpPr>
            <a:spLocks noGrp="1"/>
          </p:cNvSpPr>
          <p:nvPr>
            <p:ph type="dt" sz="half" idx="10"/>
          </p:nvPr>
        </p:nvSpPr>
        <p:spPr/>
        <p:txBody>
          <a:bodyPr/>
          <a:lstStyle>
            <a:lvl1pPr>
              <a:defRPr/>
            </a:lvl1pPr>
          </a:lstStyle>
          <a:p>
            <a:endParaRPr lang="es-MX" altLang="en-US"/>
          </a:p>
        </p:txBody>
      </p:sp>
      <p:sp>
        <p:nvSpPr>
          <p:cNvPr id="6" name="Footer Placeholder 5">
            <a:extLst>
              <a:ext uri="{FF2B5EF4-FFF2-40B4-BE49-F238E27FC236}">
                <a16:creationId xmlns:a16="http://schemas.microsoft.com/office/drawing/2014/main" id="{E720016E-C812-9846-B38B-E4D44D950766}"/>
              </a:ext>
            </a:extLst>
          </p:cNvPr>
          <p:cNvSpPr>
            <a:spLocks noGrp="1"/>
          </p:cNvSpPr>
          <p:nvPr>
            <p:ph type="ftr" sz="quarter" idx="11"/>
          </p:nvPr>
        </p:nvSpPr>
        <p:spPr/>
        <p:txBody>
          <a:bodyPr/>
          <a:lstStyle>
            <a:lvl1pPr>
              <a:defRPr/>
            </a:lvl1pPr>
          </a:lstStyle>
          <a:p>
            <a:endParaRPr lang="es-MX" altLang="en-US"/>
          </a:p>
        </p:txBody>
      </p:sp>
      <p:sp>
        <p:nvSpPr>
          <p:cNvPr id="7" name="Slide Number Placeholder 6">
            <a:extLst>
              <a:ext uri="{FF2B5EF4-FFF2-40B4-BE49-F238E27FC236}">
                <a16:creationId xmlns:a16="http://schemas.microsoft.com/office/drawing/2014/main" id="{A71E2ECB-4F12-E748-B729-1E4542E3AE06}"/>
              </a:ext>
            </a:extLst>
          </p:cNvPr>
          <p:cNvSpPr>
            <a:spLocks noGrp="1"/>
          </p:cNvSpPr>
          <p:nvPr>
            <p:ph type="sldNum" sz="quarter" idx="12"/>
          </p:nvPr>
        </p:nvSpPr>
        <p:spPr/>
        <p:txBody>
          <a:bodyPr/>
          <a:lstStyle>
            <a:lvl1pPr>
              <a:defRPr/>
            </a:lvl1pPr>
          </a:lstStyle>
          <a:p>
            <a:fld id="{410A5949-BBB2-0D4D-8173-E0E9141FE9B2}" type="slidenum">
              <a:rPr lang="es-MX" altLang="en-US"/>
              <a:pPr/>
              <a:t>‹#›</a:t>
            </a:fld>
            <a:endParaRPr lang="es-MX" altLang="en-US"/>
          </a:p>
        </p:txBody>
      </p:sp>
    </p:spTree>
    <p:extLst>
      <p:ext uri="{BB962C8B-B14F-4D97-AF65-F5344CB8AC3E}">
        <p14:creationId xmlns:p14="http://schemas.microsoft.com/office/powerpoint/2010/main" val="3116883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D702-AF48-E34D-AEF8-5B6C915CF8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5FA3AF-BA6C-6646-BA88-7AFCA7AD06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75B5C-02E2-6140-9616-4330C4DA4F9E}"/>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D489B27E-6EA9-8048-9E0E-5671AB90DE14}"/>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BDB378EB-A904-1E4E-ACD8-B3D978B0F80B}"/>
              </a:ext>
            </a:extLst>
          </p:cNvPr>
          <p:cNvSpPr>
            <a:spLocks noGrp="1"/>
          </p:cNvSpPr>
          <p:nvPr>
            <p:ph type="sldNum" sz="quarter" idx="12"/>
          </p:nvPr>
        </p:nvSpPr>
        <p:spPr/>
        <p:txBody>
          <a:bodyPr/>
          <a:lstStyle>
            <a:lvl1pPr>
              <a:defRPr/>
            </a:lvl1pPr>
          </a:lstStyle>
          <a:p>
            <a:fld id="{158500DD-34AD-DA4A-8872-0F57BFF32E48}" type="slidenum">
              <a:rPr lang="es-ES" altLang="en-US"/>
              <a:pPr/>
              <a:t>‹#›</a:t>
            </a:fld>
            <a:endParaRPr lang="es-ES" altLang="en-US"/>
          </a:p>
        </p:txBody>
      </p:sp>
    </p:spTree>
    <p:extLst>
      <p:ext uri="{BB962C8B-B14F-4D97-AF65-F5344CB8AC3E}">
        <p14:creationId xmlns:p14="http://schemas.microsoft.com/office/powerpoint/2010/main" val="3478598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6C64-3A73-464E-85CF-E8A0874BE10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850978-C29C-E04E-BF35-43BEBB8F0DE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83524B-A84C-7043-89F3-A502E79490F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140FE4-231F-434E-80EE-2B4B1954B794}"/>
              </a:ext>
            </a:extLst>
          </p:cNvPr>
          <p:cNvSpPr>
            <a:spLocks noGrp="1"/>
          </p:cNvSpPr>
          <p:nvPr>
            <p:ph type="dt" sz="half" idx="10"/>
          </p:nvPr>
        </p:nvSpPr>
        <p:spPr/>
        <p:txBody>
          <a:bodyPr/>
          <a:lstStyle>
            <a:lvl1pPr>
              <a:defRPr/>
            </a:lvl1pPr>
          </a:lstStyle>
          <a:p>
            <a:endParaRPr lang="es-MX" altLang="en-US"/>
          </a:p>
        </p:txBody>
      </p:sp>
      <p:sp>
        <p:nvSpPr>
          <p:cNvPr id="6" name="Footer Placeholder 5">
            <a:extLst>
              <a:ext uri="{FF2B5EF4-FFF2-40B4-BE49-F238E27FC236}">
                <a16:creationId xmlns:a16="http://schemas.microsoft.com/office/drawing/2014/main" id="{AF62C137-8BFB-A448-8C26-07DB38811857}"/>
              </a:ext>
            </a:extLst>
          </p:cNvPr>
          <p:cNvSpPr>
            <a:spLocks noGrp="1"/>
          </p:cNvSpPr>
          <p:nvPr>
            <p:ph type="ftr" sz="quarter" idx="11"/>
          </p:nvPr>
        </p:nvSpPr>
        <p:spPr/>
        <p:txBody>
          <a:bodyPr/>
          <a:lstStyle>
            <a:lvl1pPr>
              <a:defRPr/>
            </a:lvl1pPr>
          </a:lstStyle>
          <a:p>
            <a:endParaRPr lang="es-MX" altLang="en-US"/>
          </a:p>
        </p:txBody>
      </p:sp>
      <p:sp>
        <p:nvSpPr>
          <p:cNvPr id="7" name="Slide Number Placeholder 6">
            <a:extLst>
              <a:ext uri="{FF2B5EF4-FFF2-40B4-BE49-F238E27FC236}">
                <a16:creationId xmlns:a16="http://schemas.microsoft.com/office/drawing/2014/main" id="{66E0AD6F-9AF3-9645-A6F6-0048A8CD5ED2}"/>
              </a:ext>
            </a:extLst>
          </p:cNvPr>
          <p:cNvSpPr>
            <a:spLocks noGrp="1"/>
          </p:cNvSpPr>
          <p:nvPr>
            <p:ph type="sldNum" sz="quarter" idx="12"/>
          </p:nvPr>
        </p:nvSpPr>
        <p:spPr/>
        <p:txBody>
          <a:bodyPr/>
          <a:lstStyle>
            <a:lvl1pPr>
              <a:defRPr/>
            </a:lvl1pPr>
          </a:lstStyle>
          <a:p>
            <a:fld id="{EAEE1D89-8E88-3342-8C67-8BF2296B1CDE}" type="slidenum">
              <a:rPr lang="es-MX" altLang="en-US"/>
              <a:pPr/>
              <a:t>‹#›</a:t>
            </a:fld>
            <a:endParaRPr lang="es-MX" altLang="en-US"/>
          </a:p>
        </p:txBody>
      </p:sp>
    </p:spTree>
    <p:extLst>
      <p:ext uri="{BB962C8B-B14F-4D97-AF65-F5344CB8AC3E}">
        <p14:creationId xmlns:p14="http://schemas.microsoft.com/office/powerpoint/2010/main" val="19300373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4443-7ACB-0746-A8A5-1E6F5F144B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D3A6F0-8C11-C749-B005-75A5007D0C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732D0C-D79D-2648-ABAA-82D82E8AF0AA}"/>
              </a:ext>
            </a:extLst>
          </p:cNvPr>
          <p:cNvSpPr>
            <a:spLocks noGrp="1"/>
          </p:cNvSpPr>
          <p:nvPr>
            <p:ph type="dt" sz="half" idx="10"/>
          </p:nvPr>
        </p:nvSpPr>
        <p:spPr/>
        <p:txBody>
          <a:bodyPr/>
          <a:lstStyle>
            <a:lvl1pPr>
              <a:defRPr/>
            </a:lvl1pPr>
          </a:lstStyle>
          <a:p>
            <a:endParaRPr lang="es-MX" altLang="en-US"/>
          </a:p>
        </p:txBody>
      </p:sp>
      <p:sp>
        <p:nvSpPr>
          <p:cNvPr id="5" name="Footer Placeholder 4">
            <a:extLst>
              <a:ext uri="{FF2B5EF4-FFF2-40B4-BE49-F238E27FC236}">
                <a16:creationId xmlns:a16="http://schemas.microsoft.com/office/drawing/2014/main" id="{E49EFB5B-CBD6-5041-8D61-54A044E514CA}"/>
              </a:ext>
            </a:extLst>
          </p:cNvPr>
          <p:cNvSpPr>
            <a:spLocks noGrp="1"/>
          </p:cNvSpPr>
          <p:nvPr>
            <p:ph type="ftr" sz="quarter" idx="11"/>
          </p:nvPr>
        </p:nvSpPr>
        <p:spPr/>
        <p:txBody>
          <a:bodyPr/>
          <a:lstStyle>
            <a:lvl1pPr>
              <a:defRPr/>
            </a:lvl1pPr>
          </a:lstStyle>
          <a:p>
            <a:endParaRPr lang="es-MX" altLang="en-US"/>
          </a:p>
        </p:txBody>
      </p:sp>
      <p:sp>
        <p:nvSpPr>
          <p:cNvPr id="6" name="Slide Number Placeholder 5">
            <a:extLst>
              <a:ext uri="{FF2B5EF4-FFF2-40B4-BE49-F238E27FC236}">
                <a16:creationId xmlns:a16="http://schemas.microsoft.com/office/drawing/2014/main" id="{18CE1FA6-A4F8-3347-9A2F-896047F60B3F}"/>
              </a:ext>
            </a:extLst>
          </p:cNvPr>
          <p:cNvSpPr>
            <a:spLocks noGrp="1"/>
          </p:cNvSpPr>
          <p:nvPr>
            <p:ph type="sldNum" sz="quarter" idx="12"/>
          </p:nvPr>
        </p:nvSpPr>
        <p:spPr/>
        <p:txBody>
          <a:bodyPr/>
          <a:lstStyle>
            <a:lvl1pPr>
              <a:defRPr/>
            </a:lvl1pPr>
          </a:lstStyle>
          <a:p>
            <a:fld id="{0C8844F3-7A01-4B48-98EE-FE31CA12180C}" type="slidenum">
              <a:rPr lang="es-MX" altLang="en-US"/>
              <a:pPr/>
              <a:t>‹#›</a:t>
            </a:fld>
            <a:endParaRPr lang="es-MX" altLang="en-US"/>
          </a:p>
        </p:txBody>
      </p:sp>
    </p:spTree>
    <p:extLst>
      <p:ext uri="{BB962C8B-B14F-4D97-AF65-F5344CB8AC3E}">
        <p14:creationId xmlns:p14="http://schemas.microsoft.com/office/powerpoint/2010/main" val="1981372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A2E7DA-9F79-244A-A29C-1C7FE385AD77}"/>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A8D8E3-393A-844C-AA7B-D21A283EA327}"/>
              </a:ext>
            </a:extLst>
          </p:cNvPr>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63EF8-E75D-414F-9A02-F372C0DFF599}"/>
              </a:ext>
            </a:extLst>
          </p:cNvPr>
          <p:cNvSpPr>
            <a:spLocks noGrp="1"/>
          </p:cNvSpPr>
          <p:nvPr>
            <p:ph type="dt" sz="half" idx="10"/>
          </p:nvPr>
        </p:nvSpPr>
        <p:spPr/>
        <p:txBody>
          <a:bodyPr/>
          <a:lstStyle>
            <a:lvl1pPr>
              <a:defRPr/>
            </a:lvl1pPr>
          </a:lstStyle>
          <a:p>
            <a:endParaRPr lang="es-MX" altLang="en-US"/>
          </a:p>
        </p:txBody>
      </p:sp>
      <p:sp>
        <p:nvSpPr>
          <p:cNvPr id="5" name="Footer Placeholder 4">
            <a:extLst>
              <a:ext uri="{FF2B5EF4-FFF2-40B4-BE49-F238E27FC236}">
                <a16:creationId xmlns:a16="http://schemas.microsoft.com/office/drawing/2014/main" id="{156E4A5B-A900-3E49-908B-C7EA957AED56}"/>
              </a:ext>
            </a:extLst>
          </p:cNvPr>
          <p:cNvSpPr>
            <a:spLocks noGrp="1"/>
          </p:cNvSpPr>
          <p:nvPr>
            <p:ph type="ftr" sz="quarter" idx="11"/>
          </p:nvPr>
        </p:nvSpPr>
        <p:spPr/>
        <p:txBody>
          <a:bodyPr/>
          <a:lstStyle>
            <a:lvl1pPr>
              <a:defRPr/>
            </a:lvl1pPr>
          </a:lstStyle>
          <a:p>
            <a:endParaRPr lang="es-MX" altLang="en-US"/>
          </a:p>
        </p:txBody>
      </p:sp>
      <p:sp>
        <p:nvSpPr>
          <p:cNvPr id="6" name="Slide Number Placeholder 5">
            <a:extLst>
              <a:ext uri="{FF2B5EF4-FFF2-40B4-BE49-F238E27FC236}">
                <a16:creationId xmlns:a16="http://schemas.microsoft.com/office/drawing/2014/main" id="{49343E87-C068-3A42-8BB9-E57BD9FC00F8}"/>
              </a:ext>
            </a:extLst>
          </p:cNvPr>
          <p:cNvSpPr>
            <a:spLocks noGrp="1"/>
          </p:cNvSpPr>
          <p:nvPr>
            <p:ph type="sldNum" sz="quarter" idx="12"/>
          </p:nvPr>
        </p:nvSpPr>
        <p:spPr/>
        <p:txBody>
          <a:bodyPr/>
          <a:lstStyle>
            <a:lvl1pPr>
              <a:defRPr/>
            </a:lvl1pPr>
          </a:lstStyle>
          <a:p>
            <a:fld id="{741F2D94-1582-A940-8A10-C37DB3E6B9AE}" type="slidenum">
              <a:rPr lang="es-MX" altLang="en-US"/>
              <a:pPr/>
              <a:t>‹#›</a:t>
            </a:fld>
            <a:endParaRPr lang="es-MX" altLang="en-US"/>
          </a:p>
        </p:txBody>
      </p:sp>
    </p:spTree>
    <p:extLst>
      <p:ext uri="{BB962C8B-B14F-4D97-AF65-F5344CB8AC3E}">
        <p14:creationId xmlns:p14="http://schemas.microsoft.com/office/powerpoint/2010/main" val="1134198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0491-3001-4043-9C9C-C9D2B8EFF3E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170489-9969-914F-B646-D50754C2B6D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91CF9179-F010-074F-A4A6-248DB4AF9E93}"/>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07BD40EB-16B8-3147-93F5-AC795C2F8A57}"/>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6E79E22D-65E6-2744-9D17-948C5959C242}"/>
              </a:ext>
            </a:extLst>
          </p:cNvPr>
          <p:cNvSpPr>
            <a:spLocks noGrp="1"/>
          </p:cNvSpPr>
          <p:nvPr>
            <p:ph type="sldNum" sz="quarter" idx="12"/>
          </p:nvPr>
        </p:nvSpPr>
        <p:spPr/>
        <p:txBody>
          <a:bodyPr/>
          <a:lstStyle>
            <a:lvl1pPr>
              <a:defRPr/>
            </a:lvl1pPr>
          </a:lstStyle>
          <a:p>
            <a:fld id="{4C657E27-4428-8743-ACB7-AC94BE7241BF}" type="slidenum">
              <a:rPr lang="es-ES" altLang="en-US"/>
              <a:pPr/>
              <a:t>‹#›</a:t>
            </a:fld>
            <a:endParaRPr lang="es-ES" altLang="en-US"/>
          </a:p>
        </p:txBody>
      </p:sp>
    </p:spTree>
    <p:extLst>
      <p:ext uri="{BB962C8B-B14F-4D97-AF65-F5344CB8AC3E}">
        <p14:creationId xmlns:p14="http://schemas.microsoft.com/office/powerpoint/2010/main" val="385729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86CC2-F81E-454C-9E36-0935D744D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061BBD-8418-7140-ABDD-E8DB7703D60B}"/>
              </a:ext>
            </a:extLst>
          </p:cNvPr>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524003-A6EC-D448-9B22-AF42219C755A}"/>
              </a:ext>
            </a:extLst>
          </p:cNvPr>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61D0B8-84BE-7D48-ACFE-BB652C0B13A3}"/>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44760757-FF90-8543-97D4-632C5CD3C8E8}"/>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7F1ED091-9715-8143-AA84-BC5CCE149306}"/>
              </a:ext>
            </a:extLst>
          </p:cNvPr>
          <p:cNvSpPr>
            <a:spLocks noGrp="1"/>
          </p:cNvSpPr>
          <p:nvPr>
            <p:ph type="sldNum" sz="quarter" idx="12"/>
          </p:nvPr>
        </p:nvSpPr>
        <p:spPr/>
        <p:txBody>
          <a:bodyPr/>
          <a:lstStyle>
            <a:lvl1pPr>
              <a:defRPr/>
            </a:lvl1pPr>
          </a:lstStyle>
          <a:p>
            <a:fld id="{B3632898-7526-0B4A-B8C3-396D8FA80E5F}" type="slidenum">
              <a:rPr lang="es-ES" altLang="en-US"/>
              <a:pPr/>
              <a:t>‹#›</a:t>
            </a:fld>
            <a:endParaRPr lang="es-ES" altLang="en-US"/>
          </a:p>
        </p:txBody>
      </p:sp>
    </p:spTree>
    <p:extLst>
      <p:ext uri="{BB962C8B-B14F-4D97-AF65-F5344CB8AC3E}">
        <p14:creationId xmlns:p14="http://schemas.microsoft.com/office/powerpoint/2010/main" val="365557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B9AB-429E-A748-818B-981D3FE6DB59}"/>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57A0CB-70B2-CF45-B5B8-C4206E6A9FF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5B866BD-DC96-1949-A766-482401D44C21}"/>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3F9DD6-A02E-3247-BAE5-CC313EE55EB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73D58C-3F0F-DF4B-ADFC-F95BF6473569}"/>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9253E7-45C4-B147-9026-C7A705B02DE5}"/>
              </a:ext>
            </a:extLst>
          </p:cNvPr>
          <p:cNvSpPr>
            <a:spLocks noGrp="1"/>
          </p:cNvSpPr>
          <p:nvPr>
            <p:ph type="dt" sz="half" idx="10"/>
          </p:nvPr>
        </p:nvSpPr>
        <p:spPr/>
        <p:txBody>
          <a:bodyPr/>
          <a:lstStyle>
            <a:lvl1pPr>
              <a:defRPr/>
            </a:lvl1pPr>
          </a:lstStyle>
          <a:p>
            <a:endParaRPr lang="es-ES" altLang="en-US"/>
          </a:p>
        </p:txBody>
      </p:sp>
      <p:sp>
        <p:nvSpPr>
          <p:cNvPr id="8" name="Footer Placeholder 7">
            <a:extLst>
              <a:ext uri="{FF2B5EF4-FFF2-40B4-BE49-F238E27FC236}">
                <a16:creationId xmlns:a16="http://schemas.microsoft.com/office/drawing/2014/main" id="{B0ABFC2B-D787-F941-B42F-AE8DEAE33CB4}"/>
              </a:ext>
            </a:extLst>
          </p:cNvPr>
          <p:cNvSpPr>
            <a:spLocks noGrp="1"/>
          </p:cNvSpPr>
          <p:nvPr>
            <p:ph type="ftr" sz="quarter" idx="11"/>
          </p:nvPr>
        </p:nvSpPr>
        <p:spPr/>
        <p:txBody>
          <a:bodyPr/>
          <a:lstStyle>
            <a:lvl1pPr>
              <a:defRPr/>
            </a:lvl1pPr>
          </a:lstStyle>
          <a:p>
            <a:endParaRPr lang="es-ES" altLang="en-US"/>
          </a:p>
        </p:txBody>
      </p:sp>
      <p:sp>
        <p:nvSpPr>
          <p:cNvPr id="9" name="Slide Number Placeholder 8">
            <a:extLst>
              <a:ext uri="{FF2B5EF4-FFF2-40B4-BE49-F238E27FC236}">
                <a16:creationId xmlns:a16="http://schemas.microsoft.com/office/drawing/2014/main" id="{9C34A744-5A93-2C4D-9442-B6EF5C0AE3A1}"/>
              </a:ext>
            </a:extLst>
          </p:cNvPr>
          <p:cNvSpPr>
            <a:spLocks noGrp="1"/>
          </p:cNvSpPr>
          <p:nvPr>
            <p:ph type="sldNum" sz="quarter" idx="12"/>
          </p:nvPr>
        </p:nvSpPr>
        <p:spPr/>
        <p:txBody>
          <a:bodyPr/>
          <a:lstStyle>
            <a:lvl1pPr>
              <a:defRPr/>
            </a:lvl1pPr>
          </a:lstStyle>
          <a:p>
            <a:fld id="{D0CB6AFE-54E9-144E-8240-F840F6989BBD}" type="slidenum">
              <a:rPr lang="es-ES" altLang="en-US"/>
              <a:pPr/>
              <a:t>‹#›</a:t>
            </a:fld>
            <a:endParaRPr lang="es-ES" altLang="en-US"/>
          </a:p>
        </p:txBody>
      </p:sp>
    </p:spTree>
    <p:extLst>
      <p:ext uri="{BB962C8B-B14F-4D97-AF65-F5344CB8AC3E}">
        <p14:creationId xmlns:p14="http://schemas.microsoft.com/office/powerpoint/2010/main" val="20062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9953-3277-9F40-8951-64C6084B2A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46D703-9C68-124C-A0A2-27829E8DD34C}"/>
              </a:ext>
            </a:extLst>
          </p:cNvPr>
          <p:cNvSpPr>
            <a:spLocks noGrp="1"/>
          </p:cNvSpPr>
          <p:nvPr>
            <p:ph type="dt" sz="half" idx="10"/>
          </p:nvPr>
        </p:nvSpPr>
        <p:spPr/>
        <p:txBody>
          <a:bodyPr/>
          <a:lstStyle>
            <a:lvl1pPr>
              <a:defRPr/>
            </a:lvl1pPr>
          </a:lstStyle>
          <a:p>
            <a:endParaRPr lang="es-ES" altLang="en-US"/>
          </a:p>
        </p:txBody>
      </p:sp>
      <p:sp>
        <p:nvSpPr>
          <p:cNvPr id="4" name="Footer Placeholder 3">
            <a:extLst>
              <a:ext uri="{FF2B5EF4-FFF2-40B4-BE49-F238E27FC236}">
                <a16:creationId xmlns:a16="http://schemas.microsoft.com/office/drawing/2014/main" id="{AC37BDE8-66B1-424E-8437-D4A21889E92F}"/>
              </a:ext>
            </a:extLst>
          </p:cNvPr>
          <p:cNvSpPr>
            <a:spLocks noGrp="1"/>
          </p:cNvSpPr>
          <p:nvPr>
            <p:ph type="ftr" sz="quarter" idx="11"/>
          </p:nvPr>
        </p:nvSpPr>
        <p:spPr/>
        <p:txBody>
          <a:bodyPr/>
          <a:lstStyle>
            <a:lvl1pPr>
              <a:defRPr/>
            </a:lvl1pPr>
          </a:lstStyle>
          <a:p>
            <a:endParaRPr lang="es-ES" altLang="en-US"/>
          </a:p>
        </p:txBody>
      </p:sp>
      <p:sp>
        <p:nvSpPr>
          <p:cNvPr id="5" name="Slide Number Placeholder 4">
            <a:extLst>
              <a:ext uri="{FF2B5EF4-FFF2-40B4-BE49-F238E27FC236}">
                <a16:creationId xmlns:a16="http://schemas.microsoft.com/office/drawing/2014/main" id="{B171AA7A-59A7-2342-BFF1-7787D5D8DACF}"/>
              </a:ext>
            </a:extLst>
          </p:cNvPr>
          <p:cNvSpPr>
            <a:spLocks noGrp="1"/>
          </p:cNvSpPr>
          <p:nvPr>
            <p:ph type="sldNum" sz="quarter" idx="12"/>
          </p:nvPr>
        </p:nvSpPr>
        <p:spPr/>
        <p:txBody>
          <a:bodyPr/>
          <a:lstStyle>
            <a:lvl1pPr>
              <a:defRPr/>
            </a:lvl1pPr>
          </a:lstStyle>
          <a:p>
            <a:fld id="{6B7B6AA0-A706-D640-8385-CF41CE4539B5}" type="slidenum">
              <a:rPr lang="es-ES" altLang="en-US"/>
              <a:pPr/>
              <a:t>‹#›</a:t>
            </a:fld>
            <a:endParaRPr lang="es-ES" altLang="en-US"/>
          </a:p>
        </p:txBody>
      </p:sp>
    </p:spTree>
    <p:extLst>
      <p:ext uri="{BB962C8B-B14F-4D97-AF65-F5344CB8AC3E}">
        <p14:creationId xmlns:p14="http://schemas.microsoft.com/office/powerpoint/2010/main" val="3021964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2F5DE9-476E-8144-B27A-A7CB02B1B4BF}"/>
              </a:ext>
            </a:extLst>
          </p:cNvPr>
          <p:cNvSpPr>
            <a:spLocks noGrp="1"/>
          </p:cNvSpPr>
          <p:nvPr>
            <p:ph type="dt" sz="half" idx="10"/>
          </p:nvPr>
        </p:nvSpPr>
        <p:spPr/>
        <p:txBody>
          <a:bodyPr/>
          <a:lstStyle>
            <a:lvl1pPr>
              <a:defRPr/>
            </a:lvl1pPr>
          </a:lstStyle>
          <a:p>
            <a:endParaRPr lang="es-ES" altLang="en-US"/>
          </a:p>
        </p:txBody>
      </p:sp>
      <p:sp>
        <p:nvSpPr>
          <p:cNvPr id="3" name="Footer Placeholder 2">
            <a:extLst>
              <a:ext uri="{FF2B5EF4-FFF2-40B4-BE49-F238E27FC236}">
                <a16:creationId xmlns:a16="http://schemas.microsoft.com/office/drawing/2014/main" id="{7C9F5D17-B445-E646-AC87-86C41DF7DAD7}"/>
              </a:ext>
            </a:extLst>
          </p:cNvPr>
          <p:cNvSpPr>
            <a:spLocks noGrp="1"/>
          </p:cNvSpPr>
          <p:nvPr>
            <p:ph type="ftr" sz="quarter" idx="11"/>
          </p:nvPr>
        </p:nvSpPr>
        <p:spPr/>
        <p:txBody>
          <a:bodyPr/>
          <a:lstStyle>
            <a:lvl1pPr>
              <a:defRPr/>
            </a:lvl1pPr>
          </a:lstStyle>
          <a:p>
            <a:endParaRPr lang="es-ES" altLang="en-US"/>
          </a:p>
        </p:txBody>
      </p:sp>
      <p:sp>
        <p:nvSpPr>
          <p:cNvPr id="4" name="Slide Number Placeholder 3">
            <a:extLst>
              <a:ext uri="{FF2B5EF4-FFF2-40B4-BE49-F238E27FC236}">
                <a16:creationId xmlns:a16="http://schemas.microsoft.com/office/drawing/2014/main" id="{A6D43AB5-E957-9649-A2F3-76F1C1D1F97B}"/>
              </a:ext>
            </a:extLst>
          </p:cNvPr>
          <p:cNvSpPr>
            <a:spLocks noGrp="1"/>
          </p:cNvSpPr>
          <p:nvPr>
            <p:ph type="sldNum" sz="quarter" idx="12"/>
          </p:nvPr>
        </p:nvSpPr>
        <p:spPr/>
        <p:txBody>
          <a:bodyPr/>
          <a:lstStyle>
            <a:lvl1pPr>
              <a:defRPr/>
            </a:lvl1pPr>
          </a:lstStyle>
          <a:p>
            <a:fld id="{2F3A23B2-8673-0F47-8EBA-9A3C40CE7466}" type="slidenum">
              <a:rPr lang="es-ES" altLang="en-US"/>
              <a:pPr/>
              <a:t>‹#›</a:t>
            </a:fld>
            <a:endParaRPr lang="es-ES" altLang="en-US"/>
          </a:p>
        </p:txBody>
      </p:sp>
    </p:spTree>
    <p:extLst>
      <p:ext uri="{BB962C8B-B14F-4D97-AF65-F5344CB8AC3E}">
        <p14:creationId xmlns:p14="http://schemas.microsoft.com/office/powerpoint/2010/main" val="3968128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A77A9-DE1F-8C40-B421-F02F13CD0AD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846E9C-4C89-5847-8F26-5700543E45C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22E3C1-600B-0947-8265-2A9B91027D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323634-B133-6C42-A8B5-78FCADC0D3FB}"/>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74689651-9883-E74B-AD58-78503B8C580E}"/>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237C4077-52A0-3E4F-9E8A-F7D189124C32}"/>
              </a:ext>
            </a:extLst>
          </p:cNvPr>
          <p:cNvSpPr>
            <a:spLocks noGrp="1"/>
          </p:cNvSpPr>
          <p:nvPr>
            <p:ph type="sldNum" sz="quarter" idx="12"/>
          </p:nvPr>
        </p:nvSpPr>
        <p:spPr/>
        <p:txBody>
          <a:bodyPr/>
          <a:lstStyle>
            <a:lvl1pPr>
              <a:defRPr/>
            </a:lvl1pPr>
          </a:lstStyle>
          <a:p>
            <a:fld id="{7399D795-6C29-7447-AE5D-8E16574FC6F9}" type="slidenum">
              <a:rPr lang="es-ES" altLang="en-US"/>
              <a:pPr/>
              <a:t>‹#›</a:t>
            </a:fld>
            <a:endParaRPr lang="es-ES" altLang="en-US"/>
          </a:p>
        </p:txBody>
      </p:sp>
    </p:spTree>
    <p:extLst>
      <p:ext uri="{BB962C8B-B14F-4D97-AF65-F5344CB8AC3E}">
        <p14:creationId xmlns:p14="http://schemas.microsoft.com/office/powerpoint/2010/main" val="410709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C243-46AC-1343-BF64-51B67319F98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DA5912-6B16-6842-BDB1-F2744445371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19899F-60E5-C041-B37D-81A1A97384B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08F7FA-790C-374A-A222-0344BE1555BD}"/>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E287317E-0C59-F241-9658-34B8644FC11D}"/>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040819C5-BB23-154F-B3BF-68FF884C21B8}"/>
              </a:ext>
            </a:extLst>
          </p:cNvPr>
          <p:cNvSpPr>
            <a:spLocks noGrp="1"/>
          </p:cNvSpPr>
          <p:nvPr>
            <p:ph type="sldNum" sz="quarter" idx="12"/>
          </p:nvPr>
        </p:nvSpPr>
        <p:spPr/>
        <p:txBody>
          <a:bodyPr/>
          <a:lstStyle>
            <a:lvl1pPr>
              <a:defRPr/>
            </a:lvl1pPr>
          </a:lstStyle>
          <a:p>
            <a:fld id="{3120D97A-D091-524F-BF9B-DA2F50C2BE98}" type="slidenum">
              <a:rPr lang="es-ES" altLang="en-US"/>
              <a:pPr/>
              <a:t>‹#›</a:t>
            </a:fld>
            <a:endParaRPr lang="es-ES" altLang="en-US"/>
          </a:p>
        </p:txBody>
      </p:sp>
    </p:spTree>
    <p:extLst>
      <p:ext uri="{BB962C8B-B14F-4D97-AF65-F5344CB8AC3E}">
        <p14:creationId xmlns:p14="http://schemas.microsoft.com/office/powerpoint/2010/main" val="2555404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1394FF3-C432-E542-BDC5-0D306720BAE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04EA061E-6970-8645-A724-A83E94389DA6}"/>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79C21337-CE72-364D-ACBB-D1D4367254E2}"/>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US"/>
          </a:p>
        </p:txBody>
      </p:sp>
      <p:sp>
        <p:nvSpPr>
          <p:cNvPr id="1029" name="Rectangle 5">
            <a:extLst>
              <a:ext uri="{FF2B5EF4-FFF2-40B4-BE49-F238E27FC236}">
                <a16:creationId xmlns:a16="http://schemas.microsoft.com/office/drawing/2014/main" id="{FD548396-1870-394E-ACE7-7CDEEF777055}"/>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US"/>
          </a:p>
        </p:txBody>
      </p:sp>
      <p:sp>
        <p:nvSpPr>
          <p:cNvPr id="1030" name="Rectangle 6">
            <a:extLst>
              <a:ext uri="{FF2B5EF4-FFF2-40B4-BE49-F238E27FC236}">
                <a16:creationId xmlns:a16="http://schemas.microsoft.com/office/drawing/2014/main" id="{AE8ADDE0-9F68-7E47-94AA-FCBA781092BE}"/>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66E4030-0439-D04A-85EC-B895ED26D072}" type="slidenum">
              <a:rPr lang="es-ES" altLang="en-US"/>
              <a:pPr/>
              <a:t>‹#›</a:t>
            </a:fld>
            <a:endParaRPr lang="es-E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9D6259F-CFA6-954D-B28F-8AF2B1B07732}"/>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MX" altLang="en-US"/>
              <a:t>Haga clic para cambiar el estilo de título	</a:t>
            </a:r>
          </a:p>
        </p:txBody>
      </p:sp>
      <p:sp>
        <p:nvSpPr>
          <p:cNvPr id="3075" name="Rectangle 3">
            <a:extLst>
              <a:ext uri="{FF2B5EF4-FFF2-40B4-BE49-F238E27FC236}">
                <a16:creationId xmlns:a16="http://schemas.microsoft.com/office/drawing/2014/main" id="{AA2F2290-AE06-5F4D-B68C-BA7F4AAA3AFF}"/>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MX" altLang="en-US"/>
              <a:t>Haga clic para modificar el estilo de texto del patrón</a:t>
            </a:r>
          </a:p>
          <a:p>
            <a:pPr lvl="1"/>
            <a:r>
              <a:rPr lang="es-MX" altLang="en-US"/>
              <a:t>Segundo nivel</a:t>
            </a:r>
          </a:p>
          <a:p>
            <a:pPr lvl="2"/>
            <a:r>
              <a:rPr lang="es-MX" altLang="en-US"/>
              <a:t>Tercer nivel</a:t>
            </a:r>
          </a:p>
          <a:p>
            <a:pPr lvl="3"/>
            <a:r>
              <a:rPr lang="es-MX" altLang="en-US"/>
              <a:t>Cuarto nivel</a:t>
            </a:r>
          </a:p>
          <a:p>
            <a:pPr lvl="4"/>
            <a:r>
              <a:rPr lang="es-MX" altLang="en-US"/>
              <a:t>Quinto nivel</a:t>
            </a:r>
          </a:p>
        </p:txBody>
      </p:sp>
      <p:sp>
        <p:nvSpPr>
          <p:cNvPr id="3076" name="Rectangle 4">
            <a:extLst>
              <a:ext uri="{FF2B5EF4-FFF2-40B4-BE49-F238E27FC236}">
                <a16:creationId xmlns:a16="http://schemas.microsoft.com/office/drawing/2014/main" id="{F23CD693-8EB1-B043-99D5-4817C5308937}"/>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MX" altLang="en-US"/>
          </a:p>
        </p:txBody>
      </p:sp>
      <p:sp>
        <p:nvSpPr>
          <p:cNvPr id="3077" name="Rectangle 5">
            <a:extLst>
              <a:ext uri="{FF2B5EF4-FFF2-40B4-BE49-F238E27FC236}">
                <a16:creationId xmlns:a16="http://schemas.microsoft.com/office/drawing/2014/main" id="{5E6CB042-2FD2-EF48-AEDF-C2281D693C80}"/>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MX" altLang="en-US"/>
          </a:p>
        </p:txBody>
      </p:sp>
      <p:sp>
        <p:nvSpPr>
          <p:cNvPr id="3078" name="Rectangle 6">
            <a:extLst>
              <a:ext uri="{FF2B5EF4-FFF2-40B4-BE49-F238E27FC236}">
                <a16:creationId xmlns:a16="http://schemas.microsoft.com/office/drawing/2014/main" id="{8D9B4D16-63E7-9743-ABA1-3690837C3826}"/>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9C2B12A-32A3-554E-BB41-4C568D05C7DB}" type="slidenum">
              <a:rPr lang="es-MX" altLang="en-US"/>
              <a:pPr/>
              <a:t>‹#›</a:t>
            </a:fld>
            <a:endParaRPr lang="es-MX"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FED2A8DA-5E6D-CB42-86EB-A9A7C3A61EE0}"/>
              </a:ext>
            </a:extLst>
          </p:cNvPr>
          <p:cNvSpPr txBox="1">
            <a:spLocks noChangeArrowheads="1"/>
          </p:cNvSpPr>
          <p:nvPr/>
        </p:nvSpPr>
        <p:spPr bwMode="auto">
          <a:xfrm>
            <a:off x="4643438" y="2492375"/>
            <a:ext cx="352901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n-US" sz="3200">
                <a:solidFill>
                  <a:srgbClr val="FFCC99"/>
                </a:solidFill>
                <a:latin typeface="Arial Black" panose="020B0604020202020204" pitchFamily="34" charset="0"/>
              </a:rPr>
              <a:t>Los Mexicas</a:t>
            </a:r>
          </a:p>
          <a:p>
            <a:pPr algn="ctr">
              <a:spcBef>
                <a:spcPct val="50000"/>
              </a:spcBef>
            </a:pPr>
            <a:endParaRPr lang="es-MX" altLang="en-US" sz="3200">
              <a:solidFill>
                <a:srgbClr val="FFCC99"/>
              </a:solidFill>
              <a:latin typeface="Arial Black" panose="020B0604020202020204" pitchFamily="34" charset="0"/>
            </a:endParaRPr>
          </a:p>
        </p:txBody>
      </p:sp>
      <p:sp>
        <p:nvSpPr>
          <p:cNvPr id="4099" name="Text Box 3">
            <a:extLst>
              <a:ext uri="{FF2B5EF4-FFF2-40B4-BE49-F238E27FC236}">
                <a16:creationId xmlns:a16="http://schemas.microsoft.com/office/drawing/2014/main" id="{D159E38B-C7C2-F94C-844D-3E8022FFAACA}"/>
              </a:ext>
            </a:extLst>
          </p:cNvPr>
          <p:cNvSpPr txBox="1">
            <a:spLocks noChangeArrowheads="1"/>
          </p:cNvSpPr>
          <p:nvPr/>
        </p:nvSpPr>
        <p:spPr bwMode="auto">
          <a:xfrm>
            <a:off x="5148263" y="3284538"/>
            <a:ext cx="26654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n-US" sz="1400">
                <a:solidFill>
                  <a:srgbClr val="FFCC99"/>
                </a:solidFill>
                <a:latin typeface="Arial Black" panose="020B0604020202020204" pitchFamily="34" charset="0"/>
              </a:rPr>
              <a:t>( 1111 – 1521  d.c. )</a:t>
            </a:r>
          </a:p>
        </p:txBody>
      </p:sp>
      <p:sp>
        <p:nvSpPr>
          <p:cNvPr id="4100" name="Text Box 4">
            <a:extLst>
              <a:ext uri="{FF2B5EF4-FFF2-40B4-BE49-F238E27FC236}">
                <a16:creationId xmlns:a16="http://schemas.microsoft.com/office/drawing/2014/main" id="{08D4A1D4-DF86-0445-880C-586D6AA8D64E}"/>
              </a:ext>
            </a:extLst>
          </p:cNvPr>
          <p:cNvSpPr txBox="1">
            <a:spLocks noChangeArrowheads="1"/>
          </p:cNvSpPr>
          <p:nvPr/>
        </p:nvSpPr>
        <p:spPr bwMode="auto">
          <a:xfrm>
            <a:off x="4643438" y="4652963"/>
            <a:ext cx="3311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n-US" sz="1000">
                <a:solidFill>
                  <a:srgbClr val="FFCC99"/>
                </a:solidFill>
                <a:latin typeface="Arial Black" panose="020B0604020202020204" pitchFamily="34" charset="0"/>
              </a:rPr>
              <a:t>Cabeza de  cervatillo, alabastro. Cultura mexica.</a:t>
            </a:r>
          </a:p>
        </p:txBody>
      </p:sp>
      <p:pic>
        <p:nvPicPr>
          <p:cNvPr id="4101" name="Picture 5" descr="Imagen1c">
            <a:extLst>
              <a:ext uri="{FF2B5EF4-FFF2-40B4-BE49-F238E27FC236}">
                <a16:creationId xmlns:a16="http://schemas.microsoft.com/office/drawing/2014/main" id="{8C5994DC-23C2-BE4F-BDFD-4FF909F202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60350"/>
            <a:ext cx="2457450" cy="6267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21000">
    <p:fade/>
    <p:sndAc>
      <p:stSnd>
        <p:snd r:embed="rId3" name="03 - Wakan Tank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fade">
                                      <p:cBhvr>
                                        <p:cTn id="7" dur="2000"/>
                                        <p:tgtEl>
                                          <p:spTgt spid="4101"/>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fade">
                                      <p:cBhvr>
                                        <p:cTn id="11" dur="2000"/>
                                        <p:tgtEl>
                                          <p:spTgt spid="4098"/>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fade">
                                      <p:cBhvr>
                                        <p:cTn id="15" dur="2000"/>
                                        <p:tgtEl>
                                          <p:spTgt spid="4099"/>
                                        </p:tgtEl>
                                      </p:cBhvr>
                                    </p:animEffect>
                                  </p:childTnLst>
                                </p:cTn>
                              </p:par>
                            </p:childTnLst>
                          </p:cTn>
                        </p:par>
                        <p:par>
                          <p:cTn id="16" fill="hold" nodeType="afterGroup">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4100"/>
                                        </p:tgtEl>
                                        <p:attrNameLst>
                                          <p:attrName>style.visibility</p:attrName>
                                        </p:attrNameLst>
                                      </p:cBhvr>
                                      <p:to>
                                        <p:strVal val="visible"/>
                                      </p:to>
                                    </p:set>
                                    <p:animEffect transition="in" filter="fade">
                                      <p:cBhvr>
                                        <p:cTn id="19" dur="2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p:bldP spid="4100"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1506" name="Picture 2" descr="masc2222">
            <a:extLst>
              <a:ext uri="{FF2B5EF4-FFF2-40B4-BE49-F238E27FC236}">
                <a16:creationId xmlns:a16="http://schemas.microsoft.com/office/drawing/2014/main" id="{5375CEE5-2534-7A43-ABD4-66D590272D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188913"/>
            <a:ext cx="5943600" cy="70961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507" name="Group 3">
            <a:extLst>
              <a:ext uri="{FF2B5EF4-FFF2-40B4-BE49-F238E27FC236}">
                <a16:creationId xmlns:a16="http://schemas.microsoft.com/office/drawing/2014/main" id="{CC22603C-738D-5F4A-A021-96805FAD3769}"/>
              </a:ext>
            </a:extLst>
          </p:cNvPr>
          <p:cNvGraphicFramePr>
            <a:graphicFrameLocks noGrp="1"/>
          </p:cNvGraphicFramePr>
          <p:nvPr/>
        </p:nvGraphicFramePr>
        <p:xfrm>
          <a:off x="3059113" y="404813"/>
          <a:ext cx="2017712" cy="2303462"/>
        </p:xfrm>
        <a:graphic>
          <a:graphicData uri="http://schemas.openxmlformats.org/drawingml/2006/table">
            <a:tbl>
              <a:tblPr/>
              <a:tblGrid>
                <a:gridCol w="2017712">
                  <a:extLst>
                    <a:ext uri="{9D8B030D-6E8A-4147-A177-3AD203B41FA5}">
                      <a16:colId xmlns:a16="http://schemas.microsoft.com/office/drawing/2014/main" val="251911666"/>
                    </a:ext>
                  </a:extLst>
                </a:gridCol>
              </a:tblGrid>
              <a:tr h="23034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2661717"/>
                  </a:ext>
                </a:extLst>
              </a:tr>
            </a:tbl>
          </a:graphicData>
        </a:graphic>
      </p:graphicFrame>
      <p:sp>
        <p:nvSpPr>
          <p:cNvPr id="21513" name="Rectangle 9">
            <a:extLst>
              <a:ext uri="{FF2B5EF4-FFF2-40B4-BE49-F238E27FC236}">
                <a16:creationId xmlns:a16="http://schemas.microsoft.com/office/drawing/2014/main" id="{9AA5471E-AEB4-CA4D-BC3B-931847558CBF}"/>
              </a:ext>
            </a:extLst>
          </p:cNvPr>
          <p:cNvSpPr>
            <a:spLocks noChangeArrowheads="1"/>
          </p:cNvSpPr>
          <p:nvPr/>
        </p:nvSpPr>
        <p:spPr bwMode="auto">
          <a:xfrm>
            <a:off x="3419475" y="4437063"/>
            <a:ext cx="1800225" cy="242093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4" name="Oval 10">
            <a:extLst>
              <a:ext uri="{FF2B5EF4-FFF2-40B4-BE49-F238E27FC236}">
                <a16:creationId xmlns:a16="http://schemas.microsoft.com/office/drawing/2014/main" id="{48017581-F9FC-7B45-AA9E-6FD2704D426A}"/>
              </a:ext>
            </a:extLst>
          </p:cNvPr>
          <p:cNvSpPr>
            <a:spLocks noChangeArrowheads="1"/>
          </p:cNvSpPr>
          <p:nvPr/>
        </p:nvSpPr>
        <p:spPr bwMode="auto">
          <a:xfrm>
            <a:off x="3132138" y="3789363"/>
            <a:ext cx="936625" cy="79216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5" name="Oval 11">
            <a:extLst>
              <a:ext uri="{FF2B5EF4-FFF2-40B4-BE49-F238E27FC236}">
                <a16:creationId xmlns:a16="http://schemas.microsoft.com/office/drawing/2014/main" id="{6398D922-B2AA-9A4F-AAA1-53F568C7C18A}"/>
              </a:ext>
            </a:extLst>
          </p:cNvPr>
          <p:cNvSpPr>
            <a:spLocks noChangeArrowheads="1"/>
          </p:cNvSpPr>
          <p:nvPr/>
        </p:nvSpPr>
        <p:spPr bwMode="auto">
          <a:xfrm>
            <a:off x="3132138" y="2781300"/>
            <a:ext cx="647700" cy="914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6" name="Oval 12">
            <a:extLst>
              <a:ext uri="{FF2B5EF4-FFF2-40B4-BE49-F238E27FC236}">
                <a16:creationId xmlns:a16="http://schemas.microsoft.com/office/drawing/2014/main" id="{F754F2A8-58EE-9243-B3AA-169B83E6D361}"/>
              </a:ext>
            </a:extLst>
          </p:cNvPr>
          <p:cNvSpPr>
            <a:spLocks noChangeArrowheads="1"/>
          </p:cNvSpPr>
          <p:nvPr/>
        </p:nvSpPr>
        <p:spPr bwMode="auto">
          <a:xfrm>
            <a:off x="3563938" y="4149725"/>
            <a:ext cx="914400" cy="914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7" name="Oval 13">
            <a:extLst>
              <a:ext uri="{FF2B5EF4-FFF2-40B4-BE49-F238E27FC236}">
                <a16:creationId xmlns:a16="http://schemas.microsoft.com/office/drawing/2014/main" id="{B3A76C60-34E4-DE47-B8E3-9EA29F3B7F9D}"/>
              </a:ext>
            </a:extLst>
          </p:cNvPr>
          <p:cNvSpPr>
            <a:spLocks noChangeArrowheads="1"/>
          </p:cNvSpPr>
          <p:nvPr/>
        </p:nvSpPr>
        <p:spPr bwMode="auto">
          <a:xfrm>
            <a:off x="2771775" y="3716338"/>
            <a:ext cx="1346200" cy="314166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8" name="Oval 14">
            <a:extLst>
              <a:ext uri="{FF2B5EF4-FFF2-40B4-BE49-F238E27FC236}">
                <a16:creationId xmlns:a16="http://schemas.microsoft.com/office/drawing/2014/main" id="{DEED2FC0-3B26-BE46-AE25-564194339701}"/>
              </a:ext>
            </a:extLst>
          </p:cNvPr>
          <p:cNvSpPr>
            <a:spLocks noChangeArrowheads="1"/>
          </p:cNvSpPr>
          <p:nvPr/>
        </p:nvSpPr>
        <p:spPr bwMode="auto">
          <a:xfrm>
            <a:off x="2843213" y="3500438"/>
            <a:ext cx="914400" cy="914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9" name="Oval 15">
            <a:extLst>
              <a:ext uri="{FF2B5EF4-FFF2-40B4-BE49-F238E27FC236}">
                <a16:creationId xmlns:a16="http://schemas.microsoft.com/office/drawing/2014/main" id="{D85533CC-7570-C14C-8679-DB138D1129E9}"/>
              </a:ext>
            </a:extLst>
          </p:cNvPr>
          <p:cNvSpPr>
            <a:spLocks noChangeArrowheads="1"/>
          </p:cNvSpPr>
          <p:nvPr/>
        </p:nvSpPr>
        <p:spPr bwMode="auto">
          <a:xfrm>
            <a:off x="2843213" y="0"/>
            <a:ext cx="1419225" cy="33575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0" name="Oval 16">
            <a:extLst>
              <a:ext uri="{FF2B5EF4-FFF2-40B4-BE49-F238E27FC236}">
                <a16:creationId xmlns:a16="http://schemas.microsoft.com/office/drawing/2014/main" id="{635D287F-4E0F-1442-AF30-09CA80070B76}"/>
              </a:ext>
            </a:extLst>
          </p:cNvPr>
          <p:cNvSpPr>
            <a:spLocks noChangeArrowheads="1"/>
          </p:cNvSpPr>
          <p:nvPr/>
        </p:nvSpPr>
        <p:spPr bwMode="auto">
          <a:xfrm>
            <a:off x="3851275" y="0"/>
            <a:ext cx="1296988" cy="27590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1" name="Oval 17">
            <a:extLst>
              <a:ext uri="{FF2B5EF4-FFF2-40B4-BE49-F238E27FC236}">
                <a16:creationId xmlns:a16="http://schemas.microsoft.com/office/drawing/2014/main" id="{1A4F7582-F33D-8F45-BC81-B8CF1F2A5171}"/>
              </a:ext>
            </a:extLst>
          </p:cNvPr>
          <p:cNvSpPr>
            <a:spLocks noChangeArrowheads="1"/>
          </p:cNvSpPr>
          <p:nvPr/>
        </p:nvSpPr>
        <p:spPr bwMode="auto">
          <a:xfrm>
            <a:off x="3779838" y="981075"/>
            <a:ext cx="71437"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2" name="Oval 18">
            <a:extLst>
              <a:ext uri="{FF2B5EF4-FFF2-40B4-BE49-F238E27FC236}">
                <a16:creationId xmlns:a16="http://schemas.microsoft.com/office/drawing/2014/main" id="{5E737064-6827-C24F-B2DF-9C9BE8A4B7AB}"/>
              </a:ext>
            </a:extLst>
          </p:cNvPr>
          <p:cNvSpPr>
            <a:spLocks noChangeArrowheads="1"/>
          </p:cNvSpPr>
          <p:nvPr/>
        </p:nvSpPr>
        <p:spPr bwMode="auto">
          <a:xfrm>
            <a:off x="2987675" y="-1035050"/>
            <a:ext cx="3024188" cy="324008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3" name="Oval 19">
            <a:extLst>
              <a:ext uri="{FF2B5EF4-FFF2-40B4-BE49-F238E27FC236}">
                <a16:creationId xmlns:a16="http://schemas.microsoft.com/office/drawing/2014/main" id="{D19DDA86-1318-934E-8FDF-50FBB5F289A3}"/>
              </a:ext>
            </a:extLst>
          </p:cNvPr>
          <p:cNvSpPr>
            <a:spLocks noChangeArrowheads="1"/>
          </p:cNvSpPr>
          <p:nvPr/>
        </p:nvSpPr>
        <p:spPr bwMode="auto">
          <a:xfrm>
            <a:off x="3635375" y="1989138"/>
            <a:ext cx="914400" cy="914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4" name="Oval 20">
            <a:extLst>
              <a:ext uri="{FF2B5EF4-FFF2-40B4-BE49-F238E27FC236}">
                <a16:creationId xmlns:a16="http://schemas.microsoft.com/office/drawing/2014/main" id="{5A1E7CAC-C317-7B4B-8DB4-E469BB7725F8}"/>
              </a:ext>
            </a:extLst>
          </p:cNvPr>
          <p:cNvSpPr>
            <a:spLocks noChangeArrowheads="1"/>
          </p:cNvSpPr>
          <p:nvPr/>
        </p:nvSpPr>
        <p:spPr bwMode="auto">
          <a:xfrm>
            <a:off x="4500563" y="1844675"/>
            <a:ext cx="914400" cy="914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5" name="Oval 21">
            <a:extLst>
              <a:ext uri="{FF2B5EF4-FFF2-40B4-BE49-F238E27FC236}">
                <a16:creationId xmlns:a16="http://schemas.microsoft.com/office/drawing/2014/main" id="{E1910E3B-E0A3-0247-A743-2DDCF9A21355}"/>
              </a:ext>
            </a:extLst>
          </p:cNvPr>
          <p:cNvSpPr>
            <a:spLocks noChangeArrowheads="1"/>
          </p:cNvSpPr>
          <p:nvPr/>
        </p:nvSpPr>
        <p:spPr bwMode="auto">
          <a:xfrm>
            <a:off x="3635375" y="1989138"/>
            <a:ext cx="914400" cy="914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6" name="Rectangle 22">
            <a:extLst>
              <a:ext uri="{FF2B5EF4-FFF2-40B4-BE49-F238E27FC236}">
                <a16:creationId xmlns:a16="http://schemas.microsoft.com/office/drawing/2014/main" id="{F1565C70-EE37-354A-88CE-B0228DA893B0}"/>
              </a:ext>
            </a:extLst>
          </p:cNvPr>
          <p:cNvSpPr>
            <a:spLocks noChangeArrowheads="1"/>
          </p:cNvSpPr>
          <p:nvPr/>
        </p:nvSpPr>
        <p:spPr bwMode="auto">
          <a:xfrm>
            <a:off x="4211638" y="4292600"/>
            <a:ext cx="1152525" cy="2159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7" name="Oval 23">
            <a:extLst>
              <a:ext uri="{FF2B5EF4-FFF2-40B4-BE49-F238E27FC236}">
                <a16:creationId xmlns:a16="http://schemas.microsoft.com/office/drawing/2014/main" id="{641A978B-5088-8F41-9686-857DD6345A46}"/>
              </a:ext>
            </a:extLst>
          </p:cNvPr>
          <p:cNvSpPr>
            <a:spLocks noChangeArrowheads="1"/>
          </p:cNvSpPr>
          <p:nvPr/>
        </p:nvSpPr>
        <p:spPr bwMode="auto">
          <a:xfrm>
            <a:off x="3348038" y="2205038"/>
            <a:ext cx="914400" cy="914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8" name="Text Box 24">
            <a:extLst>
              <a:ext uri="{FF2B5EF4-FFF2-40B4-BE49-F238E27FC236}">
                <a16:creationId xmlns:a16="http://schemas.microsoft.com/office/drawing/2014/main" id="{FCF8058C-51B3-7445-9B19-D4A601F3049F}"/>
              </a:ext>
            </a:extLst>
          </p:cNvPr>
          <p:cNvSpPr txBox="1">
            <a:spLocks noChangeArrowheads="1"/>
          </p:cNvSpPr>
          <p:nvPr/>
        </p:nvSpPr>
        <p:spPr bwMode="auto">
          <a:xfrm>
            <a:off x="395288" y="476250"/>
            <a:ext cx="3024187"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n-US" sz="1400">
                <a:solidFill>
                  <a:srgbClr val="FFCC99"/>
                </a:solidFill>
                <a:latin typeface="Arial Black" panose="020B0604020202020204" pitchFamily="34" charset="0"/>
              </a:rPr>
              <a:t>El universo lo concebían con sentido religioso más que geográfico, creían que la humanidad había pasado por cuatro eras y que ellos vivían en la quinta.</a:t>
            </a:r>
          </a:p>
          <a:p>
            <a:pPr algn="ctr">
              <a:spcBef>
                <a:spcPct val="50000"/>
              </a:spcBef>
            </a:pPr>
            <a:r>
              <a:rPr lang="es-MX" altLang="en-US" sz="1400">
                <a:solidFill>
                  <a:srgbClr val="FFCC99"/>
                </a:solidFill>
                <a:latin typeface="Arial Black" panose="020B0604020202020204" pitchFamily="34" charset="0"/>
              </a:rPr>
              <a:t>En el panteón mexica existían  diferentes deidades muchas de ellas protegían las cosechas pero el dios principal era Huitzilopochtli (colibrí zurdo), dios de la guerra.</a:t>
            </a:r>
          </a:p>
          <a:p>
            <a:pPr algn="ctr">
              <a:spcBef>
                <a:spcPct val="50000"/>
              </a:spcBef>
            </a:pPr>
            <a:endParaRPr lang="es-MX" altLang="en-US" sz="1400">
              <a:solidFill>
                <a:srgbClr val="FFCC99"/>
              </a:solidFill>
              <a:latin typeface="Arial Black" panose="020B0604020202020204" pitchFamily="34" charset="0"/>
            </a:endParaRPr>
          </a:p>
          <a:p>
            <a:pPr algn="ctr">
              <a:spcBef>
                <a:spcPct val="50000"/>
              </a:spcBef>
            </a:pPr>
            <a:r>
              <a:rPr lang="es-MX" altLang="en-US" sz="1400">
                <a:solidFill>
                  <a:srgbClr val="FFCC99"/>
                </a:solidFill>
                <a:latin typeface="Arial Black" panose="020B0604020202020204" pitchFamily="34" charset="0"/>
              </a:rPr>
              <a:t>Otros dioses eran Tláloc (dios de la lluvia), Quetzalcóatl  (serpiente de plumas preciosas), Mictlantecutli (dios de la muerte),  Xipe (el desollado, dios de la fertilidad y la primavera), Xochipilli (dios del juego, la danza y el amor), Coatlicue (madre de los dioses y de la tierra).               </a:t>
            </a:r>
          </a:p>
          <a:p>
            <a:pPr algn="ctr">
              <a:spcBef>
                <a:spcPct val="50000"/>
              </a:spcBef>
            </a:pPr>
            <a:r>
              <a:rPr lang="es-MX" altLang="en-US" sz="1400">
                <a:solidFill>
                  <a:srgbClr val="FFCC99"/>
                </a:solidFill>
                <a:latin typeface="Arial Black" panose="020B0604020202020204" pitchFamily="34" charset="0"/>
              </a:rPr>
              <a:t> </a:t>
            </a:r>
          </a:p>
        </p:txBody>
      </p:sp>
      <p:sp>
        <p:nvSpPr>
          <p:cNvPr id="21529" name="Text Box 25">
            <a:extLst>
              <a:ext uri="{FF2B5EF4-FFF2-40B4-BE49-F238E27FC236}">
                <a16:creationId xmlns:a16="http://schemas.microsoft.com/office/drawing/2014/main" id="{CAB55001-79CB-DA43-9153-661EE5ADB0D6}"/>
              </a:ext>
            </a:extLst>
          </p:cNvPr>
          <p:cNvSpPr txBox="1">
            <a:spLocks noChangeArrowheads="1"/>
          </p:cNvSpPr>
          <p:nvPr/>
        </p:nvSpPr>
        <p:spPr bwMode="auto">
          <a:xfrm>
            <a:off x="3924300" y="6165850"/>
            <a:ext cx="47879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800">
              <a:latin typeface="Arial Black" panose="020B0604020202020204" pitchFamily="34" charset="0"/>
            </a:endParaRPr>
          </a:p>
        </p:txBody>
      </p:sp>
      <p:sp>
        <p:nvSpPr>
          <p:cNvPr id="21530" name="Text Box 26">
            <a:extLst>
              <a:ext uri="{FF2B5EF4-FFF2-40B4-BE49-F238E27FC236}">
                <a16:creationId xmlns:a16="http://schemas.microsoft.com/office/drawing/2014/main" id="{9CC7BDDD-4A77-A94E-B5B5-41DBF85E0329}"/>
              </a:ext>
            </a:extLst>
          </p:cNvPr>
          <p:cNvSpPr txBox="1">
            <a:spLocks noChangeArrowheads="1"/>
          </p:cNvSpPr>
          <p:nvPr/>
        </p:nvSpPr>
        <p:spPr bwMode="auto">
          <a:xfrm>
            <a:off x="4067175" y="6381750"/>
            <a:ext cx="4681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n-US" sz="1000">
                <a:solidFill>
                  <a:srgbClr val="FFCC99"/>
                </a:solidFill>
                <a:latin typeface="Arial Black" panose="020B0604020202020204" pitchFamily="34" charset="0"/>
              </a:rPr>
              <a:t>Máscara hecha con un cráneo humano  incrustaciones de concha , pirita y un cuchillo de silex.</a:t>
            </a:r>
          </a:p>
        </p:txBody>
      </p:sp>
    </p:spTree>
  </p:cSld>
  <p:clrMapOvr>
    <a:masterClrMapping/>
  </p:clrMapOvr>
  <p:transition advClick="0" advTm="47000">
    <p:fade/>
    <p:sndAc>
      <p:stSnd>
        <p:snd r:embed="rId3" name="03 - Wakan Tank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2000"/>
                                        <p:tgtEl>
                                          <p:spTgt spid="21506"/>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1530"/>
                                        </p:tgtEl>
                                        <p:attrNameLst>
                                          <p:attrName>style.visibility</p:attrName>
                                        </p:attrNameLst>
                                      </p:cBhvr>
                                      <p:to>
                                        <p:strVal val="visible"/>
                                      </p:to>
                                    </p:set>
                                    <p:animEffect transition="in" filter="fade">
                                      <p:cBhvr>
                                        <p:cTn id="11" dur="2000"/>
                                        <p:tgtEl>
                                          <p:spTgt spid="21530"/>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21528"/>
                                        </p:tgtEl>
                                        <p:attrNameLst>
                                          <p:attrName>style.visibility</p:attrName>
                                        </p:attrNameLst>
                                      </p:cBhvr>
                                      <p:to>
                                        <p:strVal val="visible"/>
                                      </p:to>
                                    </p:set>
                                    <p:animEffect transition="in" filter="fade">
                                      <p:cBhvr>
                                        <p:cTn id="15" dur="2000"/>
                                        <p:tgtEl>
                                          <p:spTgt spid="21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8" grpId="0"/>
      <p:bldP spid="21530"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3554" name="Picture 2" descr="aztecas4">
            <a:extLst>
              <a:ext uri="{FF2B5EF4-FFF2-40B4-BE49-F238E27FC236}">
                <a16:creationId xmlns:a16="http://schemas.microsoft.com/office/drawing/2014/main" id="{0086E452-6949-F04F-97D3-77EB61B1D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76250"/>
            <a:ext cx="5256212" cy="5689600"/>
          </a:xfrm>
          <a:prstGeom prst="rect">
            <a:avLst/>
          </a:prstGeom>
          <a:noFill/>
          <a:extLst>
            <a:ext uri="{909E8E84-426E-40DD-AFC4-6F175D3DCCD1}">
              <a14:hiddenFill xmlns:a14="http://schemas.microsoft.com/office/drawing/2010/main">
                <a:solidFill>
                  <a:srgbClr val="FFFFFF"/>
                </a:solidFill>
              </a14:hiddenFill>
            </a:ext>
          </a:extLst>
        </p:spPr>
      </p:pic>
      <p:sp>
        <p:nvSpPr>
          <p:cNvPr id="23555" name="Text Box 3">
            <a:extLst>
              <a:ext uri="{FF2B5EF4-FFF2-40B4-BE49-F238E27FC236}">
                <a16:creationId xmlns:a16="http://schemas.microsoft.com/office/drawing/2014/main" id="{C6A1EC6E-6B95-DA4F-85D1-901CE64D5033}"/>
              </a:ext>
            </a:extLst>
          </p:cNvPr>
          <p:cNvSpPr txBox="1">
            <a:spLocks noChangeArrowheads="1"/>
          </p:cNvSpPr>
          <p:nvPr/>
        </p:nvSpPr>
        <p:spPr bwMode="auto">
          <a:xfrm>
            <a:off x="5867400" y="549275"/>
            <a:ext cx="2808288"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n-US" sz="1400">
                <a:solidFill>
                  <a:srgbClr val="FFCC99"/>
                </a:solidFill>
                <a:latin typeface="Arial Black" panose="020B0604020202020204" pitchFamily="34" charset="0"/>
              </a:rPr>
              <a:t>La religión fue el eje de la vida azteca y su fuerza orientadora.</a:t>
            </a:r>
          </a:p>
          <a:p>
            <a:pPr algn="ctr">
              <a:spcBef>
                <a:spcPct val="50000"/>
              </a:spcBef>
            </a:pPr>
            <a:endParaRPr lang="es-MX" altLang="en-US" sz="1400">
              <a:solidFill>
                <a:srgbClr val="FFCC99"/>
              </a:solidFill>
              <a:latin typeface="Arial Black" panose="020B0604020202020204" pitchFamily="34" charset="0"/>
            </a:endParaRPr>
          </a:p>
          <a:p>
            <a:pPr algn="ctr">
              <a:spcBef>
                <a:spcPct val="50000"/>
              </a:spcBef>
            </a:pPr>
            <a:r>
              <a:rPr lang="es-MX" altLang="en-US" sz="1400">
                <a:solidFill>
                  <a:srgbClr val="FFCC99"/>
                </a:solidFill>
                <a:latin typeface="Arial Black" panose="020B0604020202020204" pitchFamily="34" charset="0"/>
              </a:rPr>
              <a:t>El arte , los juegos, las actividades comerciales, la música, la danza, la organización política y social, la guerra, todo estaba supeditado a la religión, por ello se considera  que fue un estado teocrático-militar.</a:t>
            </a:r>
          </a:p>
          <a:p>
            <a:pPr algn="ctr">
              <a:spcBef>
                <a:spcPct val="50000"/>
              </a:spcBef>
            </a:pPr>
            <a:endParaRPr lang="es-MX" altLang="en-US" sz="1400">
              <a:solidFill>
                <a:srgbClr val="FFCC99"/>
              </a:solidFill>
              <a:latin typeface="Arial Black" panose="020B0604020202020204" pitchFamily="34" charset="0"/>
            </a:endParaRPr>
          </a:p>
          <a:p>
            <a:pPr algn="ctr">
              <a:spcBef>
                <a:spcPct val="50000"/>
              </a:spcBef>
            </a:pPr>
            <a:r>
              <a:rPr lang="es-MX" altLang="en-US" sz="1400">
                <a:solidFill>
                  <a:srgbClr val="FFCC99"/>
                </a:solidFill>
                <a:latin typeface="Arial Black" panose="020B0604020202020204" pitchFamily="34" charset="0"/>
              </a:rPr>
              <a:t>Los dioses aztecas, no obstante su fuerza y poderío no eran seres inaccesibles en los que no pudiera influirse, la actitud hacia ellos no era pasiva sino activa.</a:t>
            </a:r>
          </a:p>
        </p:txBody>
      </p:sp>
      <p:sp>
        <p:nvSpPr>
          <p:cNvPr id="23556" name="Text Box 4">
            <a:extLst>
              <a:ext uri="{FF2B5EF4-FFF2-40B4-BE49-F238E27FC236}">
                <a16:creationId xmlns:a16="http://schemas.microsoft.com/office/drawing/2014/main" id="{49BE2E3F-6B08-9C4C-BD54-DF93F0D4FA3A}"/>
              </a:ext>
            </a:extLst>
          </p:cNvPr>
          <p:cNvSpPr txBox="1">
            <a:spLocks noChangeArrowheads="1"/>
          </p:cNvSpPr>
          <p:nvPr/>
        </p:nvSpPr>
        <p:spPr bwMode="auto">
          <a:xfrm>
            <a:off x="5651500" y="5876925"/>
            <a:ext cx="32400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n-US" sz="1000">
                <a:solidFill>
                  <a:srgbClr val="FFCC99"/>
                </a:solidFill>
                <a:latin typeface="Arial Black" panose="020B0604020202020204" pitchFamily="34" charset="0"/>
              </a:rPr>
              <a:t>Piedra del Sol o Calendario Azteca</a:t>
            </a:r>
          </a:p>
          <a:p>
            <a:pPr algn="ctr">
              <a:spcBef>
                <a:spcPct val="50000"/>
              </a:spcBef>
            </a:pPr>
            <a:r>
              <a:rPr lang="es-MX" altLang="en-US" sz="1000">
                <a:solidFill>
                  <a:srgbClr val="FFCC99"/>
                </a:solidFill>
                <a:latin typeface="Arial Black" panose="020B0604020202020204" pitchFamily="34" charset="0"/>
              </a:rPr>
              <a:t>Museo Nacional de Antropología e Historia</a:t>
            </a:r>
          </a:p>
        </p:txBody>
      </p:sp>
    </p:spTree>
  </p:cSld>
  <p:clrMapOvr>
    <a:masterClrMapping/>
  </p:clrMapOvr>
  <p:transition advClick="0" advTm="44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2000"/>
                                        <p:tgtEl>
                                          <p:spTgt spid="23554"/>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23555"/>
                                        </p:tgtEl>
                                        <p:attrNameLst>
                                          <p:attrName>style.visibility</p:attrName>
                                        </p:attrNameLst>
                                      </p:cBhvr>
                                      <p:to>
                                        <p:strVal val="visible"/>
                                      </p:to>
                                    </p:set>
                                    <p:animEffect transition="in" filter="fade">
                                      <p:cBhvr>
                                        <p:cTn id="11" dur="2000"/>
                                        <p:tgtEl>
                                          <p:spTgt spid="23555"/>
                                        </p:tgtEl>
                                      </p:cBhvr>
                                    </p:animEffect>
                                  </p:childTnLst>
                                </p:cTn>
                              </p:par>
                            </p:childTnLst>
                          </p:cTn>
                        </p:par>
                        <p:par>
                          <p:cTn id="12" fill="hold" nodeType="afterGroup">
                            <p:stCondLst>
                              <p:cond delay="21200"/>
                            </p:stCondLst>
                            <p:childTnLst>
                              <p:par>
                                <p:cTn id="13" presetID="10" presetClass="entr" presetSubtype="0" fill="hold" grpId="0" nodeType="afterEffect">
                                  <p:stCondLst>
                                    <p:cond delay="0"/>
                                  </p:stCondLst>
                                  <p:childTnLst>
                                    <p:set>
                                      <p:cBhvr>
                                        <p:cTn id="14" dur="1" fill="hold">
                                          <p:stCondLst>
                                            <p:cond delay="0"/>
                                          </p:stCondLst>
                                        </p:cTn>
                                        <p:tgtEl>
                                          <p:spTgt spid="23556"/>
                                        </p:tgtEl>
                                        <p:attrNameLst>
                                          <p:attrName>style.visibility</p:attrName>
                                        </p:attrNameLst>
                                      </p:cBhvr>
                                      <p:to>
                                        <p:strVal val="visible"/>
                                      </p:to>
                                    </p:set>
                                    <p:animEffect transition="in" filter="fade">
                                      <p:cBhvr>
                                        <p:cTn id="15" dur="20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P spid="2355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5602" name="Picture 2" descr="diego2">
            <a:extLst>
              <a:ext uri="{FF2B5EF4-FFF2-40B4-BE49-F238E27FC236}">
                <a16:creationId xmlns:a16="http://schemas.microsoft.com/office/drawing/2014/main" id="{7EB8555C-F22B-0049-958D-B90393762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04813"/>
            <a:ext cx="8064500" cy="2735262"/>
          </a:xfrm>
          <a:prstGeom prst="rect">
            <a:avLst/>
          </a:prstGeom>
          <a:noFill/>
          <a:extLst>
            <a:ext uri="{909E8E84-426E-40DD-AFC4-6F175D3DCCD1}">
              <a14:hiddenFill xmlns:a14="http://schemas.microsoft.com/office/drawing/2010/main">
                <a:solidFill>
                  <a:srgbClr val="FFFFFF"/>
                </a:solidFill>
              </a14:hiddenFill>
            </a:ext>
          </a:extLst>
        </p:spPr>
      </p:pic>
      <p:sp>
        <p:nvSpPr>
          <p:cNvPr id="25603" name="Text Box 3">
            <a:extLst>
              <a:ext uri="{FF2B5EF4-FFF2-40B4-BE49-F238E27FC236}">
                <a16:creationId xmlns:a16="http://schemas.microsoft.com/office/drawing/2014/main" id="{04CA2713-AC80-3140-8B34-896889D5DAB1}"/>
              </a:ext>
            </a:extLst>
          </p:cNvPr>
          <p:cNvSpPr txBox="1">
            <a:spLocks noChangeArrowheads="1"/>
          </p:cNvSpPr>
          <p:nvPr/>
        </p:nvSpPr>
        <p:spPr bwMode="auto">
          <a:xfrm>
            <a:off x="971550" y="3429000"/>
            <a:ext cx="741680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n-US" sz="1200">
                <a:solidFill>
                  <a:srgbClr val="FFCC99"/>
                </a:solidFill>
                <a:latin typeface="Arial Black" panose="020B0604020202020204" pitchFamily="34" charset="0"/>
              </a:rPr>
              <a:t>“Otro día llegamos a la calzada ancha... y desde que vimos tantas ciudades y villas pobladas en el agua y en tierra firme otras grandes poblaciones , y aquella calzada tan derecha  por nivel como iba a México, nos quedamos admirados, y decíamos que parecía a las cosas y encantamiento que cuentan en el libro de Amadís,  y aun algunos de nuestros soldados decían que si aquéllo que veían sí era entre sueños.’’</a:t>
            </a:r>
          </a:p>
          <a:p>
            <a:pPr algn="ctr">
              <a:spcBef>
                <a:spcPct val="50000"/>
              </a:spcBef>
            </a:pPr>
            <a:r>
              <a:rPr lang="es-MX" altLang="en-US" sz="1200">
                <a:solidFill>
                  <a:srgbClr val="FFCC99"/>
                </a:solidFill>
                <a:latin typeface="Arial Black" panose="020B0604020202020204" pitchFamily="34" charset="0"/>
              </a:rPr>
              <a:t> </a:t>
            </a:r>
          </a:p>
          <a:p>
            <a:pPr algn="ctr">
              <a:spcBef>
                <a:spcPct val="50000"/>
              </a:spcBef>
            </a:pPr>
            <a:r>
              <a:rPr lang="es-MX" altLang="en-US" sz="1200">
                <a:solidFill>
                  <a:srgbClr val="FFCC99"/>
                </a:solidFill>
                <a:latin typeface="Arial Black" panose="020B0604020202020204" pitchFamily="34" charset="0"/>
              </a:rPr>
              <a:t>     “Después de bien mirado y considerado todo lo que habíamos visto , tornamos a ver la gran plaza y la multitud de gente que en ella había , unos comprando y otros vendiendo, que solamente el zumbido de las voces y palabras  que allí había sonaba más que de una legua. Entre nosotros hubo soldados  que habían estado en muchas partes del mundo, en Constantinopla y en toda Italia y Roma , y dijeron que plaza tan bien compasada y con tanto concierto y tamaño y llena de tanta gente , no la habían  visto’’.</a:t>
            </a:r>
          </a:p>
          <a:p>
            <a:pPr algn="ctr">
              <a:spcBef>
                <a:spcPct val="50000"/>
              </a:spcBef>
            </a:pPr>
            <a:r>
              <a:rPr lang="es-MX" altLang="en-US" sz="1200">
                <a:solidFill>
                  <a:srgbClr val="FFCC99"/>
                </a:solidFill>
                <a:latin typeface="Arial Black" panose="020B0604020202020204" pitchFamily="34" charset="0"/>
              </a:rPr>
              <a:t>Bernal Díaz del Castillo,  </a:t>
            </a:r>
            <a:r>
              <a:rPr lang="es-MX" altLang="en-US" sz="1200" i="1">
                <a:solidFill>
                  <a:srgbClr val="FFCC99"/>
                </a:solidFill>
                <a:latin typeface="Arial Black" panose="020B0604020202020204" pitchFamily="34" charset="0"/>
              </a:rPr>
              <a:t>Historia verdadera de la conquista de la Nueva España’.</a:t>
            </a:r>
          </a:p>
        </p:txBody>
      </p:sp>
      <p:sp>
        <p:nvSpPr>
          <p:cNvPr id="25604" name="Text Box 4">
            <a:extLst>
              <a:ext uri="{FF2B5EF4-FFF2-40B4-BE49-F238E27FC236}">
                <a16:creationId xmlns:a16="http://schemas.microsoft.com/office/drawing/2014/main" id="{AAA9A1FD-3624-0248-A824-4EB7450FC7F8}"/>
              </a:ext>
            </a:extLst>
          </p:cNvPr>
          <p:cNvSpPr txBox="1">
            <a:spLocks noChangeArrowheads="1"/>
          </p:cNvSpPr>
          <p:nvPr/>
        </p:nvSpPr>
        <p:spPr bwMode="auto">
          <a:xfrm>
            <a:off x="5364163" y="6459538"/>
            <a:ext cx="3311525"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n-US" sz="800">
                <a:solidFill>
                  <a:srgbClr val="FFCC99"/>
                </a:solidFill>
                <a:latin typeface="Arial Black" panose="020B0604020202020204" pitchFamily="34" charset="0"/>
              </a:rPr>
              <a:t>La gran Tenochtitlan, Diego Rivera. Palacio Nacional.</a:t>
            </a:r>
          </a:p>
          <a:p>
            <a:pPr algn="ctr">
              <a:spcBef>
                <a:spcPct val="50000"/>
              </a:spcBef>
            </a:pPr>
            <a:r>
              <a:rPr lang="es-MX" altLang="en-US" sz="800">
                <a:solidFill>
                  <a:srgbClr val="FFCC99"/>
                </a:solidFill>
                <a:latin typeface="Arial Black" panose="020B0604020202020204" pitchFamily="34" charset="0"/>
              </a:rPr>
              <a:t>fragmento</a:t>
            </a:r>
          </a:p>
        </p:txBody>
      </p:sp>
    </p:spTree>
  </p:cSld>
  <p:clrMapOvr>
    <a:masterClrMapping/>
  </p:clrMapOvr>
  <p:transition advClick="0" advTm="60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2000"/>
                                        <p:tgtEl>
                                          <p:spTgt spid="25602"/>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25603"/>
                                        </p:tgtEl>
                                        <p:attrNameLst>
                                          <p:attrName>style.visibility</p:attrName>
                                        </p:attrNameLst>
                                      </p:cBhvr>
                                      <p:to>
                                        <p:strVal val="visible"/>
                                      </p:to>
                                    </p:set>
                                    <p:animEffect transition="in" filter="fade">
                                      <p:cBhvr>
                                        <p:cTn id="11" dur="2000"/>
                                        <p:tgtEl>
                                          <p:spTgt spid="25603"/>
                                        </p:tgtEl>
                                      </p:cBhvr>
                                    </p:animEffect>
                                  </p:childTnLst>
                                </p:cTn>
                              </p:par>
                            </p:childTnLst>
                          </p:cTn>
                        </p:par>
                        <p:par>
                          <p:cTn id="12" fill="hold" nodeType="afterGroup">
                            <p:stCondLst>
                              <p:cond delay="42800"/>
                            </p:stCondLst>
                            <p:childTnLst>
                              <p:par>
                                <p:cTn id="13" presetID="10" presetClass="entr" presetSubtype="0" fill="hold" grpId="0" nodeType="afterEffect">
                                  <p:stCondLst>
                                    <p:cond delay="0"/>
                                  </p:stCondLst>
                                  <p:childTnLst>
                                    <p:set>
                                      <p:cBhvr>
                                        <p:cTn id="14" dur="1" fill="hold">
                                          <p:stCondLst>
                                            <p:cond delay="0"/>
                                          </p:stCondLst>
                                        </p:cTn>
                                        <p:tgtEl>
                                          <p:spTgt spid="25604"/>
                                        </p:tgtEl>
                                        <p:attrNameLst>
                                          <p:attrName>style.visibility</p:attrName>
                                        </p:attrNameLst>
                                      </p:cBhvr>
                                      <p:to>
                                        <p:strVal val="visible"/>
                                      </p:to>
                                    </p:set>
                                    <p:animEffect transition="in" filter="fade">
                                      <p:cBhvr>
                                        <p:cTn id="15" dur="20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P spid="2560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7650" name="Picture 2" descr="Imagen1aguiiii43434">
            <a:extLst>
              <a:ext uri="{FF2B5EF4-FFF2-40B4-BE49-F238E27FC236}">
                <a16:creationId xmlns:a16="http://schemas.microsoft.com/office/drawing/2014/main" id="{6F241E8B-F1A2-3B43-9656-E64A7A686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108075"/>
            <a:ext cx="12592050" cy="9124950"/>
          </a:xfrm>
          <a:prstGeom prst="rect">
            <a:avLst/>
          </a:prstGeom>
          <a:noFill/>
          <a:extLst>
            <a:ext uri="{909E8E84-426E-40DD-AFC4-6F175D3DCCD1}">
              <a14:hiddenFill xmlns:a14="http://schemas.microsoft.com/office/drawing/2010/main">
                <a:solidFill>
                  <a:srgbClr val="FFFFFF"/>
                </a:solidFill>
              </a14:hiddenFill>
            </a:ext>
          </a:extLst>
        </p:spPr>
      </p:pic>
      <p:sp>
        <p:nvSpPr>
          <p:cNvPr id="27651" name="Text Box 3">
            <a:extLst>
              <a:ext uri="{FF2B5EF4-FFF2-40B4-BE49-F238E27FC236}">
                <a16:creationId xmlns:a16="http://schemas.microsoft.com/office/drawing/2014/main" id="{E0C61309-4AEC-284E-BC04-788B42F33CA8}"/>
              </a:ext>
            </a:extLst>
          </p:cNvPr>
          <p:cNvSpPr txBox="1">
            <a:spLocks noChangeArrowheads="1"/>
          </p:cNvSpPr>
          <p:nvPr/>
        </p:nvSpPr>
        <p:spPr bwMode="auto">
          <a:xfrm>
            <a:off x="4787900" y="981075"/>
            <a:ext cx="3671888" cy="196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n-US">
                <a:solidFill>
                  <a:srgbClr val="FFCC99"/>
                </a:solidFill>
                <a:latin typeface="Arial Black" panose="020B0604020202020204" pitchFamily="34" charset="0"/>
              </a:rPr>
              <a:t>“Porque nadie ama lo que no conoce’’</a:t>
            </a:r>
          </a:p>
          <a:p>
            <a:pPr algn="ctr">
              <a:spcBef>
                <a:spcPct val="50000"/>
              </a:spcBef>
            </a:pPr>
            <a:r>
              <a:rPr lang="es-MX" altLang="en-US" sz="1400">
                <a:solidFill>
                  <a:srgbClr val="FFCC99"/>
                </a:solidFill>
                <a:latin typeface="Arial Black" panose="020B0604020202020204" pitchFamily="34" charset="0"/>
              </a:rPr>
              <a:t>Reenvíalo</a:t>
            </a:r>
          </a:p>
          <a:p>
            <a:pPr algn="ctr">
              <a:spcBef>
                <a:spcPct val="50000"/>
              </a:spcBef>
            </a:pPr>
            <a:endParaRPr lang="es-MX" altLang="en-US" sz="1400">
              <a:solidFill>
                <a:srgbClr val="FFCC99"/>
              </a:solidFill>
              <a:latin typeface="Arial Black" panose="020B0604020202020204" pitchFamily="34" charset="0"/>
            </a:endParaRPr>
          </a:p>
          <a:p>
            <a:pPr algn="ctr">
              <a:spcBef>
                <a:spcPct val="50000"/>
              </a:spcBef>
            </a:pPr>
            <a:r>
              <a:rPr lang="es-MX" altLang="en-US">
                <a:solidFill>
                  <a:srgbClr val="FFCC99"/>
                </a:solidFill>
                <a:latin typeface="Arial Black" panose="020B0604020202020204" pitchFamily="34" charset="0"/>
              </a:rPr>
              <a:t>Transmite  cultura de México.</a:t>
            </a:r>
          </a:p>
        </p:txBody>
      </p:sp>
      <p:sp>
        <p:nvSpPr>
          <p:cNvPr id="27652" name="Text Box 4">
            <a:extLst>
              <a:ext uri="{FF2B5EF4-FFF2-40B4-BE49-F238E27FC236}">
                <a16:creationId xmlns:a16="http://schemas.microsoft.com/office/drawing/2014/main" id="{99A2110D-8320-E446-816A-E965F6284152}"/>
              </a:ext>
            </a:extLst>
          </p:cNvPr>
          <p:cNvSpPr txBox="1">
            <a:spLocks noChangeArrowheads="1"/>
          </p:cNvSpPr>
          <p:nvPr/>
        </p:nvSpPr>
        <p:spPr bwMode="auto">
          <a:xfrm>
            <a:off x="4716463" y="4076700"/>
            <a:ext cx="381635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n-US" sz="1200">
                <a:solidFill>
                  <a:srgbClr val="FFCC99"/>
                </a:solidFill>
                <a:latin typeface="Arial Black" panose="020B0604020202020204" pitchFamily="34" charset="0"/>
              </a:rPr>
              <a:t>Música: Wakan Tanka</a:t>
            </a:r>
          </a:p>
          <a:p>
            <a:pPr algn="ctr">
              <a:spcBef>
                <a:spcPct val="50000"/>
              </a:spcBef>
            </a:pPr>
            <a:r>
              <a:rPr lang="es-MX" altLang="en-US" sz="1200">
                <a:solidFill>
                  <a:srgbClr val="FFCC99"/>
                </a:solidFill>
                <a:latin typeface="Arial Black" panose="020B0604020202020204" pitchFamily="34" charset="0"/>
              </a:rPr>
              <a:t>“El gran espíritu’’</a:t>
            </a:r>
          </a:p>
          <a:p>
            <a:pPr algn="ctr">
              <a:spcBef>
                <a:spcPct val="50000"/>
              </a:spcBef>
            </a:pPr>
            <a:r>
              <a:rPr lang="es-MX" altLang="en-US" sz="1200">
                <a:solidFill>
                  <a:srgbClr val="FFCC99"/>
                </a:solidFill>
                <a:latin typeface="Arial Black" panose="020B0604020202020204" pitchFamily="34" charset="0"/>
              </a:rPr>
              <a:t>Oscar Hernández</a:t>
            </a:r>
          </a:p>
          <a:p>
            <a:pPr algn="ctr">
              <a:spcBef>
                <a:spcPct val="50000"/>
              </a:spcBef>
            </a:pPr>
            <a:r>
              <a:rPr lang="es-MX" altLang="en-US" sz="1200">
                <a:solidFill>
                  <a:srgbClr val="FFCC99"/>
                </a:solidFill>
                <a:latin typeface="Arial Black" panose="020B0604020202020204" pitchFamily="34" charset="0"/>
              </a:rPr>
              <a:t>Instrumentos prehispánicos</a:t>
            </a:r>
          </a:p>
        </p:txBody>
      </p:sp>
      <p:sp>
        <p:nvSpPr>
          <p:cNvPr id="27653" name="Text Box 5">
            <a:extLst>
              <a:ext uri="{FF2B5EF4-FFF2-40B4-BE49-F238E27FC236}">
                <a16:creationId xmlns:a16="http://schemas.microsoft.com/office/drawing/2014/main" id="{CD693DD8-97D4-134E-82D1-732A519CA1D9}"/>
              </a:ext>
            </a:extLst>
          </p:cNvPr>
          <p:cNvSpPr txBox="1">
            <a:spLocks noChangeArrowheads="1"/>
          </p:cNvSpPr>
          <p:nvPr/>
        </p:nvSpPr>
        <p:spPr bwMode="auto">
          <a:xfrm>
            <a:off x="4932363" y="5949950"/>
            <a:ext cx="23034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000">
              <a:latin typeface="Arial Black" panose="020B0604020202020204" pitchFamily="34" charset="0"/>
            </a:endParaRPr>
          </a:p>
        </p:txBody>
      </p:sp>
      <p:sp>
        <p:nvSpPr>
          <p:cNvPr id="27654" name="Text Box 6">
            <a:extLst>
              <a:ext uri="{FF2B5EF4-FFF2-40B4-BE49-F238E27FC236}">
                <a16:creationId xmlns:a16="http://schemas.microsoft.com/office/drawing/2014/main" id="{A376E463-9232-184C-8EEF-C4AB93A9DC7C}"/>
              </a:ext>
            </a:extLst>
          </p:cNvPr>
          <p:cNvSpPr txBox="1">
            <a:spLocks noChangeArrowheads="1"/>
          </p:cNvSpPr>
          <p:nvPr/>
        </p:nvSpPr>
        <p:spPr bwMode="auto">
          <a:xfrm>
            <a:off x="5364163" y="6021388"/>
            <a:ext cx="30956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n-US" sz="1200">
                <a:solidFill>
                  <a:srgbClr val="FFCC99"/>
                </a:solidFill>
                <a:latin typeface="Arial Black" panose="020B0604020202020204" pitchFamily="34" charset="0"/>
              </a:rPr>
              <a:t>laurafuentesrosas@hotmail.com</a:t>
            </a:r>
          </a:p>
        </p:txBody>
      </p:sp>
    </p:spTree>
  </p:cSld>
  <p:clrMapOvr>
    <a:masterClrMapping/>
  </p:clrMapOvr>
  <p:transition advTm="28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27651"/>
                                        </p:tgtEl>
                                        <p:attrNameLst>
                                          <p:attrName>style.visibility</p:attrName>
                                        </p:attrNameLst>
                                      </p:cBhvr>
                                      <p:to>
                                        <p:strVal val="visible"/>
                                      </p:to>
                                    </p:set>
                                    <p:animEffect transition="in" filter="fade">
                                      <p:cBhvr>
                                        <p:cTn id="7" dur="2000"/>
                                        <p:tgtEl>
                                          <p:spTgt spid="27651"/>
                                        </p:tgtEl>
                                      </p:cBhvr>
                                    </p:animEffect>
                                  </p:childTnLst>
                                </p:cTn>
                              </p:par>
                            </p:childTnLst>
                          </p:cTn>
                        </p:par>
                        <p:par>
                          <p:cTn id="8" fill="hold" nodeType="afterGroup">
                            <p:stCondLst>
                              <p:cond delay="4800"/>
                            </p:stCondLst>
                            <p:childTnLst>
                              <p:par>
                                <p:cTn id="9" presetID="10" presetClass="entr" presetSubtype="0" fill="hold" grpId="0" nodeType="afterEffect">
                                  <p:stCondLst>
                                    <p:cond delay="0"/>
                                  </p:stCondLst>
                                  <p:childTnLst>
                                    <p:set>
                                      <p:cBhvr>
                                        <p:cTn id="10" dur="1" fill="hold">
                                          <p:stCondLst>
                                            <p:cond delay="0"/>
                                          </p:stCondLst>
                                        </p:cTn>
                                        <p:tgtEl>
                                          <p:spTgt spid="27652"/>
                                        </p:tgtEl>
                                        <p:attrNameLst>
                                          <p:attrName>style.visibility</p:attrName>
                                        </p:attrNameLst>
                                      </p:cBhvr>
                                      <p:to>
                                        <p:strVal val="visible"/>
                                      </p:to>
                                    </p:set>
                                    <p:animEffect transition="in" filter="fade">
                                      <p:cBhvr>
                                        <p:cTn id="11" dur="2000"/>
                                        <p:tgtEl>
                                          <p:spTgt spid="27652"/>
                                        </p:tgtEl>
                                      </p:cBhvr>
                                    </p:animEffect>
                                  </p:childTnLst>
                                </p:cTn>
                              </p:par>
                            </p:childTnLst>
                          </p:cTn>
                        </p:par>
                        <p:par>
                          <p:cTn id="12" fill="hold" nodeType="afterGroup">
                            <p:stCondLst>
                              <p:cond delay="6800"/>
                            </p:stCondLst>
                            <p:childTnLst>
                              <p:par>
                                <p:cTn id="13" presetID="10" presetClass="entr" presetSubtype="0" fill="hold" nodeType="afterEffect">
                                  <p:stCondLst>
                                    <p:cond delay="0"/>
                                  </p:stCondLst>
                                  <p:childTnLst>
                                    <p:set>
                                      <p:cBhvr>
                                        <p:cTn id="14" dur="1" fill="hold">
                                          <p:stCondLst>
                                            <p:cond delay="0"/>
                                          </p:stCondLst>
                                        </p:cTn>
                                        <p:tgtEl>
                                          <p:spTgt spid="27654">
                                            <p:txEl>
                                              <p:pRg st="0" end="0"/>
                                            </p:txEl>
                                          </p:spTgt>
                                        </p:tgtEl>
                                        <p:attrNameLst>
                                          <p:attrName>style.visibility</p:attrName>
                                        </p:attrNameLst>
                                      </p:cBhvr>
                                      <p:to>
                                        <p:strVal val="visible"/>
                                      </p:to>
                                    </p:set>
                                    <p:animEffect transition="in" filter="fade">
                                      <p:cBhvr>
                                        <p:cTn id="15" dur="2000"/>
                                        <p:tgtEl>
                                          <p:spTgt spid="276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7652"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4058E6F8-AC99-BD49-A0A6-FF1A36FA97AF}"/>
              </a:ext>
            </a:extLst>
          </p:cNvPr>
          <p:cNvSpPr txBox="1">
            <a:spLocks noChangeArrowheads="1"/>
          </p:cNvSpPr>
          <p:nvPr/>
        </p:nvSpPr>
        <p:spPr bwMode="auto">
          <a:xfrm>
            <a:off x="0" y="3141663"/>
            <a:ext cx="8642350" cy="352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n-US">
                <a:solidFill>
                  <a:srgbClr val="FFCC99"/>
                </a:solidFill>
                <a:latin typeface="Arial Black" panose="020B0604020202020204" pitchFamily="34" charset="0"/>
              </a:rPr>
              <a:t>                                   Los mexicas o aztecas</a:t>
            </a:r>
          </a:p>
          <a:p>
            <a:pPr algn="ctr">
              <a:spcBef>
                <a:spcPct val="50000"/>
              </a:spcBef>
            </a:pPr>
            <a:r>
              <a:rPr lang="es-MX" altLang="en-US">
                <a:solidFill>
                  <a:srgbClr val="FFCC99"/>
                </a:solidFill>
                <a:latin typeface="Arial Black" panose="020B0604020202020204" pitchFamily="34" charset="0"/>
              </a:rPr>
              <a:t>Tribu de humilde y nebuloso origen nómada, constituyen el último grupo de habla náhuatl que penetra en el valle de México, se establecen hacia el año de 1325 d.c. en unos islotes pantanosos del gran lago que aun ocupaba el centro del valle. De ahí harán surgir en menos de dos siglos la última metrópoli del antiguo México, Tenochtitlán, ciudad lacustre única en su género con sus chinanpas (jardínes flotantes,como subsiste todavía Xochimilco) y su ingenioso trazo urbano. Cortés mismo, el orgulloso conquistador comentaría en una carta a Carlos V , la magnitud y hermosura de los apartamentos de Moctezuma “que en España no hay sus semejantes”.</a:t>
            </a:r>
          </a:p>
        </p:txBody>
      </p:sp>
      <p:pic>
        <p:nvPicPr>
          <p:cNvPr id="7171" name="Picture 3" descr="foto azt">
            <a:extLst>
              <a:ext uri="{FF2B5EF4-FFF2-40B4-BE49-F238E27FC236}">
                <a16:creationId xmlns:a16="http://schemas.microsoft.com/office/drawing/2014/main" id="{34D6FA90-73A9-9D4B-B743-FAB0ED9B6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60350"/>
            <a:ext cx="7991475" cy="2735263"/>
          </a:xfrm>
          <a:prstGeom prst="rect">
            <a:avLst/>
          </a:prstGeom>
          <a:noFill/>
          <a:extLst>
            <a:ext uri="{909E8E84-426E-40DD-AFC4-6F175D3DCCD1}">
              <a14:hiddenFill xmlns:a14="http://schemas.microsoft.com/office/drawing/2010/main">
                <a:solidFill>
                  <a:srgbClr val="FFFFFF"/>
                </a:solidFill>
              </a14:hiddenFill>
            </a:ext>
          </a:extLst>
        </p:spPr>
      </p:pic>
      <p:sp>
        <p:nvSpPr>
          <p:cNvPr id="7172" name="Text Box 4">
            <a:extLst>
              <a:ext uri="{FF2B5EF4-FFF2-40B4-BE49-F238E27FC236}">
                <a16:creationId xmlns:a16="http://schemas.microsoft.com/office/drawing/2014/main" id="{C058C7EE-AF6F-D74E-B040-9898EA7B496B}"/>
              </a:ext>
            </a:extLst>
          </p:cNvPr>
          <p:cNvSpPr txBox="1">
            <a:spLocks noChangeArrowheads="1"/>
          </p:cNvSpPr>
          <p:nvPr/>
        </p:nvSpPr>
        <p:spPr bwMode="auto">
          <a:xfrm>
            <a:off x="6227763" y="6613525"/>
            <a:ext cx="1079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000">
              <a:latin typeface="Arial Black" panose="020B0604020202020204" pitchFamily="34" charset="0"/>
            </a:endParaRPr>
          </a:p>
        </p:txBody>
      </p:sp>
      <p:sp>
        <p:nvSpPr>
          <p:cNvPr id="7173" name="Text Box 5">
            <a:extLst>
              <a:ext uri="{FF2B5EF4-FFF2-40B4-BE49-F238E27FC236}">
                <a16:creationId xmlns:a16="http://schemas.microsoft.com/office/drawing/2014/main" id="{051B0021-A753-394B-ADE1-F17495C4ACEF}"/>
              </a:ext>
            </a:extLst>
          </p:cNvPr>
          <p:cNvSpPr txBox="1">
            <a:spLocks noChangeArrowheads="1"/>
          </p:cNvSpPr>
          <p:nvPr/>
        </p:nvSpPr>
        <p:spPr bwMode="auto">
          <a:xfrm>
            <a:off x="5867400" y="6453188"/>
            <a:ext cx="32766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n-US" sz="800">
                <a:solidFill>
                  <a:srgbClr val="FFCC99"/>
                </a:solidFill>
                <a:latin typeface="Arial Black" panose="020B0604020202020204" pitchFamily="34" charset="0"/>
              </a:rPr>
              <a:t>La fundación  de México-Tenochtitlán,Atlas de Durán</a:t>
            </a:r>
          </a:p>
        </p:txBody>
      </p:sp>
    </p:spTree>
  </p:cSld>
  <p:clrMapOvr>
    <a:masterClrMapping/>
  </p:clrMapOvr>
  <p:transition advClick="0" advTm="46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2000"/>
                                        <p:tgtEl>
                                          <p:spTgt spid="7171"/>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7170"/>
                                        </p:tgtEl>
                                        <p:attrNameLst>
                                          <p:attrName>style.visibility</p:attrName>
                                        </p:attrNameLst>
                                      </p:cBhvr>
                                      <p:to>
                                        <p:strVal val="visible"/>
                                      </p:to>
                                    </p:set>
                                    <p:animEffect transition="in" filter="fade">
                                      <p:cBhvr>
                                        <p:cTn id="11" dur="2000"/>
                                        <p:tgtEl>
                                          <p:spTgt spid="7170"/>
                                        </p:tgtEl>
                                      </p:cBhvr>
                                    </p:animEffect>
                                  </p:childTnLst>
                                </p:cTn>
                              </p:par>
                            </p:childTnLst>
                          </p:cTn>
                        </p:par>
                        <p:par>
                          <p:cTn id="12" fill="hold" nodeType="afterGroup">
                            <p:stCondLst>
                              <p:cond delay="28400"/>
                            </p:stCondLst>
                            <p:childTnLst>
                              <p:par>
                                <p:cTn id="13" presetID="10" presetClass="entr" presetSubtype="0" fill="hold" grpId="0" nodeType="afterEffect">
                                  <p:stCondLst>
                                    <p:cond delay="0"/>
                                  </p:stCondLst>
                                  <p:childTnLst>
                                    <p:set>
                                      <p:cBhvr>
                                        <p:cTn id="14" dur="1" fill="hold">
                                          <p:stCondLst>
                                            <p:cond delay="0"/>
                                          </p:stCondLst>
                                        </p:cTn>
                                        <p:tgtEl>
                                          <p:spTgt spid="7173"/>
                                        </p:tgtEl>
                                        <p:attrNameLst>
                                          <p:attrName>style.visibility</p:attrName>
                                        </p:attrNameLst>
                                      </p:cBhvr>
                                      <p:to>
                                        <p:strVal val="visible"/>
                                      </p:to>
                                    </p:set>
                                    <p:animEffect transition="in" filter="fade">
                                      <p:cBhvr>
                                        <p:cTn id="15" dur="20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3"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Oval 2">
            <a:extLst>
              <a:ext uri="{FF2B5EF4-FFF2-40B4-BE49-F238E27FC236}">
                <a16:creationId xmlns:a16="http://schemas.microsoft.com/office/drawing/2014/main" id="{963D32C5-57E4-8645-870B-2E7CFF56A2BB}"/>
              </a:ext>
            </a:extLst>
          </p:cNvPr>
          <p:cNvSpPr>
            <a:spLocks noChangeArrowheads="1"/>
          </p:cNvSpPr>
          <p:nvPr/>
        </p:nvSpPr>
        <p:spPr bwMode="auto">
          <a:xfrm>
            <a:off x="5292725" y="836613"/>
            <a:ext cx="358775" cy="14446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 name="Oval 3">
            <a:extLst>
              <a:ext uri="{FF2B5EF4-FFF2-40B4-BE49-F238E27FC236}">
                <a16:creationId xmlns:a16="http://schemas.microsoft.com/office/drawing/2014/main" id="{217FF2CA-9521-804E-9C11-171A9A7CFF4F}"/>
              </a:ext>
            </a:extLst>
          </p:cNvPr>
          <p:cNvSpPr>
            <a:spLocks noChangeArrowheads="1"/>
          </p:cNvSpPr>
          <p:nvPr/>
        </p:nvSpPr>
        <p:spPr bwMode="auto">
          <a:xfrm>
            <a:off x="5292725" y="2349500"/>
            <a:ext cx="287338" cy="2159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0" name="Oval 4">
            <a:extLst>
              <a:ext uri="{FF2B5EF4-FFF2-40B4-BE49-F238E27FC236}">
                <a16:creationId xmlns:a16="http://schemas.microsoft.com/office/drawing/2014/main" id="{F4572C08-ED44-5449-801B-FD38D23267D2}"/>
              </a:ext>
            </a:extLst>
          </p:cNvPr>
          <p:cNvSpPr>
            <a:spLocks noChangeArrowheads="1"/>
          </p:cNvSpPr>
          <p:nvPr/>
        </p:nvSpPr>
        <p:spPr bwMode="auto">
          <a:xfrm>
            <a:off x="5724525" y="3933825"/>
            <a:ext cx="215900" cy="2159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1" name="Rectangle 5">
            <a:extLst>
              <a:ext uri="{FF2B5EF4-FFF2-40B4-BE49-F238E27FC236}">
                <a16:creationId xmlns:a16="http://schemas.microsoft.com/office/drawing/2014/main" id="{6956C90B-76E2-2F4C-A15D-95B13DCAF454}"/>
              </a:ext>
            </a:extLst>
          </p:cNvPr>
          <p:cNvSpPr>
            <a:spLocks noChangeArrowheads="1"/>
          </p:cNvSpPr>
          <p:nvPr/>
        </p:nvSpPr>
        <p:spPr bwMode="auto">
          <a:xfrm>
            <a:off x="5364163" y="2349500"/>
            <a:ext cx="1439862" cy="45085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Rectangle 6">
            <a:extLst>
              <a:ext uri="{FF2B5EF4-FFF2-40B4-BE49-F238E27FC236}">
                <a16:creationId xmlns:a16="http://schemas.microsoft.com/office/drawing/2014/main" id="{481F1642-73A6-FE47-83A4-DAC9508A9A2D}"/>
              </a:ext>
            </a:extLst>
          </p:cNvPr>
          <p:cNvSpPr>
            <a:spLocks noChangeArrowheads="1"/>
          </p:cNvSpPr>
          <p:nvPr/>
        </p:nvSpPr>
        <p:spPr bwMode="auto">
          <a:xfrm>
            <a:off x="5076825" y="4797425"/>
            <a:ext cx="2663825" cy="206057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3" name="Rectangle 7">
            <a:extLst>
              <a:ext uri="{FF2B5EF4-FFF2-40B4-BE49-F238E27FC236}">
                <a16:creationId xmlns:a16="http://schemas.microsoft.com/office/drawing/2014/main" id="{53F7D4B3-1111-594C-AEBA-E67216D8B688}"/>
              </a:ext>
            </a:extLst>
          </p:cNvPr>
          <p:cNvSpPr>
            <a:spLocks noChangeArrowheads="1"/>
          </p:cNvSpPr>
          <p:nvPr/>
        </p:nvSpPr>
        <p:spPr bwMode="auto">
          <a:xfrm>
            <a:off x="4356100" y="1700213"/>
            <a:ext cx="720725" cy="50482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4" name="Rectangle 8">
            <a:extLst>
              <a:ext uri="{FF2B5EF4-FFF2-40B4-BE49-F238E27FC236}">
                <a16:creationId xmlns:a16="http://schemas.microsoft.com/office/drawing/2014/main" id="{13149485-4884-9640-BD43-C80B35604A0F}"/>
              </a:ext>
            </a:extLst>
          </p:cNvPr>
          <p:cNvSpPr>
            <a:spLocks noChangeArrowheads="1"/>
          </p:cNvSpPr>
          <p:nvPr/>
        </p:nvSpPr>
        <p:spPr bwMode="auto">
          <a:xfrm>
            <a:off x="4572000" y="5661025"/>
            <a:ext cx="1728788" cy="119697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5" name="Rectangle 9">
            <a:extLst>
              <a:ext uri="{FF2B5EF4-FFF2-40B4-BE49-F238E27FC236}">
                <a16:creationId xmlns:a16="http://schemas.microsoft.com/office/drawing/2014/main" id="{3CFC7BA7-3307-354C-B655-57932D3F8570}"/>
              </a:ext>
            </a:extLst>
          </p:cNvPr>
          <p:cNvSpPr>
            <a:spLocks noChangeArrowheads="1"/>
          </p:cNvSpPr>
          <p:nvPr/>
        </p:nvSpPr>
        <p:spPr bwMode="auto">
          <a:xfrm>
            <a:off x="4211638" y="1628775"/>
            <a:ext cx="647700" cy="431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Rectangle 10">
            <a:extLst>
              <a:ext uri="{FF2B5EF4-FFF2-40B4-BE49-F238E27FC236}">
                <a16:creationId xmlns:a16="http://schemas.microsoft.com/office/drawing/2014/main" id="{E9F6B87F-A326-A947-A189-D06374493490}"/>
              </a:ext>
            </a:extLst>
          </p:cNvPr>
          <p:cNvSpPr>
            <a:spLocks noChangeArrowheads="1"/>
          </p:cNvSpPr>
          <p:nvPr/>
        </p:nvSpPr>
        <p:spPr bwMode="auto">
          <a:xfrm>
            <a:off x="539750" y="6237288"/>
            <a:ext cx="431800" cy="28733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7" name="Text Box 11">
            <a:extLst>
              <a:ext uri="{FF2B5EF4-FFF2-40B4-BE49-F238E27FC236}">
                <a16:creationId xmlns:a16="http://schemas.microsoft.com/office/drawing/2014/main" id="{119D6F2E-744F-6240-B7C4-6A42FA2192D1}"/>
              </a:ext>
            </a:extLst>
          </p:cNvPr>
          <p:cNvSpPr txBox="1">
            <a:spLocks noChangeArrowheads="1"/>
          </p:cNvSpPr>
          <p:nvPr/>
        </p:nvSpPr>
        <p:spPr bwMode="auto">
          <a:xfrm>
            <a:off x="5508625" y="476250"/>
            <a:ext cx="338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9228" name="Text Box 12">
            <a:extLst>
              <a:ext uri="{FF2B5EF4-FFF2-40B4-BE49-F238E27FC236}">
                <a16:creationId xmlns:a16="http://schemas.microsoft.com/office/drawing/2014/main" id="{72380D88-5E21-0449-B88A-25310476ED6B}"/>
              </a:ext>
            </a:extLst>
          </p:cNvPr>
          <p:cNvSpPr txBox="1">
            <a:spLocks noChangeArrowheads="1"/>
          </p:cNvSpPr>
          <p:nvPr/>
        </p:nvSpPr>
        <p:spPr bwMode="auto">
          <a:xfrm>
            <a:off x="5435600" y="908050"/>
            <a:ext cx="2952750" cy="445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n-US" sz="1400">
                <a:solidFill>
                  <a:srgbClr val="FFCC99"/>
                </a:solidFill>
                <a:latin typeface="Arial Black" panose="020B0604020202020204" pitchFamily="34" charset="0"/>
              </a:rPr>
              <a:t>Los aztecas salieron de Aztlán, su mítico lugar de origen, en el año 1 pedernal de la cronología mexica. Iban conducidos por cuatro sacerdotes, tres hombres y una mujer , que se llamaban teomamas, porque cargaban en la espalda la imagen de su dios Huitzilopochtli.</a:t>
            </a:r>
          </a:p>
          <a:p>
            <a:pPr algn="ctr">
              <a:spcBef>
                <a:spcPct val="50000"/>
              </a:spcBef>
            </a:pPr>
            <a:r>
              <a:rPr lang="es-MX" altLang="en-US" sz="1400">
                <a:solidFill>
                  <a:srgbClr val="FFCC99"/>
                </a:solidFill>
                <a:latin typeface="Arial Black" panose="020B0604020202020204" pitchFamily="34" charset="0"/>
              </a:rPr>
              <a:t> Eran gobernados en un principio por sacerdotes guerreros. Estos ordenaron al pueblo en nombre de Huitzilopochtli emigrar hacia el sur, prometiendo hacerlos dueños de innumerables riquezas y pueblos.</a:t>
            </a:r>
          </a:p>
        </p:txBody>
      </p:sp>
      <p:sp>
        <p:nvSpPr>
          <p:cNvPr id="9229" name="Text Box 13">
            <a:extLst>
              <a:ext uri="{FF2B5EF4-FFF2-40B4-BE49-F238E27FC236}">
                <a16:creationId xmlns:a16="http://schemas.microsoft.com/office/drawing/2014/main" id="{2ED038CB-75D2-3E4A-9753-6F303135B604}"/>
              </a:ext>
            </a:extLst>
          </p:cNvPr>
          <p:cNvSpPr txBox="1">
            <a:spLocks noChangeArrowheads="1"/>
          </p:cNvSpPr>
          <p:nvPr/>
        </p:nvSpPr>
        <p:spPr bwMode="auto">
          <a:xfrm>
            <a:off x="5148263" y="5805488"/>
            <a:ext cx="35639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n-US" sz="1000">
                <a:solidFill>
                  <a:srgbClr val="FFCC99"/>
                </a:solidFill>
                <a:latin typeface="Arial Black" panose="020B0604020202020204" pitchFamily="34" charset="0"/>
              </a:rPr>
              <a:t>Máscara de piedra con incrustaciones de concha y obsidiana, Museo del Templo Mayor.</a:t>
            </a:r>
          </a:p>
        </p:txBody>
      </p:sp>
      <p:pic>
        <p:nvPicPr>
          <p:cNvPr id="9230" name="Picture 14" descr="Imagen">
            <a:extLst>
              <a:ext uri="{FF2B5EF4-FFF2-40B4-BE49-F238E27FC236}">
                <a16:creationId xmlns:a16="http://schemas.microsoft.com/office/drawing/2014/main" id="{C1FCF9AD-BFFF-7041-93B9-8BC2D680D7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0"/>
            <a:ext cx="5616575" cy="7073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39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9230"/>
                                        </p:tgtEl>
                                        <p:attrNameLst>
                                          <p:attrName>style.visibility</p:attrName>
                                        </p:attrNameLst>
                                      </p:cBhvr>
                                      <p:to>
                                        <p:strVal val="visible"/>
                                      </p:to>
                                    </p:set>
                                    <p:animEffect transition="in" filter="fade">
                                      <p:cBhvr>
                                        <p:cTn id="7" dur="2000"/>
                                        <p:tgtEl>
                                          <p:spTgt spid="9230"/>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9228"/>
                                        </p:tgtEl>
                                        <p:attrNameLst>
                                          <p:attrName>style.visibility</p:attrName>
                                        </p:attrNameLst>
                                      </p:cBhvr>
                                      <p:to>
                                        <p:strVal val="visible"/>
                                      </p:to>
                                    </p:set>
                                    <p:animEffect transition="in" filter="fade">
                                      <p:cBhvr>
                                        <p:cTn id="11" dur="2000"/>
                                        <p:tgtEl>
                                          <p:spTgt spid="9228"/>
                                        </p:tgtEl>
                                      </p:cBhvr>
                                    </p:animEffect>
                                  </p:childTnLst>
                                </p:cTn>
                              </p:par>
                            </p:childTnLst>
                          </p:cTn>
                        </p:par>
                        <p:par>
                          <p:cTn id="12" fill="hold" nodeType="afterGroup">
                            <p:stCondLst>
                              <p:cond delay="20200"/>
                            </p:stCondLst>
                            <p:childTnLst>
                              <p:par>
                                <p:cTn id="13" presetID="10" presetClass="entr" presetSubtype="0" fill="hold" grpId="0" nodeType="afterEffect">
                                  <p:stCondLst>
                                    <p:cond delay="0"/>
                                  </p:stCondLst>
                                  <p:childTnLst>
                                    <p:set>
                                      <p:cBhvr>
                                        <p:cTn id="14" dur="1" fill="hold">
                                          <p:stCondLst>
                                            <p:cond delay="0"/>
                                          </p:stCondLst>
                                        </p:cTn>
                                        <p:tgtEl>
                                          <p:spTgt spid="9229"/>
                                        </p:tgtEl>
                                        <p:attrNameLst>
                                          <p:attrName>style.visibility</p:attrName>
                                        </p:attrNameLst>
                                      </p:cBhvr>
                                      <p:to>
                                        <p:strVal val="visible"/>
                                      </p:to>
                                    </p:set>
                                    <p:animEffect transition="in" filter="fade">
                                      <p:cBhvr>
                                        <p:cTn id="15" dur="2000"/>
                                        <p:tgtEl>
                                          <p:spTgt spid="9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p:bldP spid="9229"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1266" name="Picture 2" descr="aztecas3">
            <a:extLst>
              <a:ext uri="{FF2B5EF4-FFF2-40B4-BE49-F238E27FC236}">
                <a16:creationId xmlns:a16="http://schemas.microsoft.com/office/drawing/2014/main" id="{3A313A79-9C57-5640-863D-F999AE2C8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476250"/>
            <a:ext cx="8207375" cy="3600450"/>
          </a:xfrm>
          <a:prstGeom prst="rect">
            <a:avLst/>
          </a:prstGeom>
          <a:noFill/>
          <a:extLst>
            <a:ext uri="{909E8E84-426E-40DD-AFC4-6F175D3DCCD1}">
              <a14:hiddenFill xmlns:a14="http://schemas.microsoft.com/office/drawing/2010/main">
                <a:solidFill>
                  <a:srgbClr val="FFFFFF"/>
                </a:solidFill>
              </a14:hiddenFill>
            </a:ext>
          </a:extLst>
        </p:spPr>
      </p:pic>
      <p:sp>
        <p:nvSpPr>
          <p:cNvPr id="11267" name="Text Box 3">
            <a:extLst>
              <a:ext uri="{FF2B5EF4-FFF2-40B4-BE49-F238E27FC236}">
                <a16:creationId xmlns:a16="http://schemas.microsoft.com/office/drawing/2014/main" id="{584C2FC2-458B-B24F-8529-09AA0720C478}"/>
              </a:ext>
            </a:extLst>
          </p:cNvPr>
          <p:cNvSpPr txBox="1">
            <a:spLocks noChangeArrowheads="1"/>
          </p:cNvSpPr>
          <p:nvPr/>
        </p:nvSpPr>
        <p:spPr bwMode="auto">
          <a:xfrm>
            <a:off x="179388" y="4365625"/>
            <a:ext cx="8642350"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n-US" sz="1400">
                <a:solidFill>
                  <a:srgbClr val="FFCC99"/>
                </a:solidFill>
                <a:latin typeface="Arial Black" panose="020B0604020202020204" pitchFamily="34" charset="0"/>
              </a:rPr>
              <a:t>El grupo salió de Aztlán en el año 1116 d.c.,  y continuó la ruta por espacio de 157 años , la marcha fue lenta,  y si podían sembrar maíz permanecían en ese lugar por algunos años. Fueron bordeando los lagos de lo que hoy son los estados de Jalisco y Michoacán, después fueron a la ciudad de Tula. En todas partes su dios por medio de los sacerdotes , les repetía la orden de proseguir la marcha en busca del lugar prometido, “… donde un águila posada sobre un nopal devorando una serpiente’’ . Así pasaron por Mixiuhan, hoy Magdalena Mixiuhca en el año 1325 d.c., y cerca de ahí, en un pequeño islote de la laguna de Metzliapan (Texcoco), encontraron el símbolo profetizado.</a:t>
            </a:r>
          </a:p>
        </p:txBody>
      </p:sp>
      <p:sp>
        <p:nvSpPr>
          <p:cNvPr id="11268" name="Text Box 4">
            <a:extLst>
              <a:ext uri="{FF2B5EF4-FFF2-40B4-BE49-F238E27FC236}">
                <a16:creationId xmlns:a16="http://schemas.microsoft.com/office/drawing/2014/main" id="{10C9E581-00A8-1B4C-85DA-3830F6DA1CDA}"/>
              </a:ext>
            </a:extLst>
          </p:cNvPr>
          <p:cNvSpPr txBox="1">
            <a:spLocks noChangeArrowheads="1"/>
          </p:cNvSpPr>
          <p:nvPr/>
        </p:nvSpPr>
        <p:spPr bwMode="auto">
          <a:xfrm>
            <a:off x="5364163" y="6308725"/>
            <a:ext cx="3600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n-US" sz="1000">
                <a:solidFill>
                  <a:srgbClr val="FFCC99"/>
                </a:solidFill>
                <a:latin typeface="Arial Black" panose="020B0604020202020204" pitchFamily="34" charset="0"/>
              </a:rPr>
              <a:t>La isla de México en el siglo XVI, óleo/tela Luis Covarrubias</a:t>
            </a:r>
          </a:p>
        </p:txBody>
      </p:sp>
    </p:spTree>
  </p:cSld>
  <p:clrMapOvr>
    <a:masterClrMapping/>
  </p:clrMapOvr>
  <p:transition advClick="0" advTm="4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2000"/>
                                        <p:tgtEl>
                                          <p:spTgt spid="11266"/>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11267"/>
                                        </p:tgtEl>
                                        <p:attrNameLst>
                                          <p:attrName>style.visibility</p:attrName>
                                        </p:attrNameLst>
                                      </p:cBhvr>
                                      <p:to>
                                        <p:strVal val="visible"/>
                                      </p:to>
                                    </p:set>
                                    <p:animEffect transition="in" filter="fade">
                                      <p:cBhvr>
                                        <p:cTn id="11" dur="2000"/>
                                        <p:tgtEl>
                                          <p:spTgt spid="11267"/>
                                        </p:tgtEl>
                                      </p:cBhvr>
                                    </p:animEffect>
                                  </p:childTnLst>
                                </p:cTn>
                              </p:par>
                            </p:childTnLst>
                          </p:cTn>
                        </p:par>
                        <p:par>
                          <p:cTn id="12" fill="hold" nodeType="afterGroup">
                            <p:stCondLst>
                              <p:cond delay="31200"/>
                            </p:stCondLst>
                            <p:childTnLst>
                              <p:par>
                                <p:cTn id="13" presetID="10" presetClass="entr" presetSubtype="0" fill="hold" grpId="0" nodeType="afterEffect">
                                  <p:stCondLst>
                                    <p:cond delay="0"/>
                                  </p:stCondLst>
                                  <p:childTnLst>
                                    <p:set>
                                      <p:cBhvr>
                                        <p:cTn id="14" dur="1" fill="hold">
                                          <p:stCondLst>
                                            <p:cond delay="0"/>
                                          </p:stCondLst>
                                        </p:cTn>
                                        <p:tgtEl>
                                          <p:spTgt spid="11268"/>
                                        </p:tgtEl>
                                        <p:attrNameLst>
                                          <p:attrName>style.visibility</p:attrName>
                                        </p:attrNameLst>
                                      </p:cBhvr>
                                      <p:to>
                                        <p:strVal val="visible"/>
                                      </p:to>
                                    </p:set>
                                    <p:animEffect transition="in" filter="fade">
                                      <p:cBhvr>
                                        <p:cTn id="15" dur="20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1268"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314" name="Picture 2" descr="aztecas1">
            <a:extLst>
              <a:ext uri="{FF2B5EF4-FFF2-40B4-BE49-F238E27FC236}">
                <a16:creationId xmlns:a16="http://schemas.microsoft.com/office/drawing/2014/main" id="{8DB4F577-052C-8B45-B5D4-F0984356EA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60350"/>
            <a:ext cx="3887788" cy="6048375"/>
          </a:xfrm>
          <a:prstGeom prst="rect">
            <a:avLst/>
          </a:prstGeom>
          <a:noFill/>
          <a:extLst>
            <a:ext uri="{909E8E84-426E-40DD-AFC4-6F175D3DCCD1}">
              <a14:hiddenFill xmlns:a14="http://schemas.microsoft.com/office/drawing/2010/main">
                <a:solidFill>
                  <a:srgbClr val="FFFFFF"/>
                </a:solidFill>
              </a14:hiddenFill>
            </a:ext>
          </a:extLst>
        </p:spPr>
      </p:pic>
      <p:sp>
        <p:nvSpPr>
          <p:cNvPr id="13315" name="Text Box 3">
            <a:extLst>
              <a:ext uri="{FF2B5EF4-FFF2-40B4-BE49-F238E27FC236}">
                <a16:creationId xmlns:a16="http://schemas.microsoft.com/office/drawing/2014/main" id="{1B0841D5-B3E8-F247-910E-FAD4B5FFA94A}"/>
              </a:ext>
            </a:extLst>
          </p:cNvPr>
          <p:cNvSpPr txBox="1">
            <a:spLocks noChangeArrowheads="1"/>
          </p:cNvSpPr>
          <p:nvPr/>
        </p:nvSpPr>
        <p:spPr bwMode="auto">
          <a:xfrm>
            <a:off x="4932363" y="692150"/>
            <a:ext cx="3960812"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n-US" sz="1600">
                <a:solidFill>
                  <a:srgbClr val="FFCC99"/>
                </a:solidFill>
                <a:latin typeface="Arial Black" panose="020B0604020202020204" pitchFamily="34" charset="0"/>
              </a:rPr>
              <a:t>Ahí fundaron su capital definitiva, México Tenochtitlan.                     Los sacerdotes edificaron en ese lugar un templo en honor a su Dios  Huitzilopochtli, y a su alrededor se construyeron los primeros jacales.</a:t>
            </a:r>
          </a:p>
          <a:p>
            <a:pPr algn="ctr">
              <a:spcBef>
                <a:spcPct val="50000"/>
              </a:spcBef>
            </a:pPr>
            <a:r>
              <a:rPr lang="es-MX" altLang="en-US" sz="1600">
                <a:solidFill>
                  <a:srgbClr val="FFCC99"/>
                </a:solidFill>
                <a:latin typeface="Arial Black" panose="020B0604020202020204" pitchFamily="34" charset="0"/>
              </a:rPr>
              <a:t>Así tuvo principio la ciudad de Tenochtitlan, lugar del nopal, llamada también México, la cual doscientos  años después maravilló a los europeos, con sus templos y palacios, calzadas y acueductos.</a:t>
            </a:r>
          </a:p>
          <a:p>
            <a:pPr algn="ctr">
              <a:spcBef>
                <a:spcPct val="50000"/>
              </a:spcBef>
            </a:pPr>
            <a:r>
              <a:rPr lang="es-MX" altLang="en-US" sz="1600">
                <a:solidFill>
                  <a:srgbClr val="FFCC99"/>
                </a:solidFill>
                <a:latin typeface="Arial Black" panose="020B0604020202020204" pitchFamily="34" charset="0"/>
              </a:rPr>
              <a:t>Durante la migración encendieron cuatro fuegos nuevos en los siguientes lugares: Coatepec, Apazco, Tecpayocan y Chapultepec. En cada una de las ceremonias celebraban el fin de un ciclo de 52 años.      </a:t>
            </a:r>
          </a:p>
        </p:txBody>
      </p:sp>
      <p:sp>
        <p:nvSpPr>
          <p:cNvPr id="13316" name="Text Box 4">
            <a:extLst>
              <a:ext uri="{FF2B5EF4-FFF2-40B4-BE49-F238E27FC236}">
                <a16:creationId xmlns:a16="http://schemas.microsoft.com/office/drawing/2014/main" id="{4DF81515-0780-2243-A70F-E723339C7571}"/>
              </a:ext>
            </a:extLst>
          </p:cNvPr>
          <p:cNvSpPr txBox="1">
            <a:spLocks noChangeArrowheads="1"/>
          </p:cNvSpPr>
          <p:nvPr/>
        </p:nvSpPr>
        <p:spPr bwMode="auto">
          <a:xfrm>
            <a:off x="395288" y="6453188"/>
            <a:ext cx="39608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n-US" sz="1000">
                <a:solidFill>
                  <a:srgbClr val="FFCC99"/>
                </a:solidFill>
              </a:rPr>
              <a:t>Coatlicue, “La de la falda de serpientes”.</a:t>
            </a:r>
          </a:p>
        </p:txBody>
      </p:sp>
    </p:spTree>
  </p:cSld>
  <p:clrMapOvr>
    <a:masterClrMapping/>
  </p:clrMapOvr>
  <p:transition advClick="0" advTm="40000">
    <p:fade/>
    <p:sndAc>
      <p:stSnd>
        <p:snd r:embed="rId3" name="03 - Wakan Tank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2000"/>
                                        <p:tgtEl>
                                          <p:spTgt spid="13314"/>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3316"/>
                                        </p:tgtEl>
                                        <p:attrNameLst>
                                          <p:attrName>style.visibility</p:attrName>
                                        </p:attrNameLst>
                                      </p:cBhvr>
                                      <p:to>
                                        <p:strVal val="visible"/>
                                      </p:to>
                                    </p:set>
                                    <p:animEffect transition="in" filter="fade">
                                      <p:cBhvr>
                                        <p:cTn id="11" dur="2000"/>
                                        <p:tgtEl>
                                          <p:spTgt spid="13316"/>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13315"/>
                                        </p:tgtEl>
                                        <p:attrNameLst>
                                          <p:attrName>style.visibility</p:attrName>
                                        </p:attrNameLst>
                                      </p:cBhvr>
                                      <p:to>
                                        <p:strVal val="visible"/>
                                      </p:to>
                                    </p:set>
                                    <p:animEffect transition="in" filter="fade">
                                      <p:cBhvr>
                                        <p:cTn id="15" dur="20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6"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362" name="Picture 2" descr="coyol3">
            <a:extLst>
              <a:ext uri="{FF2B5EF4-FFF2-40B4-BE49-F238E27FC236}">
                <a16:creationId xmlns:a16="http://schemas.microsoft.com/office/drawing/2014/main" id="{F300EBA8-A62C-6648-990A-BD843E83B2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0"/>
            <a:ext cx="5038725" cy="6457950"/>
          </a:xfrm>
          <a:prstGeom prst="rect">
            <a:avLst/>
          </a:prstGeom>
          <a:noFill/>
          <a:extLst>
            <a:ext uri="{909E8E84-426E-40DD-AFC4-6F175D3DCCD1}">
              <a14:hiddenFill xmlns:a14="http://schemas.microsoft.com/office/drawing/2010/main">
                <a:solidFill>
                  <a:srgbClr val="FFFFFF"/>
                </a:solidFill>
              </a14:hiddenFill>
            </a:ext>
          </a:extLst>
        </p:spPr>
      </p:pic>
      <p:sp>
        <p:nvSpPr>
          <p:cNvPr id="15363" name="Rectangle 3">
            <a:extLst>
              <a:ext uri="{FF2B5EF4-FFF2-40B4-BE49-F238E27FC236}">
                <a16:creationId xmlns:a16="http://schemas.microsoft.com/office/drawing/2014/main" id="{DDEF22E2-4BC5-3542-84F1-9D0AD7D60BD2}"/>
              </a:ext>
            </a:extLst>
          </p:cNvPr>
          <p:cNvSpPr>
            <a:spLocks noChangeArrowheads="1"/>
          </p:cNvSpPr>
          <p:nvPr/>
        </p:nvSpPr>
        <p:spPr bwMode="auto">
          <a:xfrm>
            <a:off x="6300788" y="1341438"/>
            <a:ext cx="576262" cy="57467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4" name="Rectangle 4">
            <a:extLst>
              <a:ext uri="{FF2B5EF4-FFF2-40B4-BE49-F238E27FC236}">
                <a16:creationId xmlns:a16="http://schemas.microsoft.com/office/drawing/2014/main" id="{EEA3028F-9884-2C4C-BEB6-6BAA20B35CD5}"/>
              </a:ext>
            </a:extLst>
          </p:cNvPr>
          <p:cNvSpPr>
            <a:spLocks noChangeArrowheads="1"/>
          </p:cNvSpPr>
          <p:nvPr/>
        </p:nvSpPr>
        <p:spPr bwMode="auto">
          <a:xfrm>
            <a:off x="6156325" y="1916113"/>
            <a:ext cx="358775" cy="36036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5" name="Rectangle 5">
            <a:extLst>
              <a:ext uri="{FF2B5EF4-FFF2-40B4-BE49-F238E27FC236}">
                <a16:creationId xmlns:a16="http://schemas.microsoft.com/office/drawing/2014/main" id="{E352C188-B5AA-8B43-80C0-A152BDDEEA52}"/>
              </a:ext>
            </a:extLst>
          </p:cNvPr>
          <p:cNvSpPr>
            <a:spLocks noChangeArrowheads="1"/>
          </p:cNvSpPr>
          <p:nvPr/>
        </p:nvSpPr>
        <p:spPr bwMode="auto">
          <a:xfrm>
            <a:off x="6948488" y="2565400"/>
            <a:ext cx="287337" cy="2159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6" name="Rectangle 6">
            <a:extLst>
              <a:ext uri="{FF2B5EF4-FFF2-40B4-BE49-F238E27FC236}">
                <a16:creationId xmlns:a16="http://schemas.microsoft.com/office/drawing/2014/main" id="{C02A43B2-A052-F049-B0D4-C223A7F5D21C}"/>
              </a:ext>
            </a:extLst>
          </p:cNvPr>
          <p:cNvSpPr>
            <a:spLocks noChangeArrowheads="1"/>
          </p:cNvSpPr>
          <p:nvPr/>
        </p:nvSpPr>
        <p:spPr bwMode="auto">
          <a:xfrm>
            <a:off x="250825" y="-504825"/>
            <a:ext cx="5905500" cy="10080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7" name="Rectangle 7">
            <a:extLst>
              <a:ext uri="{FF2B5EF4-FFF2-40B4-BE49-F238E27FC236}">
                <a16:creationId xmlns:a16="http://schemas.microsoft.com/office/drawing/2014/main" id="{ECFD2995-1BD5-9847-992A-9D14BA3606BA}"/>
              </a:ext>
            </a:extLst>
          </p:cNvPr>
          <p:cNvSpPr>
            <a:spLocks noChangeArrowheads="1"/>
          </p:cNvSpPr>
          <p:nvPr/>
        </p:nvSpPr>
        <p:spPr bwMode="auto">
          <a:xfrm>
            <a:off x="4932363" y="549275"/>
            <a:ext cx="1728787" cy="50482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8" name="Rectangle 8">
            <a:extLst>
              <a:ext uri="{FF2B5EF4-FFF2-40B4-BE49-F238E27FC236}">
                <a16:creationId xmlns:a16="http://schemas.microsoft.com/office/drawing/2014/main" id="{F098FE8D-E066-FE4F-BC2C-4EC4BEB17C78}"/>
              </a:ext>
            </a:extLst>
          </p:cNvPr>
          <p:cNvSpPr>
            <a:spLocks noChangeArrowheads="1"/>
          </p:cNvSpPr>
          <p:nvPr/>
        </p:nvSpPr>
        <p:spPr bwMode="auto">
          <a:xfrm>
            <a:off x="5867400" y="5084763"/>
            <a:ext cx="914400" cy="2060575"/>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9" name="Rectangle 9">
            <a:extLst>
              <a:ext uri="{FF2B5EF4-FFF2-40B4-BE49-F238E27FC236}">
                <a16:creationId xmlns:a16="http://schemas.microsoft.com/office/drawing/2014/main" id="{A3B2D443-3246-7B44-A005-37421A9D052C}"/>
              </a:ext>
            </a:extLst>
          </p:cNvPr>
          <p:cNvSpPr>
            <a:spLocks noChangeArrowheads="1"/>
          </p:cNvSpPr>
          <p:nvPr/>
        </p:nvSpPr>
        <p:spPr bwMode="auto">
          <a:xfrm>
            <a:off x="6084888" y="908050"/>
            <a:ext cx="720725" cy="136683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0" name="Rectangle 10">
            <a:extLst>
              <a:ext uri="{FF2B5EF4-FFF2-40B4-BE49-F238E27FC236}">
                <a16:creationId xmlns:a16="http://schemas.microsoft.com/office/drawing/2014/main" id="{7602EBF4-BB9D-E849-81A0-160976BD349A}"/>
              </a:ext>
            </a:extLst>
          </p:cNvPr>
          <p:cNvSpPr>
            <a:spLocks noChangeArrowheads="1"/>
          </p:cNvSpPr>
          <p:nvPr/>
        </p:nvSpPr>
        <p:spPr bwMode="auto">
          <a:xfrm>
            <a:off x="395288" y="4581525"/>
            <a:ext cx="215900" cy="2276475"/>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1" name="Rectangle 11">
            <a:extLst>
              <a:ext uri="{FF2B5EF4-FFF2-40B4-BE49-F238E27FC236}">
                <a16:creationId xmlns:a16="http://schemas.microsoft.com/office/drawing/2014/main" id="{525137BD-ACA7-E540-8802-17074B324538}"/>
              </a:ext>
            </a:extLst>
          </p:cNvPr>
          <p:cNvSpPr>
            <a:spLocks noChangeArrowheads="1"/>
          </p:cNvSpPr>
          <p:nvPr/>
        </p:nvSpPr>
        <p:spPr bwMode="auto">
          <a:xfrm>
            <a:off x="250825" y="0"/>
            <a:ext cx="1152525" cy="115252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2" name="Rectangle 12">
            <a:extLst>
              <a:ext uri="{FF2B5EF4-FFF2-40B4-BE49-F238E27FC236}">
                <a16:creationId xmlns:a16="http://schemas.microsoft.com/office/drawing/2014/main" id="{7376A207-4134-BB49-8556-1A29223CCF7A}"/>
              </a:ext>
            </a:extLst>
          </p:cNvPr>
          <p:cNvSpPr>
            <a:spLocks noChangeArrowheads="1"/>
          </p:cNvSpPr>
          <p:nvPr/>
        </p:nvSpPr>
        <p:spPr bwMode="auto">
          <a:xfrm>
            <a:off x="0" y="1341438"/>
            <a:ext cx="360363" cy="16557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3" name="Rectangle 13">
            <a:extLst>
              <a:ext uri="{FF2B5EF4-FFF2-40B4-BE49-F238E27FC236}">
                <a16:creationId xmlns:a16="http://schemas.microsoft.com/office/drawing/2014/main" id="{188E826A-1CBC-A949-928D-B833EF42EA71}"/>
              </a:ext>
            </a:extLst>
          </p:cNvPr>
          <p:cNvSpPr>
            <a:spLocks noChangeArrowheads="1"/>
          </p:cNvSpPr>
          <p:nvPr/>
        </p:nvSpPr>
        <p:spPr bwMode="auto">
          <a:xfrm>
            <a:off x="2987675" y="2133600"/>
            <a:ext cx="71438" cy="7302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4" name="Rectangle 14">
            <a:extLst>
              <a:ext uri="{FF2B5EF4-FFF2-40B4-BE49-F238E27FC236}">
                <a16:creationId xmlns:a16="http://schemas.microsoft.com/office/drawing/2014/main" id="{896828F4-A391-2B47-BFEA-A7DAA3E8FB81}"/>
              </a:ext>
            </a:extLst>
          </p:cNvPr>
          <p:cNvSpPr>
            <a:spLocks noChangeArrowheads="1"/>
          </p:cNvSpPr>
          <p:nvPr/>
        </p:nvSpPr>
        <p:spPr bwMode="auto">
          <a:xfrm>
            <a:off x="0" y="1412875"/>
            <a:ext cx="144463" cy="309721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5" name="Rectangle 15">
            <a:extLst>
              <a:ext uri="{FF2B5EF4-FFF2-40B4-BE49-F238E27FC236}">
                <a16:creationId xmlns:a16="http://schemas.microsoft.com/office/drawing/2014/main" id="{B9AB387A-1309-6642-89D3-5F9B43274670}"/>
              </a:ext>
            </a:extLst>
          </p:cNvPr>
          <p:cNvSpPr>
            <a:spLocks noChangeArrowheads="1"/>
          </p:cNvSpPr>
          <p:nvPr/>
        </p:nvSpPr>
        <p:spPr bwMode="auto">
          <a:xfrm>
            <a:off x="0" y="0"/>
            <a:ext cx="1331913" cy="162877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6" name="Rectangle 16">
            <a:extLst>
              <a:ext uri="{FF2B5EF4-FFF2-40B4-BE49-F238E27FC236}">
                <a16:creationId xmlns:a16="http://schemas.microsoft.com/office/drawing/2014/main" id="{B4610A65-21A7-6745-BB0A-65608BBF1243}"/>
              </a:ext>
            </a:extLst>
          </p:cNvPr>
          <p:cNvSpPr>
            <a:spLocks noChangeArrowheads="1"/>
          </p:cNvSpPr>
          <p:nvPr/>
        </p:nvSpPr>
        <p:spPr bwMode="auto">
          <a:xfrm>
            <a:off x="4643438" y="908050"/>
            <a:ext cx="1512887" cy="43338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7" name="Oval 17">
            <a:extLst>
              <a:ext uri="{FF2B5EF4-FFF2-40B4-BE49-F238E27FC236}">
                <a16:creationId xmlns:a16="http://schemas.microsoft.com/office/drawing/2014/main" id="{23C9C19C-08A9-0E4D-ADCA-D1859FA552B3}"/>
              </a:ext>
            </a:extLst>
          </p:cNvPr>
          <p:cNvSpPr>
            <a:spLocks noChangeArrowheads="1"/>
          </p:cNvSpPr>
          <p:nvPr/>
        </p:nvSpPr>
        <p:spPr bwMode="auto">
          <a:xfrm>
            <a:off x="4932363" y="1125538"/>
            <a:ext cx="1584325" cy="10795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8" name="Oval 18">
            <a:extLst>
              <a:ext uri="{FF2B5EF4-FFF2-40B4-BE49-F238E27FC236}">
                <a16:creationId xmlns:a16="http://schemas.microsoft.com/office/drawing/2014/main" id="{B4DB8C08-A0E8-B04F-A11B-67C370E18EEA}"/>
              </a:ext>
            </a:extLst>
          </p:cNvPr>
          <p:cNvSpPr>
            <a:spLocks noChangeArrowheads="1"/>
          </p:cNvSpPr>
          <p:nvPr/>
        </p:nvSpPr>
        <p:spPr bwMode="auto">
          <a:xfrm>
            <a:off x="5219700" y="1844675"/>
            <a:ext cx="914400" cy="914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Oval 19">
            <a:extLst>
              <a:ext uri="{FF2B5EF4-FFF2-40B4-BE49-F238E27FC236}">
                <a16:creationId xmlns:a16="http://schemas.microsoft.com/office/drawing/2014/main" id="{428E1B8E-4CB9-FC4B-8A1A-25B25578E3C4}"/>
              </a:ext>
            </a:extLst>
          </p:cNvPr>
          <p:cNvSpPr>
            <a:spLocks noChangeArrowheads="1"/>
          </p:cNvSpPr>
          <p:nvPr/>
        </p:nvSpPr>
        <p:spPr bwMode="auto">
          <a:xfrm>
            <a:off x="5435600" y="2349500"/>
            <a:ext cx="288925" cy="914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0" name="Oval 20">
            <a:extLst>
              <a:ext uri="{FF2B5EF4-FFF2-40B4-BE49-F238E27FC236}">
                <a16:creationId xmlns:a16="http://schemas.microsoft.com/office/drawing/2014/main" id="{1D7C2738-85FC-EA40-B520-1B822F61F6D3}"/>
              </a:ext>
            </a:extLst>
          </p:cNvPr>
          <p:cNvSpPr>
            <a:spLocks noChangeArrowheads="1"/>
          </p:cNvSpPr>
          <p:nvPr/>
        </p:nvSpPr>
        <p:spPr bwMode="auto">
          <a:xfrm>
            <a:off x="5219700" y="3933825"/>
            <a:ext cx="719138" cy="237648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1" name="Oval 21">
            <a:extLst>
              <a:ext uri="{FF2B5EF4-FFF2-40B4-BE49-F238E27FC236}">
                <a16:creationId xmlns:a16="http://schemas.microsoft.com/office/drawing/2014/main" id="{5EA0756E-3E5E-8C4C-B781-CA58BA41D734}"/>
              </a:ext>
            </a:extLst>
          </p:cNvPr>
          <p:cNvSpPr>
            <a:spLocks noChangeArrowheads="1"/>
          </p:cNvSpPr>
          <p:nvPr/>
        </p:nvSpPr>
        <p:spPr bwMode="auto">
          <a:xfrm>
            <a:off x="395288" y="2133600"/>
            <a:ext cx="215900" cy="13668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2" name="Oval 22">
            <a:extLst>
              <a:ext uri="{FF2B5EF4-FFF2-40B4-BE49-F238E27FC236}">
                <a16:creationId xmlns:a16="http://schemas.microsoft.com/office/drawing/2014/main" id="{E7C3D64A-E4D1-684D-9FF6-F1C692F4BBFA}"/>
              </a:ext>
            </a:extLst>
          </p:cNvPr>
          <p:cNvSpPr>
            <a:spLocks noChangeArrowheads="1"/>
          </p:cNvSpPr>
          <p:nvPr/>
        </p:nvSpPr>
        <p:spPr bwMode="auto">
          <a:xfrm>
            <a:off x="395288" y="3644900"/>
            <a:ext cx="144462" cy="25209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3" name="Rectangle 23">
            <a:extLst>
              <a:ext uri="{FF2B5EF4-FFF2-40B4-BE49-F238E27FC236}">
                <a16:creationId xmlns:a16="http://schemas.microsoft.com/office/drawing/2014/main" id="{8DCE9A86-0710-AD47-83AE-C88FA965FC32}"/>
              </a:ext>
            </a:extLst>
          </p:cNvPr>
          <p:cNvSpPr>
            <a:spLocks noChangeArrowheads="1"/>
          </p:cNvSpPr>
          <p:nvPr/>
        </p:nvSpPr>
        <p:spPr bwMode="auto">
          <a:xfrm>
            <a:off x="-973138" y="5300663"/>
            <a:ext cx="73025" cy="8651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4" name="Text Box 24">
            <a:extLst>
              <a:ext uri="{FF2B5EF4-FFF2-40B4-BE49-F238E27FC236}">
                <a16:creationId xmlns:a16="http://schemas.microsoft.com/office/drawing/2014/main" id="{4C04DE7B-CEC0-914C-8ADF-6B84077BAC71}"/>
              </a:ext>
            </a:extLst>
          </p:cNvPr>
          <p:cNvSpPr txBox="1">
            <a:spLocks noChangeArrowheads="1"/>
          </p:cNvSpPr>
          <p:nvPr/>
        </p:nvSpPr>
        <p:spPr bwMode="auto">
          <a:xfrm>
            <a:off x="8188325" y="12588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5385" name="Rectangle 25">
            <a:extLst>
              <a:ext uri="{FF2B5EF4-FFF2-40B4-BE49-F238E27FC236}">
                <a16:creationId xmlns:a16="http://schemas.microsoft.com/office/drawing/2014/main" id="{34D97939-1F9B-C44A-8451-AFE0E35B60CD}"/>
              </a:ext>
            </a:extLst>
          </p:cNvPr>
          <p:cNvSpPr>
            <a:spLocks noChangeArrowheads="1"/>
          </p:cNvSpPr>
          <p:nvPr/>
        </p:nvSpPr>
        <p:spPr bwMode="auto">
          <a:xfrm>
            <a:off x="0" y="1341438"/>
            <a:ext cx="611188" cy="467995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6" name="Rectangle 26">
            <a:extLst>
              <a:ext uri="{FF2B5EF4-FFF2-40B4-BE49-F238E27FC236}">
                <a16:creationId xmlns:a16="http://schemas.microsoft.com/office/drawing/2014/main" id="{D2D737D7-630A-5B48-8673-FB01E66B395A}"/>
              </a:ext>
            </a:extLst>
          </p:cNvPr>
          <p:cNvSpPr>
            <a:spLocks noChangeArrowheads="1"/>
          </p:cNvSpPr>
          <p:nvPr/>
        </p:nvSpPr>
        <p:spPr bwMode="auto">
          <a:xfrm>
            <a:off x="1403350" y="0"/>
            <a:ext cx="3600450" cy="5762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7" name="Oval 27">
            <a:extLst>
              <a:ext uri="{FF2B5EF4-FFF2-40B4-BE49-F238E27FC236}">
                <a16:creationId xmlns:a16="http://schemas.microsoft.com/office/drawing/2014/main" id="{A08F1063-408D-B248-8373-4B6702C81D89}"/>
              </a:ext>
            </a:extLst>
          </p:cNvPr>
          <p:cNvSpPr>
            <a:spLocks noChangeArrowheads="1"/>
          </p:cNvSpPr>
          <p:nvPr/>
        </p:nvSpPr>
        <p:spPr bwMode="auto">
          <a:xfrm>
            <a:off x="3851275" y="476250"/>
            <a:ext cx="720725" cy="5048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8" name="Oval 28">
            <a:extLst>
              <a:ext uri="{FF2B5EF4-FFF2-40B4-BE49-F238E27FC236}">
                <a16:creationId xmlns:a16="http://schemas.microsoft.com/office/drawing/2014/main" id="{9ED65B96-75E0-DF46-9E93-80E2AB8FACE4}"/>
              </a:ext>
            </a:extLst>
          </p:cNvPr>
          <p:cNvSpPr>
            <a:spLocks noChangeArrowheads="1"/>
          </p:cNvSpPr>
          <p:nvPr/>
        </p:nvSpPr>
        <p:spPr bwMode="auto">
          <a:xfrm>
            <a:off x="2339975" y="692150"/>
            <a:ext cx="914400" cy="2159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9" name="Text Box 29">
            <a:extLst>
              <a:ext uri="{FF2B5EF4-FFF2-40B4-BE49-F238E27FC236}">
                <a16:creationId xmlns:a16="http://schemas.microsoft.com/office/drawing/2014/main" id="{ABCE5CFD-B005-5342-9563-878109708ABF}"/>
              </a:ext>
            </a:extLst>
          </p:cNvPr>
          <p:cNvSpPr txBox="1">
            <a:spLocks noChangeArrowheads="1"/>
          </p:cNvSpPr>
          <p:nvPr/>
        </p:nvSpPr>
        <p:spPr bwMode="auto">
          <a:xfrm>
            <a:off x="5580063" y="765175"/>
            <a:ext cx="20875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400">
              <a:solidFill>
                <a:srgbClr val="FFCC99"/>
              </a:solidFill>
              <a:latin typeface="Arial Black" panose="020B0604020202020204" pitchFamily="34" charset="0"/>
            </a:endParaRPr>
          </a:p>
        </p:txBody>
      </p:sp>
      <p:sp>
        <p:nvSpPr>
          <p:cNvPr id="15390" name="Text Box 30">
            <a:extLst>
              <a:ext uri="{FF2B5EF4-FFF2-40B4-BE49-F238E27FC236}">
                <a16:creationId xmlns:a16="http://schemas.microsoft.com/office/drawing/2014/main" id="{CE1B91A8-AC38-0F4C-A483-734EDEFE1E8A}"/>
              </a:ext>
            </a:extLst>
          </p:cNvPr>
          <p:cNvSpPr txBox="1">
            <a:spLocks noChangeArrowheads="1"/>
          </p:cNvSpPr>
          <p:nvPr/>
        </p:nvSpPr>
        <p:spPr bwMode="auto">
          <a:xfrm>
            <a:off x="1331913" y="5949950"/>
            <a:ext cx="18002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000">
              <a:latin typeface="Arial Black" panose="020B0604020202020204" pitchFamily="34" charset="0"/>
            </a:endParaRPr>
          </a:p>
        </p:txBody>
      </p:sp>
      <p:sp>
        <p:nvSpPr>
          <p:cNvPr id="15391" name="Text Box 31">
            <a:extLst>
              <a:ext uri="{FF2B5EF4-FFF2-40B4-BE49-F238E27FC236}">
                <a16:creationId xmlns:a16="http://schemas.microsoft.com/office/drawing/2014/main" id="{1E3C4B24-EB0A-2447-8B96-B81F74E1BCC9}"/>
              </a:ext>
            </a:extLst>
          </p:cNvPr>
          <p:cNvSpPr txBox="1">
            <a:spLocks noChangeArrowheads="1"/>
          </p:cNvSpPr>
          <p:nvPr/>
        </p:nvSpPr>
        <p:spPr bwMode="auto">
          <a:xfrm>
            <a:off x="1403350" y="5876925"/>
            <a:ext cx="3097213"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n-US" sz="1000">
                <a:solidFill>
                  <a:srgbClr val="FFCC99"/>
                </a:solidFill>
                <a:latin typeface="Arial Black" panose="020B0604020202020204" pitchFamily="34" charset="0"/>
              </a:rPr>
              <a:t>                       Coyolxauhqui</a:t>
            </a:r>
          </a:p>
          <a:p>
            <a:pPr algn="ctr">
              <a:spcBef>
                <a:spcPct val="50000"/>
              </a:spcBef>
            </a:pPr>
            <a:r>
              <a:rPr lang="es-MX" altLang="en-US" sz="1000">
                <a:solidFill>
                  <a:srgbClr val="FFCC99"/>
                </a:solidFill>
                <a:latin typeface="Arial Black" panose="020B0604020202020204" pitchFamily="34" charset="0"/>
              </a:rPr>
              <a:t>Diosa de la Luna ( muerta y desmembrada por Huitzilopochtli).</a:t>
            </a:r>
          </a:p>
        </p:txBody>
      </p:sp>
      <p:sp>
        <p:nvSpPr>
          <p:cNvPr id="15392" name="Text Box 32">
            <a:extLst>
              <a:ext uri="{FF2B5EF4-FFF2-40B4-BE49-F238E27FC236}">
                <a16:creationId xmlns:a16="http://schemas.microsoft.com/office/drawing/2014/main" id="{43DA14AA-A374-AE4A-99A8-B54CAB6FFB10}"/>
              </a:ext>
            </a:extLst>
          </p:cNvPr>
          <p:cNvSpPr txBox="1">
            <a:spLocks noChangeArrowheads="1"/>
          </p:cNvSpPr>
          <p:nvPr/>
        </p:nvSpPr>
        <p:spPr bwMode="auto">
          <a:xfrm>
            <a:off x="6084888" y="836613"/>
            <a:ext cx="2232025" cy="530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n-US" sz="1400">
                <a:solidFill>
                  <a:srgbClr val="FFCC99"/>
                </a:solidFill>
                <a:latin typeface="Arial Black" panose="020B0604020202020204" pitchFamily="34" charset="0"/>
              </a:rPr>
              <a:t>Los aztecas, aislados como estaban , con poco terreno donde sembrar , se dieron a la tarea de ensancharlo mediante chinampas (jardínes flotantes).</a:t>
            </a:r>
          </a:p>
          <a:p>
            <a:pPr algn="ctr">
              <a:spcBef>
                <a:spcPct val="50000"/>
              </a:spcBef>
            </a:pPr>
            <a:r>
              <a:rPr lang="es-MX" altLang="en-US" sz="1400">
                <a:solidFill>
                  <a:srgbClr val="FFCC99"/>
                </a:solidFill>
                <a:latin typeface="Arial Black" panose="020B0604020202020204" pitchFamily="34" charset="0"/>
              </a:rPr>
              <a:t>Usaban la coa, especie de bastón de madera con la punta aguzada el cual les servía para sembrar maíz, frijol,calabaza,chile, tomate ,maguey y algunos algunos frutos.</a:t>
            </a:r>
          </a:p>
          <a:p>
            <a:pPr algn="ctr">
              <a:spcBef>
                <a:spcPct val="50000"/>
              </a:spcBef>
            </a:pPr>
            <a:endParaRPr lang="es-MX" altLang="en-US" sz="1400">
              <a:solidFill>
                <a:srgbClr val="FFCC99"/>
              </a:solidFill>
              <a:latin typeface="Arial Black" panose="020B0604020202020204" pitchFamily="34" charset="0"/>
            </a:endParaRPr>
          </a:p>
          <a:p>
            <a:pPr algn="ctr">
              <a:spcBef>
                <a:spcPct val="50000"/>
              </a:spcBef>
            </a:pPr>
            <a:r>
              <a:rPr lang="es-MX" altLang="en-US" sz="1400">
                <a:solidFill>
                  <a:srgbClr val="FFCC99"/>
                </a:solidFill>
                <a:latin typeface="Arial Black" panose="020B0604020202020204" pitchFamily="34" charset="0"/>
              </a:rPr>
              <a:t>La base de su alimentación era el maíz.</a:t>
            </a:r>
          </a:p>
        </p:txBody>
      </p:sp>
    </p:spTree>
  </p:cSld>
  <p:clrMapOvr>
    <a:masterClrMapping/>
  </p:clrMapOvr>
  <p:transition advClick="0" advTm="27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2000"/>
                                        <p:tgtEl>
                                          <p:spTgt spid="15362"/>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5391"/>
                                        </p:tgtEl>
                                        <p:attrNameLst>
                                          <p:attrName>style.visibility</p:attrName>
                                        </p:attrNameLst>
                                      </p:cBhvr>
                                      <p:to>
                                        <p:strVal val="visible"/>
                                      </p:to>
                                    </p:set>
                                    <p:animEffect transition="in" filter="fade">
                                      <p:cBhvr>
                                        <p:cTn id="11" dur="2000"/>
                                        <p:tgtEl>
                                          <p:spTgt spid="15391"/>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15392"/>
                                        </p:tgtEl>
                                        <p:attrNameLst>
                                          <p:attrName>style.visibility</p:attrName>
                                        </p:attrNameLst>
                                      </p:cBhvr>
                                      <p:to>
                                        <p:strVal val="visible"/>
                                      </p:to>
                                    </p:set>
                                    <p:animEffect transition="in" filter="fade">
                                      <p:cBhvr>
                                        <p:cTn id="15" dur="2000"/>
                                        <p:tgtEl>
                                          <p:spTgt spid="15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1" grpId="0"/>
      <p:bldP spid="153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a:extLst>
              <a:ext uri="{FF2B5EF4-FFF2-40B4-BE49-F238E27FC236}">
                <a16:creationId xmlns:a16="http://schemas.microsoft.com/office/drawing/2014/main" id="{FBC5691F-C7F4-1949-8678-30BFF8664C1F}"/>
              </a:ext>
            </a:extLst>
          </p:cNvPr>
          <p:cNvSpPr>
            <a:spLocks noChangeArrowheads="1"/>
          </p:cNvSpPr>
          <p:nvPr/>
        </p:nvSpPr>
        <p:spPr bwMode="auto">
          <a:xfrm>
            <a:off x="611188" y="4797425"/>
            <a:ext cx="813593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MX" altLang="en-US" sz="2000" b="1">
                <a:solidFill>
                  <a:srgbClr val="FFCC99"/>
                </a:solidFill>
              </a:rPr>
              <a:t>El espíritu guerrero junto con la organización y la disciplina rigurosa, hacían a sus ejércitos poderosos.</a:t>
            </a:r>
          </a:p>
          <a:p>
            <a:pPr algn="ctr"/>
            <a:r>
              <a:rPr lang="es-MX" altLang="en-US" sz="2000" b="1">
                <a:solidFill>
                  <a:srgbClr val="FFCC99"/>
                </a:solidFill>
              </a:rPr>
              <a:t> Los caballeros Tigre y los caballeros águila, tenían conocimientos y adiestramientos especiales</a:t>
            </a:r>
            <a:r>
              <a:rPr lang="es-MX" altLang="en-US" sz="2000">
                <a:solidFill>
                  <a:srgbClr val="FFCC99"/>
                </a:solidFill>
              </a:rPr>
              <a:t> .</a:t>
            </a:r>
          </a:p>
        </p:txBody>
      </p:sp>
      <p:pic>
        <p:nvPicPr>
          <p:cNvPr id="29702" name="Picture 6" descr="azz1">
            <a:extLst>
              <a:ext uri="{FF2B5EF4-FFF2-40B4-BE49-F238E27FC236}">
                <a16:creationId xmlns:a16="http://schemas.microsoft.com/office/drawing/2014/main" id="{D6416AB1-9D28-7748-8DC5-D396499BB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33375"/>
            <a:ext cx="7993063" cy="4103688"/>
          </a:xfrm>
          <a:prstGeom prst="rect">
            <a:avLst/>
          </a:prstGeom>
          <a:noFill/>
          <a:extLst>
            <a:ext uri="{909E8E84-426E-40DD-AFC4-6F175D3DCCD1}">
              <a14:hiddenFill xmlns:a14="http://schemas.microsoft.com/office/drawing/2010/main">
                <a:solidFill>
                  <a:srgbClr val="FFFFFF"/>
                </a:solidFill>
              </a14:hiddenFill>
            </a:ext>
          </a:extLst>
        </p:spPr>
      </p:pic>
      <p:sp>
        <p:nvSpPr>
          <p:cNvPr id="29703" name="Text Box 7">
            <a:extLst>
              <a:ext uri="{FF2B5EF4-FFF2-40B4-BE49-F238E27FC236}">
                <a16:creationId xmlns:a16="http://schemas.microsoft.com/office/drawing/2014/main" id="{A7EEC8D0-6442-C64A-BD33-0C617CE82986}"/>
              </a:ext>
            </a:extLst>
          </p:cNvPr>
          <p:cNvSpPr txBox="1">
            <a:spLocks noChangeArrowheads="1"/>
          </p:cNvSpPr>
          <p:nvPr/>
        </p:nvSpPr>
        <p:spPr bwMode="auto">
          <a:xfrm>
            <a:off x="3059113" y="6453188"/>
            <a:ext cx="5616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n-US" sz="1000">
                <a:solidFill>
                  <a:srgbClr val="FFCC99"/>
                </a:solidFill>
              </a:rPr>
              <a:t>Sacrificio Gladiatorio. Historia de las Indias de la Nueva España e Islas de Tierra Firme, vol.  II</a:t>
            </a:r>
            <a:endParaRPr lang="es-ES" altLang="en-US" sz="1000">
              <a:solidFill>
                <a:srgbClr val="FFCC99"/>
              </a:solidFill>
            </a:endParaRPr>
          </a:p>
        </p:txBody>
      </p:sp>
    </p:spTree>
  </p:cSld>
  <p:clrMapOvr>
    <a:masterClrMapping/>
  </p:clrMapOvr>
  <p:transition advTm="2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fade">
                                      <p:cBhvr>
                                        <p:cTn id="7" dur="2000"/>
                                        <p:tgtEl>
                                          <p:spTgt spid="29702"/>
                                        </p:tgtEl>
                                      </p:cBhvr>
                                    </p:animEffect>
                                  </p:childTnLst>
                                </p:cTn>
                              </p:par>
                            </p:childTnLst>
                          </p:cTn>
                        </p:par>
                        <p:par>
                          <p:cTn id="8" fill="hold" nodeType="afterGroup">
                            <p:stCondLst>
                              <p:cond delay="2000"/>
                            </p:stCondLst>
                            <p:childTnLst>
                              <p:par>
                                <p:cTn id="9" presetID="9" presetClass="entr" presetSubtype="0" fill="hold" grpId="0" nodeType="afterEffect">
                                  <p:stCondLst>
                                    <p:cond delay="0"/>
                                  </p:stCondLst>
                                  <p:iterate type="wd">
                                    <p:tmPct val="100000"/>
                                  </p:iterate>
                                  <p:childTnLst>
                                    <p:set>
                                      <p:cBhvr>
                                        <p:cTn id="10" dur="1" fill="hold">
                                          <p:stCondLst>
                                            <p:cond delay="0"/>
                                          </p:stCondLst>
                                        </p:cTn>
                                        <p:tgtEl>
                                          <p:spTgt spid="29700"/>
                                        </p:tgtEl>
                                        <p:attrNameLst>
                                          <p:attrName>style.visibility</p:attrName>
                                        </p:attrNameLst>
                                      </p:cBhvr>
                                      <p:to>
                                        <p:strVal val="visible"/>
                                      </p:to>
                                    </p:set>
                                    <p:animEffect transition="in" filter="dissolve">
                                      <p:cBhvr>
                                        <p:cTn id="11" dur="500"/>
                                        <p:tgtEl>
                                          <p:spTgt spid="29700"/>
                                        </p:tgtEl>
                                      </p:cBhvr>
                                    </p:animEffect>
                                  </p:childTnLst>
                                </p:cTn>
                              </p:par>
                            </p:childTnLst>
                          </p:cTn>
                        </p:par>
                        <p:par>
                          <p:cTn id="12" fill="hold" nodeType="afterGroup">
                            <p:stCondLst>
                              <p:cond delay="18000"/>
                            </p:stCondLst>
                            <p:childTnLst>
                              <p:par>
                                <p:cTn id="13" presetID="9" presetClass="entr" presetSubtype="0" fill="hold" grpId="0" nodeType="afterEffect">
                                  <p:stCondLst>
                                    <p:cond delay="0"/>
                                  </p:stCondLst>
                                  <p:childTnLst>
                                    <p:set>
                                      <p:cBhvr>
                                        <p:cTn id="14" dur="1" fill="hold">
                                          <p:stCondLst>
                                            <p:cond delay="0"/>
                                          </p:stCondLst>
                                        </p:cTn>
                                        <p:tgtEl>
                                          <p:spTgt spid="29703"/>
                                        </p:tgtEl>
                                        <p:attrNameLst>
                                          <p:attrName>style.visibility</p:attrName>
                                        </p:attrNameLst>
                                      </p:cBhvr>
                                      <p:to>
                                        <p:strVal val="visible"/>
                                      </p:to>
                                    </p:set>
                                    <p:animEffect transition="in" filter="dissolve">
                                      <p:cBhvr>
                                        <p:cTn id="15" dur="500"/>
                                        <p:tgtEl>
                                          <p:spTgt spid="29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3"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Text Box 3">
            <a:extLst>
              <a:ext uri="{FF2B5EF4-FFF2-40B4-BE49-F238E27FC236}">
                <a16:creationId xmlns:a16="http://schemas.microsoft.com/office/drawing/2014/main" id="{049A1BA9-6D70-934F-8DA5-782EEBE3B24C}"/>
              </a:ext>
            </a:extLst>
          </p:cNvPr>
          <p:cNvSpPr txBox="1">
            <a:spLocks noChangeArrowheads="1"/>
          </p:cNvSpPr>
          <p:nvPr/>
        </p:nvSpPr>
        <p:spPr bwMode="auto">
          <a:xfrm>
            <a:off x="5364163" y="620713"/>
            <a:ext cx="3384550" cy="510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n-US" sz="1600">
                <a:solidFill>
                  <a:srgbClr val="FFCC99"/>
                </a:solidFill>
                <a:latin typeface="Arial Black" panose="020B0604020202020204" pitchFamily="34" charset="0"/>
              </a:rPr>
              <a:t>El Calmécac proporcionaba</a:t>
            </a:r>
          </a:p>
          <a:p>
            <a:pPr algn="ctr">
              <a:spcBef>
                <a:spcPct val="50000"/>
              </a:spcBef>
            </a:pPr>
            <a:r>
              <a:rPr lang="es-MX" altLang="en-US" sz="1600">
                <a:solidFill>
                  <a:srgbClr val="FFCC99"/>
                </a:solidFill>
                <a:latin typeface="Arial Black" panose="020B0604020202020204" pitchFamily="34" charset="0"/>
              </a:rPr>
              <a:t> estudios intensos y</a:t>
            </a:r>
          </a:p>
          <a:p>
            <a:pPr algn="ctr">
              <a:spcBef>
                <a:spcPct val="50000"/>
              </a:spcBef>
            </a:pPr>
            <a:r>
              <a:rPr lang="es-MX" altLang="en-US" sz="1600">
                <a:solidFill>
                  <a:srgbClr val="FFCC99"/>
                </a:solidFill>
                <a:latin typeface="Arial Black" panose="020B0604020202020204" pitchFamily="34" charset="0"/>
              </a:rPr>
              <a:t> amplios. En el Tepochcalli</a:t>
            </a:r>
          </a:p>
          <a:p>
            <a:pPr algn="ctr">
              <a:spcBef>
                <a:spcPct val="50000"/>
              </a:spcBef>
            </a:pPr>
            <a:r>
              <a:rPr lang="es-MX" altLang="en-US" sz="1600">
                <a:solidFill>
                  <a:srgbClr val="FFCC99"/>
                </a:solidFill>
                <a:latin typeface="Arial Black" panose="020B0604020202020204" pitchFamily="34" charset="0"/>
              </a:rPr>
              <a:t> desarrollaban sus</a:t>
            </a:r>
          </a:p>
          <a:p>
            <a:pPr algn="ctr">
              <a:spcBef>
                <a:spcPct val="50000"/>
              </a:spcBef>
            </a:pPr>
            <a:r>
              <a:rPr lang="es-MX" altLang="en-US" sz="1600">
                <a:solidFill>
                  <a:srgbClr val="FFCC99"/>
                </a:solidFill>
                <a:latin typeface="Arial Black" panose="020B0604020202020204" pitchFamily="34" charset="0"/>
              </a:rPr>
              <a:t> habilidades.</a:t>
            </a:r>
          </a:p>
          <a:p>
            <a:pPr algn="ctr">
              <a:spcBef>
                <a:spcPct val="50000"/>
              </a:spcBef>
            </a:pPr>
            <a:endParaRPr lang="es-MX" altLang="en-US" sz="1600">
              <a:solidFill>
                <a:srgbClr val="FFCC99"/>
              </a:solidFill>
              <a:latin typeface="Arial Black" panose="020B0604020202020204" pitchFamily="34" charset="0"/>
            </a:endParaRPr>
          </a:p>
          <a:p>
            <a:pPr algn="ctr">
              <a:spcBef>
                <a:spcPct val="50000"/>
              </a:spcBef>
            </a:pPr>
            <a:r>
              <a:rPr lang="es-MX" altLang="en-US" sz="1600">
                <a:solidFill>
                  <a:srgbClr val="FFCC99"/>
                </a:solidFill>
                <a:latin typeface="Arial Black" panose="020B0604020202020204" pitchFamily="34" charset="0"/>
              </a:rPr>
              <a:t> Las niñas aprendían la</a:t>
            </a:r>
          </a:p>
          <a:p>
            <a:pPr algn="ctr">
              <a:spcBef>
                <a:spcPct val="50000"/>
              </a:spcBef>
            </a:pPr>
            <a:r>
              <a:rPr lang="es-MX" altLang="en-US" sz="1600">
                <a:solidFill>
                  <a:srgbClr val="FFCC99"/>
                </a:solidFill>
                <a:latin typeface="Arial Black" panose="020B0604020202020204" pitchFamily="34" charset="0"/>
              </a:rPr>
              <a:t> danza y el canto para </a:t>
            </a:r>
          </a:p>
          <a:p>
            <a:pPr algn="ctr">
              <a:spcBef>
                <a:spcPct val="50000"/>
              </a:spcBef>
            </a:pPr>
            <a:r>
              <a:rPr lang="es-MX" altLang="en-US" sz="1600">
                <a:solidFill>
                  <a:srgbClr val="FFCC99"/>
                </a:solidFill>
                <a:latin typeface="Arial Black" panose="020B0604020202020204" pitchFamily="34" charset="0"/>
              </a:rPr>
              <a:t>ceremonias religiosas.</a:t>
            </a:r>
          </a:p>
          <a:p>
            <a:pPr algn="ctr">
              <a:spcBef>
                <a:spcPct val="50000"/>
              </a:spcBef>
            </a:pPr>
            <a:endParaRPr lang="es-MX" altLang="en-US" sz="1600">
              <a:solidFill>
                <a:srgbClr val="FFCC99"/>
              </a:solidFill>
              <a:latin typeface="Arial Black" panose="020B0604020202020204" pitchFamily="34" charset="0"/>
            </a:endParaRPr>
          </a:p>
          <a:p>
            <a:pPr algn="ctr">
              <a:spcBef>
                <a:spcPct val="50000"/>
              </a:spcBef>
            </a:pPr>
            <a:endParaRPr lang="es-MX" altLang="en-US" sz="1600">
              <a:solidFill>
                <a:srgbClr val="FFCC99"/>
              </a:solidFill>
              <a:latin typeface="Arial Black" panose="020B0604020202020204" pitchFamily="34" charset="0"/>
            </a:endParaRPr>
          </a:p>
          <a:p>
            <a:pPr algn="ctr">
              <a:spcBef>
                <a:spcPct val="50000"/>
              </a:spcBef>
            </a:pPr>
            <a:r>
              <a:rPr lang="es-MX" altLang="en-US" sz="1600">
                <a:solidFill>
                  <a:srgbClr val="FFCC99"/>
                </a:solidFill>
                <a:latin typeface="Arial Black" panose="020B0604020202020204" pitchFamily="34" charset="0"/>
              </a:rPr>
              <a:t>Se inculcaban virtudes y las </a:t>
            </a:r>
          </a:p>
          <a:p>
            <a:pPr algn="ctr">
              <a:spcBef>
                <a:spcPct val="50000"/>
              </a:spcBef>
            </a:pPr>
            <a:r>
              <a:rPr lang="es-MX" altLang="en-US" sz="1600">
                <a:solidFill>
                  <a:srgbClr val="FFCC99"/>
                </a:solidFill>
                <a:latin typeface="Arial Black" panose="020B0604020202020204" pitchFamily="34" charset="0"/>
              </a:rPr>
              <a:t>faltas se castigaban con </a:t>
            </a:r>
          </a:p>
          <a:p>
            <a:pPr algn="ctr">
              <a:spcBef>
                <a:spcPct val="50000"/>
              </a:spcBef>
            </a:pPr>
            <a:r>
              <a:rPr lang="es-MX" altLang="en-US" sz="1600">
                <a:solidFill>
                  <a:srgbClr val="FFCC99"/>
                </a:solidFill>
                <a:latin typeface="Arial Black" panose="020B0604020202020204" pitchFamily="34" charset="0"/>
              </a:rPr>
              <a:t>rigor.</a:t>
            </a:r>
          </a:p>
        </p:txBody>
      </p:sp>
      <p:pic>
        <p:nvPicPr>
          <p:cNvPr id="17416" name="Picture 8" descr="calmeca1">
            <a:extLst>
              <a:ext uri="{FF2B5EF4-FFF2-40B4-BE49-F238E27FC236}">
                <a16:creationId xmlns:a16="http://schemas.microsoft.com/office/drawing/2014/main" id="{EF8A0059-A35A-2C4F-9BFB-3201DCE898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692150"/>
            <a:ext cx="3887787" cy="4752975"/>
          </a:xfrm>
          <a:prstGeom prst="rect">
            <a:avLst/>
          </a:prstGeom>
          <a:noFill/>
          <a:extLst>
            <a:ext uri="{909E8E84-426E-40DD-AFC4-6F175D3DCCD1}">
              <a14:hiddenFill xmlns:a14="http://schemas.microsoft.com/office/drawing/2010/main">
                <a:solidFill>
                  <a:srgbClr val="FFFFFF"/>
                </a:solidFill>
              </a14:hiddenFill>
            </a:ext>
          </a:extLst>
        </p:spPr>
      </p:pic>
      <p:sp>
        <p:nvSpPr>
          <p:cNvPr id="17417" name="Text Box 9">
            <a:extLst>
              <a:ext uri="{FF2B5EF4-FFF2-40B4-BE49-F238E27FC236}">
                <a16:creationId xmlns:a16="http://schemas.microsoft.com/office/drawing/2014/main" id="{9924C599-3164-3F4E-BD0B-E7C3C99A40EA}"/>
              </a:ext>
            </a:extLst>
          </p:cNvPr>
          <p:cNvSpPr txBox="1">
            <a:spLocks noChangeArrowheads="1"/>
          </p:cNvSpPr>
          <p:nvPr/>
        </p:nvSpPr>
        <p:spPr bwMode="auto">
          <a:xfrm>
            <a:off x="1619250" y="5876925"/>
            <a:ext cx="23034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n-US" sz="1200">
                <a:solidFill>
                  <a:srgbClr val="FFCC99"/>
                </a:solidFill>
              </a:rPr>
              <a:t>Calmécac, Códice Florentino</a:t>
            </a:r>
            <a:endParaRPr lang="es-ES" altLang="en-US" sz="1200">
              <a:solidFill>
                <a:srgbClr val="FFCC99"/>
              </a:solidFill>
            </a:endParaRPr>
          </a:p>
        </p:txBody>
      </p:sp>
    </p:spTree>
  </p:cSld>
  <p:clrMapOvr>
    <a:masterClrMapping/>
  </p:clrMapOvr>
  <p:transition advTm="21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7416"/>
                                        </p:tgtEl>
                                        <p:attrNameLst>
                                          <p:attrName>style.visibility</p:attrName>
                                        </p:attrNameLst>
                                      </p:cBhvr>
                                      <p:to>
                                        <p:strVal val="visible"/>
                                      </p:to>
                                    </p:set>
                                    <p:animEffect transition="in" filter="fade">
                                      <p:cBhvr>
                                        <p:cTn id="7" dur="2000"/>
                                        <p:tgtEl>
                                          <p:spTgt spid="17416"/>
                                        </p:tgtEl>
                                      </p:cBhvr>
                                    </p:animEffect>
                                  </p:childTnLst>
                                </p:cTn>
                              </p:par>
                            </p:childTnLst>
                          </p:cTn>
                        </p:par>
                        <p:par>
                          <p:cTn id="8" fill="hold" nodeType="afterGroup">
                            <p:stCondLst>
                              <p:cond delay="2000"/>
                            </p:stCondLst>
                            <p:childTnLst>
                              <p:par>
                                <p:cTn id="9" presetID="9" presetClass="entr" presetSubtype="0" fill="hold" grpId="0" nodeType="afterEffect">
                                  <p:stCondLst>
                                    <p:cond delay="0"/>
                                  </p:stCondLst>
                                  <p:childTnLst>
                                    <p:set>
                                      <p:cBhvr>
                                        <p:cTn id="10" dur="1" fill="hold">
                                          <p:stCondLst>
                                            <p:cond delay="0"/>
                                          </p:stCondLst>
                                        </p:cTn>
                                        <p:tgtEl>
                                          <p:spTgt spid="17417"/>
                                        </p:tgtEl>
                                        <p:attrNameLst>
                                          <p:attrName>style.visibility</p:attrName>
                                        </p:attrNameLst>
                                      </p:cBhvr>
                                      <p:to>
                                        <p:strVal val="visible"/>
                                      </p:to>
                                    </p:set>
                                    <p:animEffect transition="in" filter="dissolve">
                                      <p:cBhvr>
                                        <p:cTn id="11" dur="500"/>
                                        <p:tgtEl>
                                          <p:spTgt spid="17417"/>
                                        </p:tgtEl>
                                      </p:cBhvr>
                                    </p:animEffect>
                                  </p:childTnLst>
                                </p:cTn>
                              </p:par>
                            </p:childTnLst>
                          </p:cTn>
                        </p:par>
                        <p:par>
                          <p:cTn id="12" fill="hold" nodeType="afterGroup">
                            <p:stCondLst>
                              <p:cond delay="2500"/>
                            </p:stCondLst>
                            <p:childTnLst>
                              <p:par>
                                <p:cTn id="13" presetID="9" presetClass="entr" presetSubtype="0" fill="hold" grpId="0" nodeType="afterEffect">
                                  <p:stCondLst>
                                    <p:cond delay="0"/>
                                  </p:stCondLst>
                                  <p:iterate type="wd">
                                    <p:tmPct val="100000"/>
                                  </p:iterate>
                                  <p:childTnLst>
                                    <p:set>
                                      <p:cBhvr>
                                        <p:cTn id="14" dur="1" fill="hold">
                                          <p:stCondLst>
                                            <p:cond delay="0"/>
                                          </p:stCondLst>
                                        </p:cTn>
                                        <p:tgtEl>
                                          <p:spTgt spid="17411"/>
                                        </p:tgtEl>
                                        <p:attrNameLst>
                                          <p:attrName>style.visibility</p:attrName>
                                        </p:attrNameLst>
                                      </p:cBhvr>
                                      <p:to>
                                        <p:strVal val="visible"/>
                                      </p:to>
                                    </p:set>
                                    <p:animEffect transition="in" filter="dissolve">
                                      <p:cBhvr>
                                        <p:cTn id="15"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P spid="17417"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Oval 2">
            <a:extLst>
              <a:ext uri="{FF2B5EF4-FFF2-40B4-BE49-F238E27FC236}">
                <a16:creationId xmlns:a16="http://schemas.microsoft.com/office/drawing/2014/main" id="{DD1F2850-6D2B-FE4D-92AF-62EE98CAA838}"/>
              </a:ext>
            </a:extLst>
          </p:cNvPr>
          <p:cNvSpPr>
            <a:spLocks noChangeArrowheads="1"/>
          </p:cNvSpPr>
          <p:nvPr/>
        </p:nvSpPr>
        <p:spPr bwMode="auto">
          <a:xfrm>
            <a:off x="5219700" y="4508500"/>
            <a:ext cx="503238" cy="86518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9" name="Rectangle 3">
            <a:extLst>
              <a:ext uri="{FF2B5EF4-FFF2-40B4-BE49-F238E27FC236}">
                <a16:creationId xmlns:a16="http://schemas.microsoft.com/office/drawing/2014/main" id="{D7C84BD9-E38B-E84A-AAD3-0B0B5A6C7A48}"/>
              </a:ext>
            </a:extLst>
          </p:cNvPr>
          <p:cNvSpPr>
            <a:spLocks noChangeArrowheads="1"/>
          </p:cNvSpPr>
          <p:nvPr/>
        </p:nvSpPr>
        <p:spPr bwMode="auto">
          <a:xfrm>
            <a:off x="3348038" y="4221163"/>
            <a:ext cx="1511300" cy="17287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0" name="Rectangle 4">
            <a:extLst>
              <a:ext uri="{FF2B5EF4-FFF2-40B4-BE49-F238E27FC236}">
                <a16:creationId xmlns:a16="http://schemas.microsoft.com/office/drawing/2014/main" id="{282606CF-B631-BE4C-B0BD-549E8D06F2A7}"/>
              </a:ext>
            </a:extLst>
          </p:cNvPr>
          <p:cNvSpPr>
            <a:spLocks noChangeArrowheads="1"/>
          </p:cNvSpPr>
          <p:nvPr/>
        </p:nvSpPr>
        <p:spPr bwMode="auto">
          <a:xfrm>
            <a:off x="0" y="4365625"/>
            <a:ext cx="1476375" cy="249237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 name="Rectangle 5">
            <a:extLst>
              <a:ext uri="{FF2B5EF4-FFF2-40B4-BE49-F238E27FC236}">
                <a16:creationId xmlns:a16="http://schemas.microsoft.com/office/drawing/2014/main" id="{0787C369-EE64-294C-A596-59401FFEBE3F}"/>
              </a:ext>
            </a:extLst>
          </p:cNvPr>
          <p:cNvSpPr>
            <a:spLocks noChangeArrowheads="1"/>
          </p:cNvSpPr>
          <p:nvPr/>
        </p:nvSpPr>
        <p:spPr bwMode="auto">
          <a:xfrm>
            <a:off x="0" y="1341438"/>
            <a:ext cx="395288" cy="244792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Rectangle 6">
            <a:extLst>
              <a:ext uri="{FF2B5EF4-FFF2-40B4-BE49-F238E27FC236}">
                <a16:creationId xmlns:a16="http://schemas.microsoft.com/office/drawing/2014/main" id="{2E1AF1B3-642F-7344-9ED6-6640E63CBB35}"/>
              </a:ext>
            </a:extLst>
          </p:cNvPr>
          <p:cNvSpPr>
            <a:spLocks noChangeArrowheads="1"/>
          </p:cNvSpPr>
          <p:nvPr/>
        </p:nvSpPr>
        <p:spPr bwMode="auto">
          <a:xfrm>
            <a:off x="0" y="0"/>
            <a:ext cx="3851275" cy="11588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Rectangle 7">
            <a:extLst>
              <a:ext uri="{FF2B5EF4-FFF2-40B4-BE49-F238E27FC236}">
                <a16:creationId xmlns:a16="http://schemas.microsoft.com/office/drawing/2014/main" id="{3FC88D6F-AC81-AE4E-874D-183A3299AAEF}"/>
              </a:ext>
            </a:extLst>
          </p:cNvPr>
          <p:cNvSpPr>
            <a:spLocks noChangeArrowheads="1"/>
          </p:cNvSpPr>
          <p:nvPr/>
        </p:nvSpPr>
        <p:spPr bwMode="auto">
          <a:xfrm>
            <a:off x="2700338" y="0"/>
            <a:ext cx="1511300" cy="54927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4" name="Rectangle 8">
            <a:extLst>
              <a:ext uri="{FF2B5EF4-FFF2-40B4-BE49-F238E27FC236}">
                <a16:creationId xmlns:a16="http://schemas.microsoft.com/office/drawing/2014/main" id="{2251E65E-5F52-E543-AB1B-AFE08E6A5893}"/>
              </a:ext>
            </a:extLst>
          </p:cNvPr>
          <p:cNvSpPr>
            <a:spLocks noChangeArrowheads="1"/>
          </p:cNvSpPr>
          <p:nvPr/>
        </p:nvSpPr>
        <p:spPr bwMode="auto">
          <a:xfrm>
            <a:off x="2700338" y="0"/>
            <a:ext cx="2232025" cy="47625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5" name="Text Box 9">
            <a:extLst>
              <a:ext uri="{FF2B5EF4-FFF2-40B4-BE49-F238E27FC236}">
                <a16:creationId xmlns:a16="http://schemas.microsoft.com/office/drawing/2014/main" id="{846E1C66-7234-474C-9180-C5C23CF038C0}"/>
              </a:ext>
            </a:extLst>
          </p:cNvPr>
          <p:cNvSpPr txBox="1">
            <a:spLocks noChangeArrowheads="1"/>
          </p:cNvSpPr>
          <p:nvPr/>
        </p:nvSpPr>
        <p:spPr bwMode="auto">
          <a:xfrm>
            <a:off x="4859338" y="260350"/>
            <a:ext cx="3529012" cy="551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n-US" sz="1400">
                <a:solidFill>
                  <a:srgbClr val="FFCC99"/>
                </a:solidFill>
                <a:latin typeface="Arial Black" panose="020B0604020202020204" pitchFamily="34" charset="0"/>
              </a:rPr>
              <a:t>Los Mexicas hablaban lengua náhuatl, de sonido suave y melodioso.</a:t>
            </a:r>
          </a:p>
          <a:p>
            <a:pPr algn="ctr">
              <a:spcBef>
                <a:spcPct val="50000"/>
              </a:spcBef>
            </a:pPr>
            <a:r>
              <a:rPr lang="es-MX" altLang="en-US" sz="1400">
                <a:solidFill>
                  <a:srgbClr val="FFCC99"/>
                </a:solidFill>
                <a:latin typeface="Arial Black" panose="020B0604020202020204" pitchFamily="34" charset="0"/>
              </a:rPr>
              <a:t>Su escritura era jeroglífica, con signos llamados pictogramas y otros en cambio eran ideogramas.Pintores especializados o tlacuilos hacían los libros o códices sobre un papel de larga tira llamado amatl el cual doblaban como biombos para separar sus páginas.</a:t>
            </a:r>
          </a:p>
          <a:p>
            <a:pPr algn="ctr">
              <a:spcBef>
                <a:spcPct val="50000"/>
              </a:spcBef>
            </a:pPr>
            <a:endParaRPr lang="es-MX" altLang="en-US" sz="1400">
              <a:solidFill>
                <a:srgbClr val="FFCC99"/>
              </a:solidFill>
              <a:latin typeface="Arial Black" panose="020B0604020202020204" pitchFamily="34" charset="0"/>
            </a:endParaRPr>
          </a:p>
          <a:p>
            <a:pPr algn="ctr">
              <a:spcBef>
                <a:spcPct val="50000"/>
              </a:spcBef>
            </a:pPr>
            <a:r>
              <a:rPr lang="es-MX" altLang="en-US" sz="1400">
                <a:solidFill>
                  <a:srgbClr val="FFCC99"/>
                </a:solidFill>
                <a:latin typeface="Arial Black" panose="020B0604020202020204" pitchFamily="34" charset="0"/>
              </a:rPr>
              <a:t>Existen abundantes textos recogidos en el siglo XVI que forman versos, cantos y otros géneros literarios que los maestros de la palabra o temachtiani enseñaban a todos los habitantes.</a:t>
            </a:r>
          </a:p>
          <a:p>
            <a:pPr algn="ctr">
              <a:spcBef>
                <a:spcPct val="50000"/>
              </a:spcBef>
            </a:pPr>
            <a:endParaRPr lang="es-MX" altLang="en-US" sz="1400">
              <a:solidFill>
                <a:srgbClr val="FFCC99"/>
              </a:solidFill>
              <a:latin typeface="Arial Black" panose="020B0604020202020204" pitchFamily="34" charset="0"/>
            </a:endParaRPr>
          </a:p>
          <a:p>
            <a:pPr algn="ctr">
              <a:spcBef>
                <a:spcPct val="50000"/>
              </a:spcBef>
            </a:pPr>
            <a:r>
              <a:rPr lang="es-MX" altLang="en-US" sz="1400">
                <a:solidFill>
                  <a:srgbClr val="FFCC99"/>
                </a:solidFill>
                <a:latin typeface="Arial Black" panose="020B0604020202020204" pitchFamily="34" charset="0"/>
              </a:rPr>
              <a:t>Su numeración era vigesimal  con múltiplos  y submúltiplos.</a:t>
            </a:r>
          </a:p>
        </p:txBody>
      </p:sp>
      <p:sp>
        <p:nvSpPr>
          <p:cNvPr id="19466" name="Text Box 10">
            <a:extLst>
              <a:ext uri="{FF2B5EF4-FFF2-40B4-BE49-F238E27FC236}">
                <a16:creationId xmlns:a16="http://schemas.microsoft.com/office/drawing/2014/main" id="{D90091B6-5A4B-CB43-A9B4-865D1AB33226}"/>
              </a:ext>
            </a:extLst>
          </p:cNvPr>
          <p:cNvSpPr txBox="1">
            <a:spLocks noChangeArrowheads="1"/>
          </p:cNvSpPr>
          <p:nvPr/>
        </p:nvSpPr>
        <p:spPr bwMode="auto">
          <a:xfrm>
            <a:off x="4284663" y="6308725"/>
            <a:ext cx="460851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800">
              <a:latin typeface="Arial Black" panose="020B0604020202020204" pitchFamily="34" charset="0"/>
            </a:endParaRPr>
          </a:p>
        </p:txBody>
      </p:sp>
      <p:sp>
        <p:nvSpPr>
          <p:cNvPr id="19467" name="Text Box 11">
            <a:extLst>
              <a:ext uri="{FF2B5EF4-FFF2-40B4-BE49-F238E27FC236}">
                <a16:creationId xmlns:a16="http://schemas.microsoft.com/office/drawing/2014/main" id="{7C460600-3E15-E94E-AAA6-82E7984084C3}"/>
              </a:ext>
            </a:extLst>
          </p:cNvPr>
          <p:cNvSpPr txBox="1">
            <a:spLocks noChangeArrowheads="1"/>
          </p:cNvSpPr>
          <p:nvPr/>
        </p:nvSpPr>
        <p:spPr bwMode="auto">
          <a:xfrm>
            <a:off x="4859338" y="6308725"/>
            <a:ext cx="3887787"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800">
              <a:latin typeface="Arial Black" panose="020B0604020202020204" pitchFamily="34" charset="0"/>
            </a:endParaRPr>
          </a:p>
        </p:txBody>
      </p:sp>
      <p:sp>
        <p:nvSpPr>
          <p:cNvPr id="19468" name="Text Box 12">
            <a:extLst>
              <a:ext uri="{FF2B5EF4-FFF2-40B4-BE49-F238E27FC236}">
                <a16:creationId xmlns:a16="http://schemas.microsoft.com/office/drawing/2014/main" id="{40876EC1-70E6-9C47-A457-DAEA9445283D}"/>
              </a:ext>
            </a:extLst>
          </p:cNvPr>
          <p:cNvSpPr txBox="1">
            <a:spLocks noChangeArrowheads="1"/>
          </p:cNvSpPr>
          <p:nvPr/>
        </p:nvSpPr>
        <p:spPr bwMode="auto">
          <a:xfrm>
            <a:off x="5003800" y="6308725"/>
            <a:ext cx="36004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n-US" sz="1000">
                <a:solidFill>
                  <a:srgbClr val="FFCC99"/>
                </a:solidFill>
                <a:latin typeface="Arial Black" panose="020B0604020202020204" pitchFamily="34" charset="0"/>
              </a:rPr>
              <a:t>Caballero Aguila, terracota y estuco</a:t>
            </a:r>
          </a:p>
        </p:txBody>
      </p:sp>
      <p:pic>
        <p:nvPicPr>
          <p:cNvPr id="19469" name="Picture 13" descr="cabelleo12">
            <a:extLst>
              <a:ext uri="{FF2B5EF4-FFF2-40B4-BE49-F238E27FC236}">
                <a16:creationId xmlns:a16="http://schemas.microsoft.com/office/drawing/2014/main" id="{996BE91C-21E5-454C-95AE-8C340DE26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85725"/>
            <a:ext cx="3810000" cy="6772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advTm="39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9469"/>
                                        </p:tgtEl>
                                        <p:attrNameLst>
                                          <p:attrName>style.visibility</p:attrName>
                                        </p:attrNameLst>
                                      </p:cBhvr>
                                      <p:to>
                                        <p:strVal val="visible"/>
                                      </p:to>
                                    </p:set>
                                    <p:animEffect transition="in" filter="fade">
                                      <p:cBhvr>
                                        <p:cTn id="7" dur="2000"/>
                                        <p:tgtEl>
                                          <p:spTgt spid="19469"/>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19465"/>
                                        </p:tgtEl>
                                        <p:attrNameLst>
                                          <p:attrName>style.visibility</p:attrName>
                                        </p:attrNameLst>
                                      </p:cBhvr>
                                      <p:to>
                                        <p:strVal val="visible"/>
                                      </p:to>
                                    </p:set>
                                    <p:animEffect transition="in" filter="fade">
                                      <p:cBhvr>
                                        <p:cTn id="11" dur="2000"/>
                                        <p:tgtEl>
                                          <p:spTgt spid="19465"/>
                                        </p:tgtEl>
                                      </p:cBhvr>
                                    </p:animEffect>
                                  </p:childTnLst>
                                </p:cTn>
                              </p:par>
                            </p:childTnLst>
                          </p:cTn>
                        </p:par>
                        <p:par>
                          <p:cTn id="12" fill="hold" nodeType="afterGroup">
                            <p:stCondLst>
                              <p:cond delay="22400"/>
                            </p:stCondLst>
                            <p:childTnLst>
                              <p:par>
                                <p:cTn id="13" presetID="10" presetClass="entr" presetSubtype="0" fill="hold" grpId="0" nodeType="afterEffect">
                                  <p:stCondLst>
                                    <p:cond delay="0"/>
                                  </p:stCondLst>
                                  <p:childTnLst>
                                    <p:set>
                                      <p:cBhvr>
                                        <p:cTn id="14" dur="1" fill="hold">
                                          <p:stCondLst>
                                            <p:cond delay="0"/>
                                          </p:stCondLst>
                                        </p:cTn>
                                        <p:tgtEl>
                                          <p:spTgt spid="19468"/>
                                        </p:tgtEl>
                                        <p:attrNameLst>
                                          <p:attrName>style.visibility</p:attrName>
                                        </p:attrNameLst>
                                      </p:cBhvr>
                                      <p:to>
                                        <p:strVal val="visible"/>
                                      </p:to>
                                    </p:set>
                                    <p:animEffect transition="in" filter="fade">
                                      <p:cBhvr>
                                        <p:cTn id="15" dur="2000"/>
                                        <p:tgtEl>
                                          <p:spTgt spid="19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p:bldP spid="19468" grpId="0"/>
    </p:bld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iseño predeterminado">
  <a:themeElements>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1295</Words>
  <Application>Microsoft Macintosh PowerPoint</Application>
  <PresentationFormat>On-screen Show (4:3)</PresentationFormat>
  <Paragraphs>86</Paragraphs>
  <Slides>13</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Arial Black</vt:lpstr>
      <vt:lpstr>Diseño predeterminado</vt:lpstr>
      <vt:lpstr>1_Diseño predeterminado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Laura Fuentes Rosas</dc:creator>
  <cp:lastModifiedBy>CARLOS IGNACIO VALDEZ AGUILAR</cp:lastModifiedBy>
  <cp:revision>2</cp:revision>
  <dcterms:created xsi:type="dcterms:W3CDTF">2007-05-07T05:00:36Z</dcterms:created>
  <dcterms:modified xsi:type="dcterms:W3CDTF">2018-05-21T14:02:27Z</dcterms:modified>
</cp:coreProperties>
</file>