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2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6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2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7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1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98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6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8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4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31DC-D622-094D-B9FC-F461B02F3150}" type="datetimeFigureOut">
              <a:rPr lang="es-MX" smtClean="0"/>
              <a:t>05/08/2021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DBF6-C8AC-114B-AF63-E1ABC2F13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2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iclosabetodo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C422B9-18F7-5B4A-9B9B-A51D1E6E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35"/>
            <a:ext cx="9144000" cy="67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2AC7E0-C9F9-CE45-91F8-59781CF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1E359C-9B56-A148-8720-81724466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26B386-D8A1-A246-9B81-7B431802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E3500B-E7E5-D146-AFF0-B15471F2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FA3FCB-F9E3-7F47-AD91-AD60DEB078E4}"/>
              </a:ext>
            </a:extLst>
          </p:cNvPr>
          <p:cNvSpPr/>
          <p:nvPr/>
        </p:nvSpPr>
        <p:spPr>
          <a:xfrm>
            <a:off x="3626869" y="2644170"/>
            <a:ext cx="18902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2FE4402-44F7-A94A-A0C4-68D90EAD3338}"/>
              </a:ext>
            </a:extLst>
          </p:cNvPr>
          <p:cNvSpPr/>
          <p:nvPr/>
        </p:nvSpPr>
        <p:spPr>
          <a:xfrm>
            <a:off x="2537948" y="6147612"/>
            <a:ext cx="4068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linkClick r:id="rId2"/>
              </a:rPr>
              <a:t>CORTESÍA: VicLoSabeTodo</a:t>
            </a:r>
            <a:endParaRPr lang="es-MX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4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7B0DEA-DAB4-DE4E-9D38-0079A7F7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3496E2-BF12-4949-9D2C-57F965E6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5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BF9313-3126-8349-9B8E-C62B2EE5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2160B1-0C83-924A-8AE6-21E89CB9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227CCF-C2D3-F743-B2A8-254D2CF0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E8FBFC-E485-744D-8839-73E51E56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2E76C1-51B1-6241-8378-6679D2F3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2B9E2A-CD49-5749-94AE-C5A961ED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316"/>
            <a:ext cx="914400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8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Presentación en pantalla (4:3)</PresentationFormat>
  <Paragraphs>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zona33preescolar z</dc:creator>
  <cp:lastModifiedBy>Revista</cp:lastModifiedBy>
  <cp:revision>2</cp:revision>
  <dcterms:created xsi:type="dcterms:W3CDTF">2020-04-21T02:01:10Z</dcterms:created>
  <dcterms:modified xsi:type="dcterms:W3CDTF">2021-08-05T18:34:19Z</dcterms:modified>
</cp:coreProperties>
</file>