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80" r:id="rId10"/>
    <p:sldId id="277" r:id="rId11"/>
    <p:sldId id="278" r:id="rId12"/>
    <p:sldId id="279" r:id="rId13"/>
    <p:sldId id="281" r:id="rId14"/>
    <p:sldId id="282" r:id="rId15"/>
    <p:sldId id="286" r:id="rId16"/>
    <p:sldId id="283" r:id="rId17"/>
    <p:sldId id="287" r:id="rId18"/>
    <p:sldId id="284" r:id="rId19"/>
    <p:sldId id="288" r:id="rId20"/>
    <p:sldId id="263" r:id="rId21"/>
    <p:sldId id="269" r:id="rId22"/>
    <p:sldId id="270" r:id="rId23"/>
    <p:sldId id="271" r:id="rId24"/>
    <p:sldId id="272" r:id="rId25"/>
    <p:sldId id="273" r:id="rId26"/>
    <p:sldId id="290" r:id="rId27"/>
    <p:sldId id="267" r:id="rId28"/>
    <p:sldId id="268" r:id="rId29"/>
  </p:sldIdLst>
  <p:sldSz cx="9144000" cy="5143500" type="screen16x9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136" d="100"/>
          <a:sy n="136" d="100"/>
        </p:scale>
        <p:origin x="4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63373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Noted consolidation</a:t>
            </a:r>
            <a:r>
              <a:rPr lang="en-US" baseline="0" dirty="0"/>
              <a:t> periods during decades with considerable stair-step rises at the transition of decades.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55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814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1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08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63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Shortstop Case Study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into Salaries and Performance of Shortstops (1985-2016)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859400" y="4297000"/>
            <a:ext cx="3334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By: Jordan, Bryan, and Javier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859400" y="3864100"/>
            <a:ext cx="3334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UT Bootcamp Spring 2018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8C7C-A3A7-4D7A-8769-31937BA3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 vs. Total Salary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45CEA0-10D3-499F-BB3B-1A4DEA99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3" y="1200150"/>
            <a:ext cx="6862354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295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FADA-7016-42D9-A300-9051CCC6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vs Total Salary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E052C-8EB5-4876-A4F1-A31B9AAC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150"/>
            <a:ext cx="6096001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80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7517-BCFA-4BDE-AFB0-4A2C4CEE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vs Total Salary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C8325-21AF-4388-BA30-B96A713D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6350"/>
            <a:ext cx="60960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3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vs Team’s Outcome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Javier Lopez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Evaluate if the costliest Home Runs per Shortstop influenced the team’s season.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-A team’s success is measure by outscoring the opponent in 162 games in a MLB season.</a:t>
            </a:r>
            <a:endParaRPr sz="1600" i="1" dirty="0"/>
          </a:p>
        </p:txBody>
      </p:sp>
    </p:spTree>
    <p:extLst>
      <p:ext uri="{BB962C8B-B14F-4D97-AF65-F5344CB8AC3E}">
        <p14:creationId xmlns:p14="http://schemas.microsoft.com/office/powerpoint/2010/main" val="276714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2DF8BA-1820-E94F-93DD-4300B36A0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195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1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of Score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AF646-7293-DD42-B2CD-A51EB12445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Cost per score starts to mark in the millions in 2003.</a:t>
            </a:r>
          </a:p>
          <a:p>
            <a:r>
              <a:rPr lang="en-US" dirty="0"/>
              <a:t>Michael Young in 2013 has the highest cost per score for Los Angeles Dodgers.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1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62A64-8E50-CB49-9FEC-E58A3B6F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"/>
            <a:ext cx="80486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Following Up on 2013 Season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AF646-7293-DD42-B2CD-A51EB12445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LA Dodger’s made it to the National Championship.</a:t>
            </a:r>
          </a:p>
          <a:p>
            <a:endParaRPr lang="en-US" dirty="0"/>
          </a:p>
          <a:p>
            <a:r>
              <a:rPr lang="en-US" dirty="0"/>
              <a:t>Boston and St. Louis played in the World Series.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3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0FA3383-2EE1-D246-A313-47176E64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21A6F-AB81-3943-9140-A524F4063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4337649"/>
            <a:ext cx="4343400" cy="8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4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2013 Short Stop Players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AF646-7293-DD42-B2CD-A51EB12445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 2013 three groupings occur at low, mid and high salary.</a:t>
            </a:r>
          </a:p>
          <a:p>
            <a:r>
              <a:rPr lang="en-US" dirty="0"/>
              <a:t>Boston had the highest paid Short Stop players and won the World Series.</a:t>
            </a:r>
          </a:p>
        </p:txBody>
      </p:sp>
    </p:spTree>
    <p:extLst>
      <p:ext uri="{BB962C8B-B14F-4D97-AF65-F5344CB8AC3E}">
        <p14:creationId xmlns:p14="http://schemas.microsoft.com/office/powerpoint/2010/main" val="37340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555288" y="1352550"/>
            <a:ext cx="1856555" cy="3397610"/>
            <a:chOff x="431905" y="1304875"/>
            <a:chExt cx="2628936" cy="3416400"/>
          </a:xfrm>
        </p:grpSpPr>
        <p:sp>
          <p:nvSpPr>
            <p:cNvPr id="95" name="Shape 95"/>
            <p:cNvSpPr txBox="1"/>
            <p:nvPr/>
          </p:nvSpPr>
          <p:spPr>
            <a:xfrm>
              <a:off x="431905" y="1304875"/>
              <a:ext cx="2628900" cy="67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Salary vs Performance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31940" y="1983775"/>
              <a:ext cx="2628900" cy="273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623453" y="2066910"/>
            <a:ext cx="1720200" cy="2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Perform various comparisons of Shortstop players’ historical data.</a:t>
            </a:r>
            <a:endParaRPr sz="1600" dirty="0"/>
          </a:p>
        </p:txBody>
      </p:sp>
      <p:grpSp>
        <p:nvGrpSpPr>
          <p:cNvPr id="98" name="Shape 98"/>
          <p:cNvGrpSpPr/>
          <p:nvPr/>
        </p:nvGrpSpPr>
        <p:grpSpPr>
          <a:xfrm>
            <a:off x="3448602" y="1317578"/>
            <a:ext cx="1856555" cy="3397610"/>
            <a:chOff x="431905" y="1304875"/>
            <a:chExt cx="2628936" cy="3416400"/>
          </a:xfrm>
        </p:grpSpPr>
        <p:sp>
          <p:nvSpPr>
            <p:cNvPr id="99" name="Shape 99"/>
            <p:cNvSpPr txBox="1"/>
            <p:nvPr/>
          </p:nvSpPr>
          <p:spPr>
            <a:xfrm>
              <a:off x="431905" y="1304875"/>
              <a:ext cx="2628900" cy="67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Salary vs Team Outcome (wins)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31940" y="1983775"/>
              <a:ext cx="2628900" cy="273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3584957" y="1991195"/>
            <a:ext cx="1720200" cy="2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Evaluate if the costliest  Home Runs per Shortstop influenced the team's season.</a:t>
            </a:r>
            <a:endParaRPr sz="1600" dirty="0"/>
          </a:p>
        </p:txBody>
      </p:sp>
      <p:grpSp>
        <p:nvGrpSpPr>
          <p:cNvPr id="102" name="Shape 102"/>
          <p:cNvGrpSpPr/>
          <p:nvPr/>
        </p:nvGrpSpPr>
        <p:grpSpPr>
          <a:xfrm>
            <a:off x="6324587" y="1311088"/>
            <a:ext cx="1856555" cy="3397610"/>
            <a:chOff x="431905" y="1304875"/>
            <a:chExt cx="2628936" cy="3416400"/>
          </a:xfrm>
        </p:grpSpPr>
        <p:sp>
          <p:nvSpPr>
            <p:cNvPr id="103" name="Shape 103"/>
            <p:cNvSpPr txBox="1"/>
            <p:nvPr/>
          </p:nvSpPr>
          <p:spPr>
            <a:xfrm>
              <a:off x="431905" y="1304875"/>
              <a:ext cx="2628900" cy="67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Salary Analysis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31940" y="1983775"/>
              <a:ext cx="2628900" cy="273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6392765" y="1986254"/>
            <a:ext cx="1720200" cy="2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Analyze and compare the players salaries adjusted for inflation.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Salary Analysis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Bryan Fawcett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2400" dirty="0"/>
              <a:t>How has SS salary changed over time after adjusting for inflation?</a:t>
            </a:r>
            <a:endParaRPr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Salary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Grouped player salary data by year and calculated the mean.</a:t>
            </a:r>
          </a:p>
          <a:p>
            <a:r>
              <a:rPr lang="en-US" dirty="0"/>
              <a:t>Retrieved inflation data from the Bureau of Labor Statistics.</a:t>
            </a:r>
          </a:p>
          <a:p>
            <a:r>
              <a:rPr lang="en-US" dirty="0"/>
              <a:t>Adjusted mean player annual salaries by inflation rate.</a:t>
            </a:r>
          </a:p>
        </p:txBody>
      </p:sp>
    </p:spTree>
    <p:extLst>
      <p:ext uri="{BB962C8B-B14F-4D97-AF65-F5344CB8AC3E}">
        <p14:creationId xmlns:p14="http://schemas.microsoft.com/office/powerpoint/2010/main" val="377684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Salary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Bryan\Desktop\UT_Data_Analytics_Bootcamp\project_1\Inflation-adjusted_Average_Salary_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6899"/>
            <a:ext cx="443301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8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Salary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For perspective, compared percentage change in adjusted SS salary to percentage change in real median household income.</a:t>
            </a:r>
          </a:p>
          <a:p>
            <a:r>
              <a:rPr lang="en-US" dirty="0"/>
              <a:t>Possible that thriving economy lifted all income?</a:t>
            </a:r>
          </a:p>
          <a:p>
            <a:r>
              <a:rPr lang="en-US" dirty="0"/>
              <a:t>Retrieved real median household income data from FRED (St. Louis Fed).</a:t>
            </a:r>
          </a:p>
        </p:txBody>
      </p:sp>
    </p:spTree>
    <p:extLst>
      <p:ext uri="{BB962C8B-B14F-4D97-AF65-F5344CB8AC3E}">
        <p14:creationId xmlns:p14="http://schemas.microsoft.com/office/powerpoint/2010/main" val="1785045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Salary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1985 to 2016, real median household income increased by ~17.5%.  </a:t>
            </a:r>
          </a:p>
          <a:p>
            <a:r>
              <a:rPr lang="en-US" dirty="0"/>
              <a:t>Real SS salary increased by ~313.8%.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Bryan\Desktop\UT_Data_Analytics_Bootcamp\project_1\Percent_Change_in_Salary_SS_vs_median_hh_in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400248"/>
            <a:ext cx="4421186" cy="303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70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Salary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Further research on MLB salary caps.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1985-1987:  Baseball commissioner met with general managers advising them to hold down player salaries by any means necessary.</a:t>
            </a:r>
          </a:p>
          <a:p>
            <a:r>
              <a:rPr lang="en-US" dirty="0"/>
              <a:t>Final settlement of three collusion cases reached in 1990.</a:t>
            </a:r>
          </a:p>
          <a:p>
            <a:r>
              <a:rPr lang="en-US" dirty="0"/>
              <a:t>Strike in 1994 led to “Luxury Tax” rather than traditional salary cap. (1997-1999 and 2002 to present)</a:t>
            </a:r>
          </a:p>
        </p:txBody>
      </p:sp>
    </p:spTree>
    <p:extLst>
      <p:ext uri="{BB962C8B-B14F-4D97-AF65-F5344CB8AC3E}">
        <p14:creationId xmlns:p14="http://schemas.microsoft.com/office/powerpoint/2010/main" val="393900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3164-98AE-F94C-8B10-B6BA293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 and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BBA9C-D668-D043-96BD-056691E5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r>
              <a:rPr lang="en-US" dirty="0"/>
              <a:t>What is the effect of contractual salary on a player’s  performance throughout the life of the contract? Do players perform better in the year of their contract expiring, or just after having signed a new contract? </a:t>
            </a:r>
          </a:p>
          <a:p>
            <a:r>
              <a:rPr lang="en-US" dirty="0"/>
              <a:t>Are there particular divisions that seek to invest additional salary into a particular position based on the competition within the division? Any division’s that have a tendency to spend a lot at a certain position?</a:t>
            </a:r>
          </a:p>
          <a:p>
            <a:r>
              <a:rPr lang="en-US" dirty="0"/>
              <a:t>How does net profit from ticketing and merchandise effect a team’s willingness to marginally increase salary for a position, or team salary overall?</a:t>
            </a:r>
          </a:p>
          <a:p>
            <a:r>
              <a:rPr lang="en-US" dirty="0"/>
              <a:t>Is there a trend or peak of the ratio of SS (or any position) salary: rest of team salary? </a:t>
            </a:r>
          </a:p>
          <a:p>
            <a:r>
              <a:rPr lang="en-US" dirty="0"/>
              <a:t>Marginal increase in salary of what single position offers most gains of team wins?</a:t>
            </a:r>
          </a:p>
        </p:txBody>
      </p:sp>
    </p:spTree>
    <p:extLst>
      <p:ext uri="{BB962C8B-B14F-4D97-AF65-F5344CB8AC3E}">
        <p14:creationId xmlns:p14="http://schemas.microsoft.com/office/powerpoint/2010/main" val="363544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Gathering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Reliable Sources</a:t>
            </a:r>
            <a:endParaRPr sz="1600" b="1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Our project used data from Data.World instead of paying a subscription to historical and recent data.</a:t>
            </a:r>
            <a:endParaRPr sz="1600"/>
          </a:p>
        </p:txBody>
      </p:sp>
      <p:sp>
        <p:nvSpPr>
          <p:cNvPr id="118" name="Shape 1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Git 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Analysts Level of Experience</a:t>
            </a:r>
            <a:endParaRPr sz="1600" b="1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GitHub is a tool used to collaborate. Each one of us has a different level of experience and had to work through the workflow of merging our code.</a:t>
            </a:r>
            <a:endParaRPr sz="1600"/>
          </a:p>
        </p:txBody>
      </p:sp>
      <p:sp>
        <p:nvSpPr>
          <p:cNvPr id="121" name="Shape 1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Focusing Analysis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So Many Variables</a:t>
            </a:r>
            <a:endParaRPr sz="16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dirty="0"/>
              <a:t>Aside from the vast amount of data we collected, determining how to focus our analysis was challenging. 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vs Performance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Jordan Tata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Determine if there is a relationship between salary and widely-used statistical measures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C233C-6F26-47DE-A01B-AC3A4CA9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4" y="590550"/>
            <a:ext cx="7342632" cy="4405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Salary vs. WAR</a:t>
            </a:r>
            <a:endParaRPr dirty="0"/>
          </a:p>
        </p:txBody>
      </p:sp>
      <p:sp>
        <p:nvSpPr>
          <p:cNvPr id="2" name="AutoShape 2" descr="data:image/png;base64,iVBORw0KGgoAAAANSUhEUgAAB1wAAARTCAYAAADPzVEdAAAABHNCSVQICAgIfAhkiAAAAAlwSFlz%0AAAAWJQAAFiUBSVIk8AAAADl0RVh0U29mdHdhcmUAbWF0cGxvdGxpYiB2ZXJzaW9uIDIuMS4wLCBo%0AdHRwOi8vbWF0cGxvdGxpYi5vcmcvpW3flQAAIABJREFUeJzs3XmcXFWd///Xqb163zt7OguBkETC%0AEgQCYQmgLAqoIII6ojAiM99Rv87w4zc6DI4oMiLuIzgyIi64ssiAIBAIOwTCErJv3Ul636u6a686%0A3z9uVafTSSfdnXQqIe/n49GPqnvr3FOfW7fqkXS/65xjrLWIiIiIiIiIiIiIiIiIiMjoufJdgIiI%0AiIiIiIiIiIiIiIjI4UqBq4iIiIiIiIiIiIiIiIjIGClwFREREREREREREREREREZIwWuIiIiIiIi%0AIiIiIiIiIiJjpMBVRERERERERERERERERGSMFLiKiIiIiIiIiIiIiIiIiIyRAlcRERERERERERER%0AERERkTFS4CoiIiIiIiIiIiIiIiIiMkYKXEVERERERERERERERERExkiBq4iIiIiIiIiIiIiIiIjI%0AGClwFREREREREREREREREREZIwWuIiIiIiIiIiIiIiIiIiJjpMBVRERERERERERERERERGSMFLiK%0AiIiIiIjIQWOMudcYY40xt+S7Fhk5Y0x99rqdle9aREREREREDjUKXEVERERERI5QxhiPMeYzxpjH%0AjTHNxpiEMabbGLPWGPOoMeb/M8YsynedcmAYY87KhqZDf2LGmG3GmD8aY87Nd52HMmPM5dnXLG2M%0AKdtLu7XZdhljTOVe2q3KtvvxPp531aDrdfII6nxhD9c5Y4zpNcasNMbcboyZvK9+RERERERkZBS4%0AioiIiIiIHIGMMdXAy8AvgA8AE4A0YICjgQuBbwNP5qtGGVcdQGv2xwJTgY8BTxpjvpvPwg5xz2Vv%0AXcAZe2qQ/Wwdk9vcS7sKYF52c/lwT2iMORGYP2jX342i3ig7r3MnUAwcD9wIrDbGnDaKvkRERERE%0AZBgKXEVERERERI5MvwZOAsI44ctEa23QWlsGlALnAf8F9OSvRBlHi6y1E6y1E4BCYCHwYvax/2uM%0AuTR/pR26rLWtwPrs5pJhmuUC1tYRtDPZ+88N0wZ2Bqw/xwnHrzTG+PZdLQC/zV1na201zrW+GujC%0A+Zz/dhR9iYiIiIjIMBS4ioiIiIiIHGGMMccA52c3P2ut/Y61tiX3uLU2bK19ylr7D8DcvBQpB421%0ANmOtfRv4EM7IV4Av5LGkQ10uHB0uSM3t/94I263PBrm7McZ4gU9kN28DXgAqcK7VqFlro9ba3wJf%0Azu6avpf6RERERERkhBS4ioiIiIiIHHkWDLr/v3traK2NDt1njHEbY842xvzAGPOGMaY1u/5rkzHm%0AQWPMOWMpyhgz0xjzFWPM08aYrdm1RXuMMa9k9weHOe4z2TUqn81uX22MWW6M6czuv9QYsyx7/459%0A1PDLbLvfjrDmjdn2/7iPdk9k2905ZP9xxpj7jDH1xpi4MSZsjNmSXVf3S8aYgpHUcSBYa7uBJ7Kb%0AJ470OGPM+40xt2WvU2P2vdCWPYeP7aG9McZsGuHrtjzb7lt7eMxnjPlHY8zzxpiu7OvXYIz5H2PM%0AHr8oYIy5N9vfLcYYvzHmq8aYd7Kvu93buqyD5Kb/PcEYU7iHx3MjXP8AbAYWGmOK99Ju2OmEgYuA%0AKuAVa+0W4DfZ/aOZVnhP/jbo/rH72ZeIiIiIyBFPgauIiIiIiMiRbfIYjpkLLAP+CTgBZ2rSBDAR%0AuBR42hjzr2Po9w/AHcA5OCPvokAJ8P7s/ueGCa4GGGN+iDNd8uk407Vmsg/9PHv7SWOMZ5hji3HW%0AMQX4nxHWfH/29qq91FQDLM1u/nbQ/guBFcCncM7XZuudgbOu7veAaSOs40BpzN6WjKSxMaYIeAW4%0ACec6VQOx7O0HgD8aY+4efIy11rLz9b1mL33PYmco+Yshj00EXgN+hHOtS4E4zut1DbDSGPORvZQe%0AwBmpeivOeqvpfZzqYLmA1APssgZq9j10HNBord2KMyLVvYd2RThrqQ7ub09ywWruffNHIAlckH1f%0AjZUZdN+9H/2IiIiIiAgKXEVERERERI5Ebwy6/xNjTPUoj0/gBD8fAiYAQWttEVAL/BtOeHWrMeb9%0Ao+z3TeBLwGwgYK0tB4LAh4ENOGvOfnsvx58I/CPw70CltbYCKAdeAv6Ms25lLXDhMMd/HCgAGoCn%0AR1hzbsThqcaYumHaXI4Tam201r4+aP+PAC/OKOOjrbUBa20pTni4BPhvnPDyYMoFvCNduzcDPIYz%0A7e1knOtWgvO6/x+gD/h7Y8zlQ477Bc775ARjzPuG6fsanGDweWvtxtzO7DS7D+MEm8/hvFbB7PNO%0AAL6LE6j+Khva7sk/AHOAK4Gi7NrFdUD/vk7YWrsD2JrdHDod72Kca/18dvv5YdqdhhPYwjDrtxpj%0AqnBGuKaB32efuwv4a/bYYUP+ETh/0P0t+9GPiIiIiIigwFVEREREROSIk52a9L7s5geAHcaYp4wx%0AtxpjLtlXAGut3WCtvcJa+7/W2tbsiEWstW3W2luBr+MEZdePsq7rrLU/sNZuttYmsvvi1tpHgAuA%0AFPCZvUyzWwR821r7H9banuzxoWxdcZyRrzD8qMrPZm/vzZ3TCGpejxMUw861NofK7R88urUGmJnd%0AvNZau2FQnyFr7fPW2r+31taPpI4DITtq9KLs5qsjOcZaG7HWXmSt/Z21tslam8nu77HW/hi4Idv0%0AhiHHNQOPZjd3ux7GGBfw6ezm0NHGfwcswhkdfH72tcq9X1qttf8M/BQnPP8ye1YEfNxa+/tBxzZY%0Aa5MjOW+GX8c1t50LWl/YR7st2QB3Tz6BE8g/Za1tG7R/zNMKG2MCxpir2Lm+bDs7p5EWEREREZEx%0AUuAqIiIiIiJyZLoOuBNntKoPZ8rbrwIPAW3GmNeya6GavfQxnEeyt4sPSKUMhMSrcUK0hcM0S+Oc%0A03By0wpfNHQ6VmPM0cCpONP6/mLogfuQC1J3C1yNMdPYOZ3s4HVhw+yc7njiKJ/vgDLGlBtjzgee%0ABHJTNv/4AHWfey+cYowZOnXt4GmevUMeOw+YivM6/XHIY7mg8SfZIH1Pcq/1ecM8/o619m/DPDYS%0AucD1ZGOMf9D+MwY/ng3k24BFw7Tb23TCn8ne/mbI/kdwXpeFxpgF7N1VxpiW7E87EMn2V44zZffV%0A1tqDPYpaREREROQ9R4GriIiIiIjIEcham7DWfgUn1LoeZy3SjTiBIzgjCH8N/D472nAXxpigMebL%0AxphnjTFtxpikMcYaYyw7R3xOGm1dxpjzjDH3G2M2G2MiuT6z/R63j343WWs79nLOq3DW/fQCnxzy%0AcG5069PW2oZRln0/Tni6wBgzf8hjn8AZ7fvGkFGsUXaGbU8YY75mjFm4h1ByvGwd9Lp24YxynIdz%0AHv9qrR3xqEdjjMcY8zljzOPGmGZjTHxQ393ZZgGckG+wx4AmoApneurBctfj99bagWl+s+vvnpzd%0AvHNQmLjLD/Bgts3UYcp+eaTnN4zctQvk6jHGBHA+N904Xw7IeRHw46xxSzZ4zZ3DcNMJz8dZHzmK%0A8yWIAdn3zgPZzX2Ncg3iTKNdi/M6575AsQWYZ619ch/Hi4iIiIjICChwFREREREROYJlp9u921p7%0AlbV2Ds5oy+uA7dkml+OsxTkgO/XsWzijSc8EqoE4zvSkrUAu9CwcTS3GmB8Cf8NZV3MmzjqVXdk+%0AW4HcdK/D9ds+gqfJjaocmMY2G3J+Krs5dPrafbLWNrJzCtmho1x3m054kGuBtUAN8A2coLrHGPOo%0AMeaT2XBxvHSw83XdBrwO/AQ4yVp720g7McYU4YSPP8eZnnoCzkjj3HuhdVDzXa6btTYN3JvdHHw9%0AKoBLsptDr0cFzojs3P3aYX6qsm2Cw5Q+kvfKsKy1m4HG7GZueuCTcYLVF4ZMST10HdeTcYJaGH6E%0Aay5IfcRaG97D47lRr1fvI6S/x1prrLUGZxrlxdnnnAncvYeRxSIiIiIiMgYKXEVERERERGRAdg3M%0An+OMrsuFZZ8d0uz7wBycUXIfBSqstUXW2hpr7QTglNE+rzHmApxgNw3cAswG/NbaSmvthGy/uXVF%0Ah5vmOD2Cp7of6APmG2NOyu67ACdo7mHnyMjR2m1aYWPMXJxRuRngd0MPyE6T/D7gMuBnOOFrEXAh%0A8Cvg1WygOR4W5V5Xa+10a+0ia+0/Wmvf3Pehu/g3nCmTO3BCwlprbcGg98LkQW33dN3uwRlVfYEx%0AZkJ231U4weU6a+3QkaiD/45xXC5M3NvPMHWP5L2yL0PXcR26fmvO0HVcc7fbrbVbh3aaDVCvzm5e%0AMXiU96CRw7npkCfgBN37ZK3tt9a+hPN+X4Mz3fLXR3KsiIiIiIjsnQJXERERERER2U12at6Hs5tz%0AcvuNMT52jj682lr7gLW2e8jhtWN4ysuztz+31n7dWrt5yCjBsfa7C2ttH/D77GZuVGUuUP7tfqxn%0A+Uec9XBnGGNygXMufF1urW0app6UtfYha+3nrbXH4gS//wLEcELvfx9jPQdL7rr9H2vtfdbatiGP%0A7/WaZUPnZcDgUca567Gn0cad7AxLjx19uQdULnA9LRuS5tZlHRq4vgn0A6dmRy2fMeT4oc5ndOv6%0A7mta4V1kpyT+cnbzK8aYGaM5XkREREREdqfAVURERERERIaTWzszMWhfFc7oQ9i5VutQ547huabs%0ArU9jzHScUa8HQm5a4U8YY6YCF2e3Rz2dcE42dM6te3pV9vbK7O2ephMerp8Wa+0dOKOIwZmy+VC2%0A1+vGyN4LA9M8G2OOA44HUsB9Qxtaa5M40x8DfGQUdY6H3HTARThrt54KRIA3Bjey1qaAV7LtTsIZ%0AETz4+KFyAeqvcda9He4n9964xBhTNprCrbV/w1nP2MehH+qLiIiIiBzyFLiKiIiIiIgcYYwxM4wx%0As/bRpgC4NLv51qCHQjhTwAIs2MNxExmy5usI9Q7XZ9a3GH4q4VGx1r4CvIsTWt0PeIG3rbVv7PXA%0AfcsFq1dkR7kehRNW/3loQ2OM1xizt/OJZm/9e2lzKBj2umWnQ/7qCPp4EGfk6lycdWQBHrXWtg7T%0A/t7s7UeNMWfvrWNjTPkInn9MrLVr2bkW7BeBYuCVbCg81AtD2sEeAldjTCk7R5D/3lrbs5ef54AG%0AnPfIx8dwCt/J3l5tjKkbw/EiIiIiIpKlwFVEREREROTIMw9Yb4x5wBhzRTYkBcAYU2iM+RDOtKi5%0AqUZ/kHs8OyXvK9nN/zHGLMwe5zLGLMUJkcYSjD6Zvf28Meaz2amLMcZMM8b8Emd63qFTF++P3KjK%0AxdnbMY9uHeQvOOvD1rIzOPzrHqZcBucavGuM+ZIxZk4ufM0GsR8F/m+23RODDzLGfGbQWp51B6Dm%0A/ZW7bncaY84cdB6LgKdxRkTvlbU2jrNmLYzsetyD8x50Af9rjPmiMaYi96AxpsYY8wljzLM4Aed4%0Ayk0LfEX2duh0wgzZn2vXaq3dsId2HwcCQJidr+3e5NYcHtW0wlkPAJsAD3DTGI4XEREREZEsBa4i%0AIiIiIiJHniTOmpmX4axn2mSMiRhjenACw7/grB+aBr5qrX1gyPFfxhmBuQB40xjTlz3uKaAS+NwY%0AaroXJ0Tz4ARqEWNMN84Ivk/jTHv6zhj6Hc6vgHj2fgL4zf52aK2NsHPd2xOyt3ubTvhY4HvAeiBq%0AjOnEWbv1T0ApztS5t+5vXePsa0AHMBV4Fue69eFMV7uAnevY7svPB91vBR4brmF2BOklwItAAc70%0Ayx3GmC5jTDh7/G9xptwdug7wgZYLXHN/XxkucH0FZ5rkXLt9TSf8aDaI3pfc6OlTjTFz9tpyCGtt%0ABrgzu3mNMWbyaI4XEREREZGdFLiKiIiIiIgcYay1TwBHA/8MPIQzyg2cNSZ7gJU4IdZx1tpv7eH4%0AV3HWq3wIZ9SpF2gD7gYWAm+PoaYEznqf3wa2ABmcgOpJ4EPW2m+Mts99PF8XO0Ovh621nQeo68HB%0AbR/wyDDt1gIfA+7CWf+0ByjBmbL5BZxpmRdba0MHqK5xYa3dApyMs95oG06Q34PzOizKrhU6kn5W%0AA7kRn/dl1z3dW/s2nED1apxwtg3n/WuAdTih/YU4U1GPp8HBaW6t1t1Ya/vZdZ3b54a2McYcxc71%0AXYd+yWE4LwEt2fufHuExg/0CZ1pkH3DjGI4XERERERHAWDveX/YUERERERERObRk16htxgk5L7DW%0APp7nko5oxpipQD3OF8PnWmvX5bciERERERGRkdMIVxERERERETkSfQInbG0ARjQKU8bV3+P8jeJ5%0Aha0iIiIiInK4UeAqIiIiIiIiRxRjTB1wS3bzh9m1LCVPjDHHA1/Mbn4/n7WIiIiIiIiMhaYUFhER%0AERERkSOCMeZ3wOnARJwvIG/AWac2ltfCjlDGmBeAmcAEnLVXnwPOsvpDhYiIiIiIHGY0wlVERERE%0ARESOFBOAyUAP8GfgfIWteTUFJ/xuA+4BPqKwVUREREREDkca4SoiIiIiIiIiIiIiIiIiMkYa4Soi%0AIiIiIiIiIiIiIiIiMkYKXEVERERERERERERERERExkiBq4iIiIiIiIiIiIiIiIjIGClwFRERERER%0AEREREREREREZIwWuIiIiIiIiIiIiIiIiIiJj5Ml3ASL5ZIzZCpQA9XkuRURERERERERERERERA6u%0AOiBkrZ2xP50ocJUjXUkwGKyYO3duRb4LETlUhMNhAIqLi/NciciR493G3oH78yeX5rESkSOH/r0T%0AOfj0uRM5+PS5Ezn49LkTOfjeM58744aCajAusBmItINN57uq97y1a9cSjUb3ux8FrnKkq587d27F%0AG2+8ke86RA4Zzz77LABnnXVWXusQOZLU3fTowP03vn1RHisROXLo3zuRg0+fO5GDT587kYNPnzuR%0Ag++98rl7aPkaHlq+hmQqjdfj5sNnzOUjZ8/Ld1nveSeeeCIrV66s399+FLiKiIiIiIiIiIiIiIiI%0A5FE4Eqe3L0ZfNEFR0Ec4Es93STIKrnwXICIiIiIiIiIiIiIiIiLg8yi6OxzpqomIiIiIiIiIiIiI%0AiIiIjJECVxEREREREREREREREZFDSCKZJhZP5rsMGSGt4SoiIiIiIiIiIiIiIiJyEKVSaVZvbeP1%0AtY1s3N5JT18Uay0YQzqT4dXV23l97Q6KCvzUlBcytbaMGZPKOWZ6NeUlwXyXL0MocBURERERERER%0AEREREREZgUwmQ0dHB+FwmGQy6YSko9AfS/LcO82s3dZNbyRJJJYkGk+Tzli8bhflxX56+xNsbewk%0AYy3GGLxug8/jxudzEfB6mFRZwEdOn0FZkX+czvLwZozB6/VSXFxMVVUVLtf4T/irwFVERERERERE%0ARERERERkH2KxGNu3byeVSo3p+O3tfTzwwlZauiKEI0lcLkOB30NNmQ+P22CMASDgc0awWmvJZCzJ%0AdIZEKkMkmqIrFCeWSLGlOcwJRylw3RNrLYlEgs7OTnp7e5k6dSqBQGBcn1OBq4iIiIiIiIiIiIiI%0AiMg+dHR0kEqlCAQC1NbW4vf7cblcA0Hp3mxr6eHRx16gsTOGtYbpE8vxed3EEilCfXG6+xNYa6kp%0AL6Ktpx+sxeN24fN6CPh8VBV78XrctHb14fN6mDJlCnPnzjgIZ314cULqDPF4nNbWVmKxGB0dHUyZ%0AMmVcn1eBq4iIiIiIiIiIiIiIiMg+9PX1ATBlyhS8Xu+ojv3j06toaO3G7TJMqCwmnc6woy1EKp2h%0ApDDApJIgXaEIXaEIQZ+HqrJCUqkM8WSKaCJJR28Er9uFBfxexXvDMcbgdrspKChgypQpbNq0aeC6%0AjSddEREREREREREREREREZF9yK3XOtqwdUdbL2vr2+mLJJg1uQJrYXtbiOJCP9MnlHHagumsrW+j%0AOxQFnNDwpLmTWbpoFttbe9m8o4t3t7TQHY7RE47CvgfUCuDxODHoaNfZHdNzjfsziIiIiIiIiIiI%0AiIiIiByhnn1jCz19MUoL/bhchp6+GD6Pm2Nn1PAvV59BUYGfX/01wetrGweOCfq9HDW1iqOmVnHO%0ASbNIptK8vbGFp1dsoqGlh0nVxXk8o8PDSKZ6PlAUuIqIiIiIiIiIiIiIiIiMkzVb2wj3x5mcDUlD%0AfTEqSwu56LSjKSrwj6gPr8fNSXMnc9LcyaTSGTxu13iWLKOkqyEiIiIiIiIiIiIiIiIyDqy1hCJx%0AUukMXo8bgGQ6g8/rZtaUyjH1qbD10KMrIiIiIiIiIiIiIiIiInKQuF2GdDpDR09/vksZ8NBDD7Fk%0AyRJqamoIBoNMnz6dSy+9lMcff3zUfd1yyy0HdTrfQ4ECVxEREREREREREREREZFxYIyhrCiA1+Mi%0AkUwBUBT0E+qP8/jLG0ilM3muEH74wx9y2WWXcdRRR3HPPffw6KOP8rWvfQ2AZcuW5bm6w4PWcBUR%0AEREREREREREREREZJwtmT2DDtg56+uJM8HspKw5Q39zDirWNfOveZzljYR19kUTe6rvjjju49NJL%0Aueeeewb2nXPOOVx33XVkMvkNhJPJJB6P55AfMasRriIiIiIiIiIiIiIiIiLj5KwTZlJaFCScXcvV%0A43YxubqY9u4+Vqzezs8fXsFbG5p2OSYcidPTF8NaO+71dXV1MWHChD0+5nLtjBLb29v5/Oc/z5w5%0AcygoKGDq1KlcddVVNDY27vM5fvzjH3PqqadSUVFBWVkZp5xyCo8++uguberr6zHG8F//9V/ceOON%0ATJo0Cb/fz8qVKzHG8PDDD+/W72c+8xmmTJlCOp0e5VkfWBrhKiIiIiIiIiIiIiIiIjJOaiuKOP7o%0AifT2xdjR1svk6hKCfi91k8rpjyTo7Y/R0tmHMVBaFCAWT/La6h28vbGFiZVFvH/+VE6ZP43K0oJx%0Aqe/kk0/ml7/8JTNnzuSSSy5hzpw5e2zX1dVFIBDgtttuo7q6mqamJr773e+yePFi1q1bRyAQGPY5%0A6uvrufbaa6mrqyOVSvHII49w8cUX89hjj3HBBRfs0vab3/wmixYt4mc/+xnpdJpjjz2WRYsWcffd%0Ad3PJJZcMtOvp6eEPf/gDN954I263+8C8GGOkwFVERERERERERERERERkHH36guNp6+pjbX07DS29%0AlBT6KS30U5z9sdZmR7MaukJRukIR4okUje29bNjeycPL1zJ3Rg0XnjaHo6dXH9Da7rrrLj72sY9x%0A4403cuONN1JZWcl5553HNddcw/nnnz/Q7uijj+YHP/jBwHY6nWbx4sVMmzaNv/71r1x22WXDPscd%0Ad9wxcD+TybB06VI2bNjAXXfdtVvgWltby4MPPrjLNMI33HADn/vc52hoaGD69OkA3HfffSQSCa69%0A9tr9fg32l6YUFhERERERERERERERERlHRQV+/vmTSzh30WymTyjDGMOO9hANLT10h6LEEinA4HIZ%0AqsoKmFpbyqwpFVSVFhCLJ9nS1MWzK7fwnV8/zx+fXnVApxqeM2cOb775JsuXL+erX/0qCxcu5MEH%0AH+QDH/gAt9566y5tf/rTn3LcccdRVFSEx+Nh2rRpAKxfv36vz/HGG29w8cUXU1tbi8fjwev18uST%0AT+7xuEsvvXS3NVuvvPJKysrK+O///u+BfXfffTcXXXQRU6ZMGeupHzAKXEVERERERERERERERETG%0AWVHQx3WXLuKr15zFZWcdy7wZtVSVFpJIpWnr7mdLYxfReJKu3gg94RjJVIbCoI+JVcXMnFyO3+um%0AoaWH/31hHb978p0DWpvb7WbJkiXceuutPPXUU2zZsoUFCxbw9a9/ne7ubgB+9KMfccMNN3Duuefy%0AwAMP8Nprr/HKK68AEIvFhu17+/btLF26lK6uLn70ox/x0ksvsWLFCj74wQ/u8biJEyfuti8QCHDN%0ANddwzz33kEqleP7551mzZg3XX3/9AXoF9o+mFBYRERERERERERERERE5SGZMqmDGpAouP2cBb21s%0AZn1DO6s2tbBxeyedvRHSaYvf56GjN4Lf66a0KEBxgY/K0gKCfi9NHWGeXrGZ98+byszJFeNS46RJ%0Ak7j22mv54he/yMaNGzn55JP53e9+x9KlS/nud7870G7r1q377Ovxxx+nt7eXP/zhD7uMRo1EInts%0AP3R0a84XvvAF7rzzTh5++GEefPBB6urq+MAHPjDKMxsfGuEqIiIiIiIiIiIiIiIicpD5vG5OPnYK%0An7rgeBbMngBAJuOErRMqi5hbV01ZcZDuUJSmjjDWWgoCXkqL/HSHozzzxpYDUsf27dv3uH/dunUA%0ATJjg1BaJRPB6vbu0+cUvfrHP/nPB6uBjN2zYwIsvvjiqOmfNmsX555/Pd77zHf70pz9x3XXX4XId%0AGlGnRriKiIiIiIiIiIiIiIiIHEJOmT+Nj5+7gFdX7+Ch5WvY3OiMfq0qK6SsKEBDSw8r1uzgo2fP%0Ao6w4uF/PNX/+fM4++2wuu+wyZsyYQSgU4rHHHuOuu+7iiiuuGFin9YMf/CC333473/rWtzj55JNZ%0AtmwZf/rTn/bZ/7nnnovH4+HTn/40X/nKV2hububf//3fmTZtGplMZlS13nDDDVxyySV4vV4++9nP%0Ajul8x4MCVxEREREREREREREREZFDTMDv5cwTZjCxqpjb73uOba09VJQU4PW4Cfi89EUTbGnq5oSj%0A9y9wvf3223nssce4+eabaW1txe12M2fOHL797W/zpS99aaDdzTffTE9PD9/73veIxWKceeaZPPHE%0AE8ycOXOv/c+bN4/f/OY33HzzzXz4wx9m1qxZfPvb3+bxxx/n2WefHVWtF110EQUFBVx44YUDI28P%0ABQpcRURERERERERERERERA5Rc6ZVMWNSOS2dYWKJFAUBL163i3Q6Q7g/vt/9X3/99Vx//fX7bBcM%0ABvnpT3/KT3/60132W2t32b7lllu45ZZbdtl3xRVXcMUVV+yy78orr9xlu66ubre+hlq2bBmRSGRE%0A9R5MClxFREREREREREREREREDmElhX5cLkMmG0hmsBhj8HoOjTVMx9vmzZvZsmULX/7ylznhhBNY%0AunRpvkvaxZFxFUREREREREQQxwHIAAAgAElEQVRERERERETy4JHn13L/396mKxQZ0/GRWJLNOzqJ%0AJ1P4PG4AEsk0Xo+LksLAgSz1kPWNb3yDCy64AL/fz3333ZfvcnajEa4iIiIiIiIiIiIiIiIi48Ba%0Ay2MvraezN8ILb9VzzqJZnHXCTCpLC0Z0fDqT4U/L3qW9N4LP48bndRNLpEinM5SXBJk9tXKcz+DQ%0AcO+993Lvvffmu4xhKXAVERERERERERERERERGScW6OiN0BOO0dkb4W+vbGTezFrmz6pl1uQKJlWX%0A7HZMZyjC317dyIvvNLC1sZv27n4mVxcD0BOOUlYc5PTj6gj4FPUdCnQVRERERERERERERERERMaR%0AASZXl9AdjtLR2EVLVx8vr9pG0O/F53VjjNml/dqtbaxYs4NQX5xUOs2kqmKCfi/hSJz+aJLq8iLO%0APH5Gfk7mMGGz690eDApcRURERERE8iCVSLDuqb8R7wszcd58Js1bkO+SREREREREZC+MMVhrSSaT%0AeL3eUR1rgbTNMKGyiEzG0hdNEI0n6Q5HSabSA4FrdXkh7d399EUTFPg9VJQEKQx6sRY6eiL09MWY%0AUlPCJUvmUl1eOA5n+d6RSqUAdguzx4MCVxERERERkTxofOctVvzu18T7wlTNnM3H7vhBvksSERER%0AERGRvSgqKiIcDrNjxw5qa2vx+/24XK59BnqlhQFqygvp6I6QymQoDPgoDHipLC3A43YBkMmOxnS7%0AXJQW+gEnpI1EEzR39tEfTVAY8FE3sZwPnX4MF5529Lie6+HKWksmkyEej9Pa2go41228KXAVERER%0AERHJg1QiTjoRJ9LdTTqRyHc5IiIiIiIisg9VVVVEo1FisRgNDQ0jPu6jp07k7S1+Vm3tpL03RiyR%0AprM3TiKZIWMtbpfB5TJ43C5KC3z09MVJpDOk0xa/z02h38OE8gBTq4s4830TmV4N69atG8czfe/w%0AeDxUVVWN//OM+zOIiIiIiIjILmLhMNvfXDmwnYxF2frKSxTXTqB8yhTcXl8eqxMREREREZE9CQQC%0AzJo1i46ODsLhMKlUikwms8/jigt8nD5/Aovn1dLaHaW+NUxDa5i2nhihSIJ0xpLJWHr7E3T3xQGo%0ALQvicbuoLQ9y7PRyjplaRlmRf7xP8T3B5XLh8XgoLi6mqqoKl8s17s+pwFVEREREROQgaV2/ltVP%0APEbTu6uI9/cRj0TAWiLdXTz9/Tvw+P34CgqonXMMJ115NaUTJ+W7ZBERERERERnE5XJRU1NDTU3N%0AmI4/dsh2JJakpy/KA8+s5qkVm0ilMng9bs5edDTXXHwCHo97/4uWcafAVURERERE5CBYt+xJXvv1%0ALwm3txHvC2Mzzvo8Lo+HcFvbQDvjctHX2UH51Gmc8LGP56tcEREREREROQgKAl4KAl6Kgj4MO9eC%0A9XndClsPIwpcRURERERExllvcxMrfvsrurY1YFwurLX4i4sBSPT1UVRdTTqRIBmNkkokSCeTZDLp%0APFctIiIiIiIiB4sxZt+N5JClwFVERERERGScrX/mKSLdXbh9XlKxOJXT6vAEAsRCvST6+ymsqGTm%0AKYtpWb+WUEszmVQKl1u/romIiIiIiBxpbL4LkDHRb/AiIiIiIiLjrOndVcRCIbzBIO5iH9NOWsT0%0AE0/mmR/dCYA3EOS0z16HtZbW9evY8c6bHLXkrPwWLSIiIiIicpjo7ejgl7f828D2jAXvY8lHL89j%0ARaM3MMJViethSYGriIiIiIjIOEvGomTSaYzbWX+nsLwS9jBblDGGCcfMZcIxcw9yhSIiIiJHlmQi%0AwTvPPUusvx8Aj9fLvMWnU1RalufKRGS00skk0b4wbz/37MC+tu3bDrvANSeaSOLzau3Ww40CVxER%0AERERkXFWWF6Bx+/HALFwmA3Ll9Hwxmv5LktERETkiLXh9RX89Z6fE+3vA8AXCNAfCnHOlVfluTJ5%0AL0qlUvT09AxsV1ZWar3OAyg3IDSTTlM1eTIt9fVYe/gNEz2mrpopNaVMSBfhcbuYW1ed75JkFBS4%0AioiIiIiIjLMZpy6mac279Hd24isspGPrFgrKyrGZNACpeIwXfn4X0086mcnz34fLo1/VRERERMZT%0AIhYjEYsS7QvjdntIp5Ik47F8lyXvQdZabrrpJhoaGgBnVpuzzjqLG264Ic+VvfcYY/D6A/kuY8xO%0APnYKJx87Jd9lyBjpt3gREREREZFxNnvxEtYve4pUPE60pwe330c80ofBYDMZOrZsprelmY3Ln6G4%0Apob3ffgyjlpytr71LiIiIjLOfIEgvoCfRExhq4yPRCJBY2MjGzduxOPx4PF4qK+vz3dZInKAufJd%0AgIiIiIiIyHudNxjkvH++iZmnnk7F9Dp8wQJsKk0yFsNXWIjb6yWdTBJqaaZx1Tu89D//zdsP/Tnf%0AZYuIiIiIyAHicrmYNm1avssQkXGiEa4iIiIiIiIHQWFFJef98010NdSz+aXn2f7WSroa6gm3tVJY%0AUUm8rw/jcuErKqJ7+zZWPfoXZp9+JkXVWrdHRERERERE5FCmEa4iIiIiIiIHiTGGyroZnHzVp1l4%0A6UezUwYbCiurmHLc8QRKSoiHQ/gKC4n2dLNh+bJ8lywiIiIiInJIymQyhDo7SSUSe3z87eeeZePK%0AN2jZuoV4JHKQq5MjjUa4ioiIiIiI5Jk3EOTir3+TR27+V3a8/SZur494JEL3ju35Lk1ERETkPSWZ%0ASNDb3kZXc9Nuj3Xs2MGqF56nsKSEspoaSquqcXv0J3SRQ0k6laJhzWrWvvYKG1e+QTTcR90552Iz%0AmewXWp3pm0OdnTzw/Ttxud24vV48Ph9FpWXUTJvGxJmzmDRzFlOPPgZfIJDnM5L3Cv1rISIiIiIi%0AMs7qV7xKf1cnc5acjTcY3GMbX7CAwspKXG43NpPGGINxmYNcqYiIiMh7TzwaZdObK1n32itsWfUO%0AiViMdDJJPBrF5XZjXC4SsRjrVrzGhpVv4PZ48GQDmsqJE5kwYyYTZ8xi2ty5VE6cNBDqiOyNtZae%0Anh6am5t3e6y/v58XXniBkpISqqurqa6uxqNwf6+atmxm1fPPseH1FfR0tBMJhYiEQmBgaiqFMYay%0AmlqMMVRNnkysP0IykSCTTpFOJkkmErjcbhrWrsYfCOILBikoLmbq0cdw3Flnc8yi9+f7FOUwp0+w%0AiIiIiIjIOHv9/l/T09zIqkce4uhzzmPq8SeSSaUHHk/Gorz98AO0rl9HKh7DGIOvsJDyKdPyWLWI%0AiIjI4a1+9SreXv4sm956k76eHiKhENG+MG6Pxxnx5vVRXFGO2+0hk06TSibJxGKkUylSyQTpVIqW%0ArVvZuHIlvmCQYGEhFRMnMu/UxSy+9CMKXmWPtm/fzssvv8zLL79MU1MTiUSCRCKBMQaXy0UqlWLz%0A5s3cdttteDwefD4ffr+fSZMmMWvWLGbPns2CBQuoqanJ96kcEpKJBMv/+DtWPP5Xwt3dRMIhjDEU%0AlJRSM306Xp8Pr88HQKCwMHtbRKCwaJd+rLWkUykSsSiJaIzejnY6GnfQum0b2zes5+iTTtZnWvaL%0AAlcREREREZFxFusLE2ppob+jg1BLC28//AAev3/g8Uw6zYr7f0VfRzveYAHJaJTSSZM5aslZ+Sta%0ARERE5DAVj0ZZdv9veHPZU4Q6O4mEw3j9fgqyUwXvaZrg4vKK3fbZTIZkPE48FiMe6ae3vY22Hdvp%0Abmll4dnnUFRWfjBORw4DiUSCxx9/nBdffJEtW7YQCoUIhUIkEgl8Ph9er5cJEybg8/moqakhFouR%0ATqdJpVIkEgnS6TSbNm1ixYoVFBQUUFhYyNSpU/nIRz7C4sWL8316edPX080fvvsdtq1ZQ3dbCwWl%0ApVRNnoLX7x91OGqMcUaue70UFJcAkE6nady4gUw6vY+jRfZNgauIiIiIiMg48xUU4HK7SSUShNvb%0AoB0wzi/9NmNp37QRAONykYzFKJs8hbnnfYCiqur8Fi4iIiJymIn29/G7229j67ur6Glvo7i8ggkz%0AZuDxendpl8lkyKTTuD0ejDGk02kMzv/HckGOcbnwBZ2pRykvx1pL0+ZNZGyGdEoBjTjq6+v5yU9+%0Awrp16+js7CQej1NSUkJNTQ0FBQW7BYNlZWW79ZHJZIjH40SjUcLhMC0tLTQ3N+P1eo/YwDWZSPDH%0AO+9g81tvEgmHqJ46bbf1VpOJBJHeXpKJhDOFc3s7ZdXVdDY1EY9EcHncuD0evD4/vkAAXyCA2+sd%0AuCZutxuNaZUDRYGriIiIiIjIODv2/AvJpNNEuruI9/eTisVIJxID36R2e714/H4CJSUEiktZcPGH%0Aed+HLs1z1SIiIiKHl1QywQPfv5Mt77xNX083tdOm4x00q0g6lSISCtEf6iUZj+NyuSiprMIXCNC+%0AYzvgTDvq9niy4UwQf0EQXyCIMcb5UTwjg2zcuJFbb72V+vp6otEotbW1FBUVDQR61loSiQTxeBy/%0A34/P5yMWi5FKpfB4PHi9XtxuNy6Xi2AwSDAYpKKiglgsRlNTE5lMJs9nmD/L7v8NDatXEwmHqJle%0Ah9vtHngs1t9Hb0cHqUSSwtLSgVHr0XCI0qoq+kO9TJo1m0wqRTqVcoLZUIjutlaMcVFQXEywuHi3%0AAFdkfyhwFRERERERGWfzL7yYY5aeR9PqVbSsW0P39m2EWprpaWok3NZG9azZTDjmWKYefyLTTjyJ%0AQHaKKxEREREZudUvvcjmt98i3NVFzfTpA6NaM5kMvW1t9Id6CRYXU1ZTiz8YpL+nh0Q8jnEZCkpK%0AqJw4iUw6QyqVJBmLkYhG6WppIZNOEywqpqisNM9nKIeStrY2br/9djZv3ozb7WbmzJm4XC4Akskk%0Avb299Pb2kslk8Pv9JBIJ6urqaGhoIBgMkkqlSCaTu4StJSUleIeMxj4SdTQ1svLpJ+lua6F66rRd%0Awtbejnb6e3opr62luKKSue8/BVtVTaizY5c+PF4vn7zlG/T19NC2fRut9Vtp2ryZ3s4OouEwXU1N%0AGLcLe7BPTt6zFLiKiIiIiIgcBB6/n2knnMS0E04CYNMLz/HMj76XfSzA0i//Sz7LExERETmsWWt5%0A46knCXV1UVpTvUvY2r59Gx6vl8lHzeGo409g/uIz6O3o4JG7frJLH+9bcibnfOKT9LS10dqwleYt%0AW9iy6m06m5qIhMN07GgklUrm4/TkEPToo4+ybds2ACZNmjQwqrW7u5u2tjZKSkqYNGkSVVVV9PX1%0AsX79elKpFF6vl9mzZ1NdXU1HRwfhcJhYLEZfXx9bt27F6/VSWFiYz1PLuzUvv0R/by/Bol1Hofb1%0A9BAJhZk4cyZLPnoFJ553Pr5AgKeefHKP/UyaNRuAOSc6v4NlMhkaN25gw+srWPPqK3S1NBPu6hr/%0AE5IjggJXERERERGRPHCmpBMRERGRA2H7+nU0b9lMMhGnYNBsIb0d7Xi8Purmz+cj//RlaqdNB+DN%0AZU/vsR+vz0f1lClUT5nC/MVnYK2lbVsDq19+ibeXP0Nvezsulwu3x73H4+XIEIlEWL58OV1dXUyf%0APn0gbO3q6qK7u5sZM2ZwyimncM455zB37lw++9nP7nJ8TU0N//mf/+msC9zUxObNm3nrrbdYuXIl%0A3d3ddB3BIaC1ljUvv0QkFKKstnaX/aHODionTeaD13yO4848e9R9u1wuph59DFOPPoYll3+cNa+8%0AxFvLnqaorGy3tXZFRkuBq4iIiIiISL4YMzDtmIiIiIiM3cqnn6Svu3uX4CSTTtPf28vEuhlcesM/%0ADYSto2GMoXZ6HbXT61h8yWWsfulF0qkURWXlB/oU5DDy3HPP0dHRgd/vx59dJzidTtPe3s7MmTO5%0A4YYbOPtsJxCMx+PD9mOMYfLkyUyePJklS5YQj8dZsWIFjz32GJs2baK09Mibxrq1oZ7O5iYy6TT+%0AYHBgf7SvD7fbQ+3UaSw448z9fh6vz8dxS87iuCVn7XdfIqDAVUREREREJC+qZx9F1cxZFNfUUrfo%0A/fkuR0REROSwtm3dWiLhELV1dQP7IuEwgYICps+bz8SZM/f7OfzBICcsPXe/+5HD3zPPPENXVxcV%0AFRUD+3p6eiguLuaEE04YCFtHy+/3c/rpp7N48WIaGhqorKw8UCUfNkKdnaQSCbwB/y6jTuORCAUl%0Axcw//Qx9aVUOSQpcRURERERE8qCkdgKXfus7+S5DRERE5LCXTqWI9vWRSadxe7wD+1PJBL5AkLp5%0A8/NYnbzXWGtpbm4mGo1SVFQ0sL+vr4+qqirOPXf/Q3ljDHWDvjxwJImEQqTTKdzuXeOrTDqNKxCg%0AuOLIC6Hl8KCvAYiIiIiIiIiIiIjIYSseiWDTGYzbves6jNa5cRn9GVwOnP7+fhKJBC6Xa5eRlqlU%0ACo/HQ01NTR6rO/xlMhnnsztkSVWXy0UmnSYSDuWlLpF90b80IiIiInLI2Praq7z50J+JRyL5LkVE%0ARERERA4TvmAQ43ZhMxmstQP7PV4vyXicbevX5rE6eS8a/D7LcbvdpNNpuru781DRe0dBSTEuj4dM%0AOr3Lfl9BkGhfH2tefmmPr79IvilwFREREZFDQtumDdz9T1/g/m/9B3/55i35LkdERERERA4THq+X%0AYGEhLpeLdCo5sL+gpIRoXx9b3n6bjsYdeaxQ3ksKCwvx+XxkMhlnNOag/aFQiOXLl+exusNfaWU1%0AXp+PeDS6S7BaUFxCMh6nafMm1r/+Wh4rFNkzBa4iIiIikneZTIbVf3ucQCJOMJlk1TNPs2PVO7v8%0A8ioiIiIiIjKc6fPmU1BSSl9P78A+l9tNQUkxPe1t/On736Vx08Y8VijvFcYYpkyZQkFBAeFweGB/%0AWVkZvb29vPTSS7zwwgt5rPDwNmHGDCbU1eHx+YgOen2NMZRUVtLZ3MRf/usnPP/An+jr0WhiOXR4%0A9t1ERERERGT8bHnlJR68/Zt0bd+OF4sLsLEoP/ncpwgUF3PFv97M3KXn57tMERERERE5hJ249DxW%0Av/gCrQ31lFZWYrJra5ZV19C2fTtb3nmbX379ZqbMPor5py8h2hfeR48iw1u6dCnvvvsunZ2dlJaW%0AAuD1eqmoqKChoYHvf//7PPvss5x55pksXLgwz9UeXowxHH/OeWzfsIFwVxcFJSUDjxWVl5NOp2jc%0AvJEnf30fLz/yF2YddxyBGbPzWLGIQ4GriIiIiORN++ZN/M9XvoiJ9OMBDGAMWAu+ZJJUVxfvPPmE%0AAlcREREREdmryUfNYdLso+hubaU/1EtRWTngjHKtnTaN3s4OWuq30tXSzJZV7xAoKNytj2Q8gbUW%0AY8zBLl8OM6effjr3338/LS0tRKNRgsEgAFVVVbjdbrZu3UpbWxuvvfYa5eXlea728DPvtMU896c/%0A0NPaSqy/n0Ch83k1xlBWXUOgsIi+7i562lrpbGli4eWfcP6YMETzli1UTZmC1+c72KcgRyAFriIi%0AIiKSN8/eczcm0o/XOGFrbnUWV3Y7jcHt0X9ZRURERERk74wxnHT+B9ixYT3t27fj8fkGQlXjclFW%0AXUNpZRWRvj76e3vpamkGoLS6BjCkkyneeX45G998g9pp06mbv4D5p51OSWVlHs9KDlWBQICzzz6b%0A5uZmGhsbqaurw+PxYIyhoqKC0tJSQqEQ7e3tNDY2EggE8GR/t7XWsmPHDm666SZmzJjB/PnzOemk%0Ak/D7/Xk+q0OHPxjkxPPOJ9TVSWdTI1VTpuLPhtoAgYICAgUFpFMpIqEQmXQaa+3AaFhjXPT39HDP%0A127CHwxSM3Uax7z/FOadetrAlzFEDjT99UpERERE8qZx7RpcOOFqJhe5WvB4Pfj8ATI2wxl/97k8%0AVykiIiIiIoeDeacupnHjRl7966N0Nu6guKKC4orKgRGrxuWisKSEwpISrLXYTAaX2006lSLW309b%0AQwOZTIbGjRtZ99qrPP/nP1I3bz7zF5/BnJMWaZSc7OKyyy5j9erVvP7669TX1zNp0iQKCgoAcLvd%0AlJeXU15eTiqVIhaL4fP58Hq9eDwe1q1bx9atW3n11VcpLi6mqqqKU089lSVLljBnzhyNsgYWX/oR%0AulpbeOuZZXTs2E5xRSXFFRW7vDZuj4fiigo82c9maVU1AFWTJxEJhQl1d5FKJGhpqGfzO2/z7O/v%0AZ9ZxxzP/9NOZvfB4PF59puXAUeAqIiIiInkTKCxk569KduCe8Qe47D+/x7SFx+MLFuSjNBERERER%0AOcwYYzjvU3+Hx+Phtccfo7Olmb7uHgpKSygsLdslMDXGYNxuwAltqiZPBiCdSpGIRukPh+hpb6Oz%0AuZl1K16jtLKK45eey+JLLlVIIwAUFhZy0003cfvtt/Puu+/S2NiIz+ejrKyM4uJiXNl1hD0eD0VF%0ARQPHTZ8+nUwmQywWIxqN0t7eTlNTE9u2beOJJ55g2rRpfPSjH+W00047ooNXl8vFxdddT0FRMSv+%0A9jhdLc3Omq7Zz7NvLyOCg0XFBIuKAchkMsT7++kP9dLT1kZXSwtrXnmJsuoaTv3QJZx43vkD10pk%0AfyhwFREREZG8OeXKq3nw5n/FYnGRjVwNJPr7+NU//D3l06bxuZ/9kuKamjxXKiIiIiKHs00NLaze%0AtANjYOHcOqZNrMp3STJOXC4XS6/+FLMWLuTJX91H2/Zt9Pf20NbQgMfno7C0lEBBAW6vd49hltvj%0AIVhcTLC4mEw6TSQcItTZQVdLMz0d7Wx+600+/IV/oGrylDycnRxqSktL+Y//+A8efPBB/vKXv9Dd%0A3U1PTw8tLS2UlJRQUlJCIBDAnQ33c1wuFwUFBRQUFFBZWUk8Hqe3t5f6+nqamppoaGhgxYoVfP7z%0Anx9YH/ZI5PZ4OO9Tf8eshcfzzO9+S2tDPf29vbRv34bb43U+z4W7r8c8mMvlGvhM56Yg7ml3gtfe%0AjnY2vvkGH/r8DRRrrV3ZTwpcRURERCRvFl58CRuWL2PNsqcw1mJwphd2AxZL97YG7vn8NXzpwUfz%0AXKmIiIiIHM5+9oen2bStFZcxrNqwna9ef1m+S5JxVjdvAdfe9p/s2LCBVS88x7rXXiXc1Ul/KERv%0ARzvWWvyBIKXV1fgCAax1ZtwZHMK63G6KysopKisnHo3Q1dzMhr4+7r/9Nq76/79K5cRJ+To9OYR4%0APB4uv/xyLrjgAl5++WWee+451q9f///Yu/P4uK76/v+vM7tmkUartVi25D2xnTirY2dfmwQoYU+B%0AlhZoKS18Kd3Ilx+PtvArbWmhtKUt6QqUJUBJgYaQkM1O4uxxNtuJd0m2tWuk2fe55/uHZGE7NokT%0Ax6Pl/Xw8nPHce+657+vo2hp97jmHeDzO6Ogo+Xwer9dLNBqlsbERx3EAjhpV6ff7aWlpobm5mXg8%0ATl9fH7lcjkQiwS233DLv13ddsvYsutesZbBnP9sefoiXnniMZCxGJpEgFYuxKJ/HuFzk0qnpka3H%0Ac3gK4khDA7l0irGBfvKZDJlEnPfe8hlCdXWn8apkrlHBVURERESq6t1/8/cM7nqJ/7nlDxnr68Fa%0AwBhcWFwWRg8eoH/HC3SsPqvaUUVERERklioUS4wn0njcLvKFUrXjyGlijKFz5Uo6V67k6ve+n91P%0AP8XurU8x2NNDamJ8qmATB6KMHOjDuFz4a2oIRmqpiUSOKr76a4Is6OpmrP8Qh/bs4vtf+ms+/Bd/%0ArXVdZVo4HObaa6/l2muv5eDBgzz88MO89NJL9Pb2kslk6O3tJRqNsm/fPhzHwefzUVtbS11dHV6v%0AF5j8mq2vrycUCtHX18eTTz7J17/+dT7ykY9U+eqqzxhD+5KltC9ZylW/8j72PLOVnU8+wWDPPrx+%0AP47jEB8dJRAKM9Z/iGIuj68mQCAYIlRXh+uYUcY14QitXTWMHjxI7/bt3P53X+JX/+Sz83oaZ3l9%0AVHAVERERkap5+r9v4/6/+yKNnYuJtixgrK/nZW2stYzs3auCq4jIMQZf3M7Y/n34QmGWXnwpHv3A%0AV0RE5IT8NTWsvfQy1l56GdZanrz7p9z5r7dSLBQo5nMEa2upbWyikM2SjseZGB4iVBeltrFxulDj%0Acrlo6ljISF8vIwcO8OLjj3L2ZVdU98JkRurs7OS9730vANlslg996EMAlEolPB4P3d3d0yNY9+/f%0ATzAYpKWlZXokq8/nY9GiRfT29vLQQw/xrne9i4aGhqpdz0zj9fk486INnHnRBqy13HfPz4gNDsLU%0ASPVcOk3H0uUU8llyqTSJsVFqwmHC9fX4a4LT/bg9Hpo7Oxnq7eHArp30bHuBJWedXa3LkllOBVcR%0AERERqZoHv/E18rkcA7t3wuGnSA3TUws7AC4XTd1LqhdSROQYY+MJvvwvt5FKZzhjRTcf/cDbT3sG%0Ap1xm8z/+HcnhIfyhML5gkO71G057DhGRmc5ay3AsQcWx09tyhSI79h6iuaGWpmj4qGk9ZX4wxuDz%0AB162fdUF61l85pm88NCDDO7fR2p8nMGe/TR3LMQ3tY6my+Ui0tBIanycrff8jLMuvVwj4uQXOnb9%0AVoD29nZ+9Vd/lc2bN/PUU08Ri8Xo6+ujvb2dcDgMTE4zHAqFiMVi3HvvvbznPe853dFnBWMMxvXy%0AP2O318M7P/qHvPT4Y+x/4XnSiThj/f0Ea2uJNrdM37duj4dIfQOpiXGevvdnKrjKa6aCq4iIiIhU%0AjWMtjgUX4GJyDVeYXL+1ZKECtHQvofOsdVVMKSJytL09B9m1r4+hkRjJdJYPv/eX8XpP78drx3Eo%0Al0qkx8ZwuT2UcrnTen4RkZmub2CMJ1/Yy1Pb9jESS1AsV7DWUqk4HByM8Re3/hCv10Mw4KOro5lV%0ASzpYf9YyFjRp/b75LFRXy3nXXMe5V1/LYM9+Nt32bfY+9yyjhw6xoKsLz9S0r8HaWuKjIwz27Kfv%0AxR10rV5T5eQy27jdbtatW8e6detIJBJ885vf5P777+fgwYN0d3dPTzHc0NDAwMAA999/PzfddNO8%0AX8v1ZK3ZeAlrNl5CYoO4TcQAACAASURBVGyMZx+4jyd+eicjhw4QHxmmfkHrdLtwNMrAvn3se/45%0AxvoP0dSxsIqpZbbS41siIiIiUjXnXH8jZX+AgjGULVSmfpUsFN1u6pcs5X1f+FK1Y4qIvIy1lorj%0AVDvGtFIui7X2lRuKiMxx+UKJ/7x9M3/6lf/mtjsf4ZkXezgwGGM8nqapPkJDNEw6m2csnuLAwBgv%0A7j3EA0/s4Bs/fJDP3/pDnBn0d7tUz+G1Im/+1Kc546INhOpqSU9MHLU/HK0nPTHBjsceqWJSmQvq%0A6ur43d/9XS655BLq6uoYHx+f3ldTU4PL5WJ0dJS9e/dWMeXsVtfUxBXvvpmbP/V/ae3qJptMUSoU%0Apve73G6CtZP3+fObN1UxqcxmGuEqIiIiIlVzzcc/yQXvupltd/2ER7//HXLDw2AhUBvhzX/0adbe%0A+BZN8SYiM0al4vDSnl6efv6lo7b/13//lIXtLSzuaGXJ4g58Pu8bcn5rLcM7X6L3qSfo3/bc9BpV%0AjlPhmdu/z467f0pdeztN3UvpOGsdC1au0hSHIjKvlMoV/vHbP+PJbXsZjSWJhGuorwtTKpXJ5osU%0AS2Ucx1IqV/C4XYQifny+yR+PDoxMUF8XouJY9O2nHOb2eLjs7e9k73PPMtTTQ21T0/TnE39NDclY%0AjFRs/BV6EXllxhhuuukmHn/8cfbv309Ly+SUt8YYfD4fpVKJeDxe7Ziz3uIzzuSsSy8nPjxMamKc%0Ahta26X014TCpiXHGBgeqmFBmMxVcRURERKSq6lrbuOQ3fpNAuJaf/OXnsFgijc2c/ea3VjuaiAgA%0A5XKFO+97hPu3PM3I2ATpTJZcPg/AwNAot9+5CZ/XSyDgIxIK8ebrLuatv3TZKc2QGY+x5d++yuCL%0AO8glExRSKZxyGbfXSy4RJxMbwxgXw7t30vPEY2y/6w4u++2Pa11XEZlXtmzdyTM7ehgbT9HZ1kg8%0AmWVsPEldJEhzfYT+4XFcbhftzfWUyhXyxRKxeJpyuVLt6DKDtXYvoa17CbH+fkqFPP6aIDA5Iq5S%0ALpNJJqqcUOaKpUuX0tjYSE9PD+VyeXpaYbfbTaVSIZPJVDnh3HDeNdfyzH33Mti7/6iCq9vjwSlX%0AyCaTVUwns5kKriIiIiIyIyy5aAOFmhpsxaH7ggurHUdEBJgstv79v3+Px7duZ3h0nFK5PL0vWBMg%0AlcliMBiXwToWn9fDlifCp7TgWsxlufdLX2BoqtjqcruxjgMGKqXS5ChWYzAuF45TITsxgcvlIjuh%0AETciMn9Ya9n0xA5i8RTNDbWkswUKpRLLu1q55NxVPLx1JxiDyxjaW+p527UX0Ns/yvbdBzk0PE48%0AOVnI0MQAcjzB2lqM24VTOXLKaYtxGdzeN2ZmC5mfDo9qPVKlUsHtdhMKhaqUam5pbO/A6/dhHQfr%0AOJipUevGGKx1KJdKVU4os5UKriIiIiIyIzR0LuKW2+8gNTpK++o11Y4jIgLAQ48/yxPP7GBoJIbf%0A78NxHOpqw1hrmUikaFvQRLlcIZ8vkM7mcKylUDy1P6TZ89BmxvbtpZBJ4wsGKRcK1La24a0JMLp3%0AL5GWBQRqaykX8hQyWfKORtqIyPyz/9AIvf2jlMoVwsEAPYdGWNjawO/8ynWsO6OLrTv2T7f1+7xs%0AWLeCDetWYG+07D80wuYnXyQSDOBxu6t4FTITWWtJjI7ilCeLXodVyhXcbg/BSKSK6aRadu3ahd/v%0Ap6ur65T1eeDAAWKxGJVKBY/n56WbUqmEx+MhGo2esnPNZ06lQqVSActRT9lUKhVcuqfldVDBVURE%0ARERmjLrWNuqOmNJHRKSarLXc//DTxCbiRMJBUuksSxZ34PV6iCdSTCRS1IZDvPnaS+g9OMC2l/aR%0AyeYIh2pOaYbdmx8gOzFOTV0dmfEYLctWsO5t7+SZ278/3W7dTe+gaclS+rc9z64H7qNSLhOorT1l%0AOUREZrrR8SSFYpmagI+KMzlFcFN9hLNXLf6FxxljWNq5gKWdC05HTHmDWGv54Vf+HrfXwyU3vZ3G%0AtvZT1nffi9sZPXSQSqWMNxCY3l7M5fD6fdQ1NZ+yc8nskM1m+exnP0u5XOaSSy7h3e9+N62tra+7%0A35/85CeMj48TjUanR7nm83nK5TLRaJQlS5a87nPMBpVymb4Xd9C2dCk1ofAp73/vc89SzOXw+HxH%0AjSaulEq4PR5CtXWn/JwyP6jgKiIiIiIiInIc4/EkB/qHKBRK+H1+6usi3HDVBroXtfM3//yt6XZv%0A/aVL8Xo9JFJpHnt6OwvbWk5ZhkI6TXpkmHKxCEAgUkv3+o2svOraowqu/nCEtjPX0HbmGta97V3E%0A+w/R2NV9ynKIiMx0jmOx1mIAY1w4jiVfKFEolgn4NeXrXJdJxNn19JOkxsfZ+eQTnHPl1Wz85bcS%0Ajta/rn5LhQIP/8/tpMZjROrrp4sz1loyyQRNHQtZef4Fp+ISZBY5XATdu3cv4+PjPP7441x++eVc%0AddVVLFu27GVTAr+SSqXC7bffzgMPPMDExATd3T//Hm5iYoL6+nouv/xyampO3UN9M9mLjz3KT/71%0Aq4Tq6tjwlps456qr8ZyiqbuttTz9s7tITYwTrj/674dsKkkwUsvCFStOyblk/lHBVUREREREROQ4%0Asrk8FcfB7XZjrcXlclFXe+Kn7OsiYa6/8qJTmqFSLk0WEFyTa7Rax6GUz/3CYzw+H03d82MEhIjI%0AYQ11IXxeD7F4GrfL4PdN/v7rP9zMr7zp4mrHk9MkNT5OJhEnPTHB8w9uZsV553HWZVew+MzVuKbW%0AaXw1rLUc3LWT+7/zLXq2byOfydLa8vNR0MV8DmNcNCxoZdEZZ74RlyKzgDGGcrnM7t27GRkZ4d57%0A76W7u5v169ezYsUKli1bRjAYPOHxg4ODPPzwwzz88MP09fUxMDDAggUL8Pl8wGQhNplMsnTpUq67%0A7rrTdVlVl89kyKZSjBw8yMTICM/cdw/r3/Rmzli/Af/rKDpXymU2f+82erZvo5DN0nDESPhKuUwh%0Am6W5o5Mz1m84FZch85AKriIiIiIiIiLHEa2N4PV4KJcr+HxekukMd9yzhc72UzeC9ZXURGrxhUKA%0AweV2U0in6X3qCYzWGBQROcryxW20t9QzHEuQyRVoaqilf3icex/ZxtYdPUe1dRwHx3FOqgAns4PL%0A46alcxGJsVEO7tpJbHCAbQ8/TLSlmYXLV9KxfAWtXd2Eo1GKhfzLjk/GYjz6vz9i+5aHGe0/RDIW%0Ao5DL0bxoEa6pf3ut4zAxPEykoZ4zN2zU19E8Zoyhvb2dQqFAPB6nt7eXwcFBnn/+eYLBIMFgkIaG%0ABsLhlz+wd+jQIT7xiU+QSCRIJBI4jkNHRwehUAiYLPoPDg5SW1vLOeecQ0dHx+m+vKpze9zER0dI%0AxmIM9vbwwG3fZtWFF7F648UsXL4Ct+fVlbcK2Sw7n3qCZx+4nwM7XyI20E9DW/tR924mkaAmHKZ7%0A7VmE6jSlsLw2KriKiIiIiIiIHEckHGTd6uUMj45TKpVxu1zs3NvLyNgE5Yoz3e5Hdz/IBevOZPHC%0A1pOeQu6VuDwelmy4mMRAP7lEglBTE+N9veTicXxHjJjY9+gWHKdC1wUXEYhETmkGEZHZwO12ceX6%0A1RwYjDE8lmBhawOL2poYm0iyu3eQGr8Px7E4xnJoeJyP/f9fY83yTjaeu5I1yxfi0YMsc4bX76ep%0AYyHlUolsMsHYwCHG+g9xcNcu/DU1eAMB3G43LvfRPxq3jmXXU0/ywkMPkkkmcMoVQnV11Le2Thdm%0ArLVMDA/j8XjpWLqci978lmpcoswwfr+fBQsW0NLSQjqdJpvNMjw8TKFQwO12T//yeDx4PB5KpRJ7%0A9uzBcRwikQgLFiwgGAxOfx9ZqVQYHBzEcRyWL1/O+9///ipfYXV4AwGam1vIppKkJ8aZGBpirL+f%0AZ+67l2BtLS2di2hoa6OhtZXCEd+bH+lH//gP7Hv+OVLxcTLxBKVCgcaODgLB0HSbYj5PajzGgsVd%0AnHPV1afr8mQOUsFVRERERERE5ARuvOZint2xmwOHhvF43Pi8XhKpNMViCYD+wRH+67/v4sd3P0T3%0A4g6uv/IiNp6/9pQWXs+49nr2P/YIY/v3kYvHqamL4jgV0rExjMtFJjbG/se20P/Cs2z9/m0sPPsc%0Azn3Hu4kcMfWhiMh8cPWGNWzbfYCtO3o4OBgjWOMnGgnS2hQlVyjS3BAhnspyaChGpWI5OBjjkWd3%0As6ChlhsuP4drNqw55Q/OyGlmJ4uixhg8Xi+1jU1EGhopl0oUslmKuRzpRAKnUsapVLDW0tDWhi9Q%0AQ2p8nPHhAj5/gGhzM/5g6Kivh0q5zPhUEay1q4u3fPR3jyrayPxhjMEYg7WWvr4+otEokUgEl8tF%0AJBIhMvXwm+M4VCoVKpUK5XIZv9+Px+Nh6dKlOI6D1+s96musXC6TSqUYGxsjEonQ2dnJpz71KTo7%0AO6t1qVVnjCFUW0eoto5SsUgmESc2NMDIwT769+7B6/Ph8flY/da3Yy0w9edpjCEZi/HYT35MLpPB%0A5/cTqotSM/X/6bBSscjYoUPUL2jlvGt/iWXrzqnSlcpcoIKriIiIiIiIyAmsXLqIj/3GO/mP79zB%0ASGyCRHKy2BoI+Gmor6NQKFIqlek9OMTgSIx9PQfZve8Av/6eN52yH9pHmlu4+pN/xJZ//WfGDx4g%0Al0hQzGbw+PyEm5sBsBWHfDJJcmSY5PAQA9tf4Orf+0Nalq88JRlERGYDn9fDJ37tBv777sfZ9MSL%0AJNJZxiZSlMoVAgEfkWCA5oba6aJcMp1jeCzO0Fic4fHJkbAfec/VGu06C7k9Xoxx4fH7GNi7h2Bt%0AHcHaWnyBAMYYvD4fXp8PotGjjjtcnAVoW7L0Zf1aaykVCmRTSTLxOOFoPS2LFvHW3/kY7cdpL/ND%0ANBrl2muvxev1Eo/HicfjDA4OUlNTQygUIhgM4vP58Hg8uFwuvF7vUcd7jpgKt1KpkEqlSCaTZLNZ%0AIpEIHR0dnHXWWXz0ox+lra3tdF/ejFEuFqmUy9NTB3t9PqLNLUSbW6iUy5SKBcrFIqVCEafiAJa6%0AxiaMMTS0tVHM5wmEQtQ1N+Px+o7q21pLJpEgMTpCXXMLy9ady1W/8r4qXKXMJSq4ioiIiIiIiPwC%0AF56zmpXLFvPIky+w5cnnOdg/zEQixfDo5OipXL5IJBzC7/NyoH+Yex58gtUrl3DhOWeesgzNS5bx%0Als/9FQe2PsW+Rx9m6KUXKeVyTBw6iMfnw6lUcPu81La0kk+nGOvZz0P/8k+87S+/hPuYH/KJiMxl%0Afp+X9//ypdx42Tk8+txuHn12NwMjE+QLRQZH4wzHElPtPNSGgnR1NJPOFhgYHmfL1p10tNRz0zUX%0AVPkq5GTVhMPc8MEPsfXeexjq7SGTSDA+OEilUiYQDOEPBvH5/Xj9/um1WIHjPhxlraVcLJJNpcgm%0Ak1jrEIzU0rJoMcvOOZcbP/ibRBoaTuflyQxjjOHDH/4wN998M48//jhbtmxh165dZDIZMpkMIyMj%0AFAqFyWK/1zs5hbXLRW1tLZFIhJGREXK5HMViEcdxCIfDRKNRFi9ezNlnn83GjRvZsGED7nn68EdN%0AbYRAKEQxn2dw/z4CoRDBSC3+YHC6+Or2eCZ/PzXK3OOb/H43WFsLMD0q9liT93aSTDKJMYaWRYtZ%0Ac8mlXP/rH5p8KEPkdVDBVUREREREROQV1EXC3Hj1Rm64agObHtnKP33tBwB0trdirWU0NkEylaGh%0Avo7YeIJ7HnzilBZcATw+H0s2XMySDReTnZjg9j/+PQCC9Q3URKPkUylSI8NEWlrIxGIkBwfpe+oJ%0Almy85JTmEBGZDRqiYd58xbm86fJzGIkl+dw/387QWAKP20VXRzO5fJHxRJp4KkPHggbaW+oZGouz%0A6Ykd3HDZOvw+Pawy25x9+ZWcddkVDPf1suORLex9/lnGB4fIZzMUslmyycn1G41x4XK7cblduD0e%0A6pqacbldjA8OUSoWpkfU1YQjNLS1EW1qZuUFF3LG+otYuGKlpp2WaeFwmGuuuYZrrrmGdDrNjh07%0A2L59O729vfT395NOpymVSjiOQ6lUYmhoCL/fTzKZZOHChXi9Xvx+P6tWrWLDhg1ccMEF09MRz2er%0AN1yMx+tl+5Yt7Hv+WTLJJJlkgvGhQTw+3/QDFB6fH6/Pd9RDFEey1mIdZ3pK8UwySaVUIhiJ0LCg%0AlWhzC1e/9/2ccdEG3ddySqjgKiIiIiIiIvIqGWMI1gSO2vbnt3yEf/zPH7D1hZ24XC7S2Rx79h8k%0Am8u/rO2p4gsdvWbcue+8mVx8ghfu+CGJoSFC9Q3kkgkOPLdVBVcRmdeMMSxoqsPj/vmafc0Ntbzj%0AuvX86L6n2Ll/gMHROIvbm3C73QzHkjz5wj4uPX9VFVPLa2WMobWrm9aubq567/uJj47Qt2MH/fv2%0AEBsYYKy/n0Iui1Op4FQqZJIJ0ok4Xp8fjKGlcxEen49wtJ6u1Ws4Y/1FLFp1xvSoOpETCYfDrF+/%0AnvXr1wOTxb5YLEY8HicWi/HlL3+Z4eFhrLW43W4WL17MZz7zGRoaGo5aU1Qm7+NVF6xn1QXrSccn%0AeOnxx9m/7XkO7t5FLpWikMuRz2QpTUxQLhSxWNouuhgDpONxwtEo40ODZJNJADxeH77A5NrMkfp6%0Alp97PqsuXE/3mrW6t+WU0leTiIiIiIiIyAlkc3l8Xi8ez4mndGttbmTjBWt5aU8PpVIJt8uF4zjk%0A8oU3rOB6LI/PxznveDd7tzxIvL8f43bhlMsU05nTcn4RkdnE43Zz/polrF62kFu+9B0m9qTJF0pE%0AQgGy+QIHh2LVjiingDGG+pYF1LcsYN2VVwGH122Mk0tneOGhzWz+/ncpl4qAxe1xs/bSy7nhgx/G%0Ao+n45XUyxtDU1ERTU9Nx12H1+Xw0NTVVIdnsEo7Wc8H1N3DB9TdQKhY5tHsXg/v3TT5AMdDPxPAQ%0ApUIRr8+HdRzSExOE6upIx+MsXL4Cf02QuuZmGtvbWXX+hSw5e52mDpY3jAquIiIiIiIiIseRTGX4%0Aw8/+AzU1ft755qu46Nw1eL0v/xhdrlR4cXcPxWIZt9uN41i8Xg+14dBxej05TrnMvX/7BXyBGs6+%0A6R00LFp8wrbZ8XGKuRzWWpxKBZfb/bKRsCIi8nM1AR9nLO1g74FhiqUyLpcL65QpFEvVjiZvEGMM%0A4Wg94Wg9dc3NL9vvC/hVbJVTTtPVnhpen4/uNWvpXrN2epu1lnKpxKYH7md8cBCw0/tcbje/99V/%0A1Z+/nDYquIqIiIiIiIgcx0QiSSqTZW/vIQaHY3zvx/exeuUSrLVHtfv0X36Vg/3DpDNZIuEQdbUh%0Azj1r1XGLsycrOzHB0M4XycRiHHzuGdrOXM2i8y6kfmHnUe0Gdmxjx90/ITM2hj8cJp9MEmpopGPt%0AWa87g4jIbDAeT3PbnY+wakkHl194Bp4TrOl3JGsth4bGKZXKuN0uCrkCbreLSKjmNCSWajPGgOow%0AchocLvgd+z2kvH7GmMl1XF1ujndDq9gqp5MKriIiIiIiIiK/QC5fYGBojMGRGHt7DuHzeSmVJkc/%0AjY3HOdA/RKlUpqYmQDqTZXFnG9ddfuGpC2AhF4+TTyVJjgzT+9QTeAM1mKn1virlMnsf3kwukcCp%0AVPDW1GAdh3BzM93rN566HCIiM9j2PQd55NndPPLMLu57bBtXrV/NRetWEAkdf2r3bK7Ajx94mt7+%0AUcoVhxq/j6HROAtbGzhzWcdpTi9VpRqYyJyh21mqSQVXERERERERkeMI1dTg9XqI1kVIpTKUyxUS%0AqTQABkOwJkBsIjH95LwxsLizjZvfeg0rliw6JRmM24VxGdweD7gM5XyOUi6LdSZ/nOT2esknE0c8%0A0G8oFwrUL+zkwvf+Gh6//5TkEBGZ6SyWUqnMcCxBLJ5m38FhvnfXY3S2NbKorYlCqTzddmgszu9/%0A4ZtMJDKMxBIsaIqSTGfxet10dTRzxhIVXEXk1NEoS5H5QQVXERERERERkeNoaozy6Y9/gE2PPsNz%0AO3aTTGXI54uUymVy+QLZXJ6GaB1+v5dIKMgZy7t40zUbWXvGslOWIVjfwJobf5k9D20iE4tRzGYo%0A5fNUigWcSoVKqYRxuXB7vfiCQQK1tdQuaGP9+z/AwrPPOWU5RERmi1BNgNpwDcl0luGxBAcGxnja%0Atx+324V1LGUcBkYmyOQKBHxe2lvqKRTLxBIpOlsbuf7SdSqOzBPGGAxGI+LkDWeM0d8rbzT9+coM%0AoIKriIiIiIiIyAmsWt7FquVdlMsV9h/o59DACNt27uPBx54lm8vT3Bjl1951A+euXUm0LnLKz2+M%0A4dx3vJuz3nITQztfZOilHUwcPEByZJjs+Dgje3YTaW6hsaubttVr6LpgPQtWnoHrVaxdKCIylwT8%0APgJ+H6lMnuFYglCNn6b6CJNLJlqshfYF9QAUi2VCNX5yhSIDIxP4fV4WtTXx1qvPZ+M5K6p6HXI6%0AqUAjp5e1lp6eHvyageSNoycopIpUcBURERERERF5BR6PmxVLFrFiySL8fh8PPvbs9L5L16/D631j%0AP157fD4WnrWOhWetA6CUz/Pdj/3W9P41N76FFVdc9YZmEBGZyc5fvYQPvuMKtmzdxf6Dw2RyBbL5%0AIsViiWK5guM4BPw+KhUHx3HweT2EggEWtzfR2dbE26+9kHPO7Kr2ZUgVFLIZivk8voCKYPLG8Pl8%0ArF27FvfUA3HGGM4999wqpxKRU00FVxEREREREZGToCnhRERmHrfbxZXrV3Pl+tWMxBLs2HuIfQeG%0AGRyNMxZPkc0V2N07iNfjZkV3O52tjZy5tIML1i5lYWuD/m6fh0K1tQRCIYzLBYDX56MmfOpnqxAx%0AxvDpT3+62jHmBcepkEulqh1D5ikVXEVEREREREROgtvlwuN2U3N4JEwVfkZvjNFaVSIiJ9DSWEdL%0AYx1Xrl89ve3jf/61n+9vqOUzH31bNaLJDLL8vPN5zx/dQi6TBsDj9bJ0aiYJEZldJr83Bn9NDdlU%0AkmAkgtut8pecXvqKExERERERETkJZ67o5pILzyaVzrBqeRdez+n/aO3yePAFg9S1t+MNBAjU1p72%0ADCIis40eU5EjuVwulp6tAqvIXOD2eAhH69n4lpumt3WtWVPFRDIfqeAqIiIiIiIichIi4SD/58Pv%0ArmoGl9vNDf/3Txg/0Ic/HKZ11ZlVzSMiIiIiUk3haJQrbrrplRuKvEFUcBURERERERGZhWpb26ht%0Abat2DBGRWcFofKuIiIi8gVRwFRERERERERERkTmtNlzDgqYoLpchEgpUO46IiIjMMSq4ioiIiIiI%0AiIiIyJz2iV+7gX0HhsHAqu72ascRERGROUYFVxEREREREREREZnTmhtqaW6orXYMERERmaNc1Q4g%0AIiIiIiIiIiIiIiIiIjJbqeAqIiIiIiIiIiIiIiIiIvIaqeAqIiIiIiIiIiIiIiIiIvIaqeAqIiIi%0AIiIiIiIiIiIiIvIaqeAqIiIiIiIiIiIiIiIiIvIaqeAqIiIiIiIiIiIiIiIiIvIaeaodQERERERE%0ARERERKqrUqmw58Ud5HM52hZ2sqC9vdqRRERERGYNFVxFRERERERERETmuSceepBv3fpVisUCDY1N%0AfP6fb8Xr81U7loiIiMisoCmFRURERERERERE5rlUIkE6lWTo0CFyuRzFYqHakURERERmDRVcRURE%0AREREREREREREREReI00pLCIiIiIiIiIiMk8V8nm2P/sMu1/ccdT2H33nOyxoa6Ots5PFS5cRjkSq%0AlFBERERk5lPBVUREREREREREZJ4ZGRrkrtt/wLZnniExMUEumyGbyUzuGxjgpz/4Ph6vD38gQKCm%0Ahq5ly/iVD/8mbQs7q5xcREREZOZRwVVERERERERERGQe2bltG//+5S8xNNBPMh7H6/XicrnxerzU%0AdzSRjE9QKpYolytk0ikK+TzJeJwVq9fw5nep4CoiIiJyLK3hKiIiIiIiIiIiMk8k43H+/e/+lt69%0AeymXStTWRSmVSlgs5XKZ4f5DeDxeMJDPZSmXyljHoVKefBURERGRl9MIVxERERERERERkXni0U0P%0AEBsZweVy4fMHyKRTLFzcRW00ysDBAxTyOZoWLKBr6VJiY2PEY2MkEwlcbo3bEBERETkRFVxFRERE%0ARERERETmiccf3ExiYoLGlhaGB/rp7OrmN/7PJ4iNjPDtf711ut1v//GnCIbC9OzZw2ObHuDFF55n%0AycqVVUwuIiIiMnOp4CoiIiIiIiIiIjIPFIsFJmJjFIsFPB4PHo+HtoULOX/jxfzsRz98WXtjDEtW%0ArGDJihVVSCsiIiIye2guEBERERERERERkXnG5XJRqVRIJZPkc7lqxxERERGZ1TTCVURERERERERE%0AZB7w+fzUNzbh8/VSKpXwen2MDA3yD3/+OeoaGqodT0RERGTW0ghXERERERERERGReWLDFVdSV1/P%0A+Ngoza2tTIyNsfWxR3lqyxacijPd7r47/pf9u3Zhra1iWhEREZHZQSNcRURERERERERE5omNV13N%0A5p/dTXZXhpGhQRpbWqiUyyTjE5SKJQCGB/q5/Zv/xc9+9CPaFy1i/WWXcdl11+P3+6ucXkRERGRm%0A0ghXERERERERERGReSJSW8vv/PEtnHHWWUTrG0hMTDARi+H2eIg2NtC1fAW1dVGcikP/gT6efeJx%0Avvsf/84XP/NpYiMj1Y4vIiIiMiOp4CoiIiIiIiIiIjKPdHZ386m/+Cve95Hf5rwNG1m4uItAoIZU%0APE7vnt0MDw5QLBZobG6hoamZibEYLz7/HF/9my9QLperHV9ERERkxtGUwiIiIiIiIiIiIvNMTTDI%0AVTe+iStvuJH+vj7u/tH/8NA9PyOfy7GoewmFQp54LAZAW2cnAwf6ONizn+efepLzNmyscnoRERGR%0AmUUjXEVEREREHsF6JAAAIABJREFUREREROYpYwwLu7ro7Oqe3uZyu3nvb36EM9edgz8QYCI2RrSh%0Akfj4OI8+cH8V04qIiIjMTCq4ioiIiIiIiIiIyFHWX3YZH/3jT9HQ1EwqkSAUDpPP5RgeHKx2NBER%0AEZEZRwVXERERERERqbp8oUQmV6RYqlQ7iojInBYbGSE+HntVbRe0d+Dz+wGw1h71KiIiIiI/pzVc%0ARUREREREpKoe23aAb9z5DI5j8XhcfOI9G1m5uLnasURE5pxSschfffoWCvkcV/zSDVx545uob2w8%0AYfvHNm8ik07h8XjI53L4/AGaWlpOY2IRERGR2UEFVxEREREREamqnoEJRibSxNN5mqMh+obiKriK%0AiLwBisUC+VyOvn17+d/4bWz+2d2sXL2GJStXMnjo4FFt/+Pvvsyu7dsZGRqaXL91Ypz6xibWX3pZ%0AldKLiIiIzFwquIqIiIiIiMiM4DKm2hFEROYFp1Ihl80RGx1lqL+fJ7c8hMfro1QsApCMT/DopgfI%0AZjJEGxrI53MYY2huXcB5F19S5fQiIiIiM48KriIiIiIiIiIiIvOA2+3B5XJREwqTy2YI1ASx1pJJ%0ApQCDy+2ivqmZbDqDy+0iUFNDfHycUDhCZ1c3H/idj+OfWtNVRERERH5OBVcRERERERGpmmKpQr5Y%0AOmpbLJFlYCxJU10In9ddpWQiInNPoKaGX/3o7/Dg3XfRs3cP2XSGfC5LoVChUi5RKVTIptN4vF68%0Axk8oHKalrZ1lq1bxzg/8BgsXL672JYiIiIjMSCq4ioiIiIiIzHCO43Drt37C4EiMhW0tfOR9b6p2%0ApNcllS3w7K4Bnn6pn90HxiiVK5QrDsYYCqUydz+2m3uf3IvX46Y5GmRxaz3LOhtZu3QBTdFQteOL%0AiMxq52+8mPM3XszI0CC7tm+nb+9ehgf6GR0eZuDAAcbHRunsXsKyVWewau1azrnoIlpa26odW0RE%0ARGRGU8FVRERERERkhnv82Z184/t3UiwW8fv9XHTOGZx95pJqxzpp+UKJ2zft4OHnekllC6SyBbL5%0AEh63C5/XTXtThEQ6TyyRpVxxKJUd+gYn2L5/mKDfS6jGx6/deC6Xruuq9qWIiMx6La1ttLS2cek1%0A1wJw1//czm3/9q/T+z/8yU8SCkeqFU9ERERkVlHBVUREREREZIZLZ3M4jkO5VMLr9ZLKZKsd6aQl%0AM3n+9jtb2HVgjLF4hoDPS23Ix4KGMMVSBcdaAj4PTtCPMeD1uPB63FNTDpdJZArkCmX6BidUcBUR%0AEREREZEZRQVXERERERGRWSaeTOM4Di6Xq9pRXhVrLV+9/Ql29IyQzhboXFCHyxjGEzmGxzP4vR4q%0AjoPbZXAsuF2GUtmh4jgEfB7CQR+hgJdS2an2pYiIzFnGGDDVTiEiIiIyO6ngKiIiIiIiMgMl0xl+%0A8NOHeWDLM/QdHMBaC0yu5/r5v/86X7z1Npob61mxZBFvumo9G89fXeXEJ7azb5RdfWMkUnkWt0Up%0AVxz6hhNEwwG62urxelwMj6dJZgo01gVZtrARay1j8SzZQol0rkA6WyQS9Ff7UkRE5iyPx4PPHyBc%0AW4cxBpfLXe1IIiIiIrOGCq4iIiIiIiIzzD0Pb+UL//RtEokkpXIZp1zGYgFDoVCgkM+TTmeYmIiz%0Ar+cA9z/8JF/9qz/knNXLqh39uDZv7SGezhGNBHC7DIdG0rTUh9iwdhHvuHINm7bu5wcPbJtuf/m5%0A3Vy3fjmpbIEXe0bYurOf53cPUihW8HpVABAReSOcf/HFxEZHKeRzLF66jJpgsNqRRERERGYNFVxF%0ARERERERmkMeffYnP/e1/kkqlsY6DBSw//4/FTk77yORUvaViEbfbzeDIOOfMwEGu+UKJ5/cMkswU%0A6G6vJ1coY62lo7mWj7ztQryeExdQI0E/61d3sn51J2PxDM/tGeT8VR2nMb2IyPwRbWjkPR/8ULVj%0AiIiIiMxKKriKiIiIiIjMILd+839JpzOTb4zBAG6Xi0qlgrUWlzF4vT4wBsdxKE9NNTxTxdN5SuUK%0AHrcLj9tFKlsgGPBy9vK2X1hsPVZTNMQ1F8zMEbwiIiIiIiIyv7mqHeCNZoy5whizudo5RERERERE%0AXknPoSF27e2lUinjcrmw1mKcCr5CcrqNtVCT6CWUPEBj0EM4HMbjcdPW0lDF5CdWKjtYC1ODcjHG%0AYC1k8sXqBhMRERERERE5ReZ8wfWVGGPWGWP+zBjziDFm0BhTNMb0G2NuM8ac+wuOcxtjfs8Y84Ix%0AJmeMGTfG/NQYs/E15nizMWazMSZhjEkbY54wxnzgFY75gDHmyan2ianj36zMIiIiIiKz03Pb91Iu%0Al3C5XJTLZbAWf24Md2b4qHZOPoM7foDm9F5+/LW/5N/+5pYZu35rbciP2+2iVHZwrCUU8JLOFXhu%0A9yCDY6lqxxMRERERERF53eZswdUY02CMeRfwbmCxMeb/GGPeboxpPabprcCfAn7gf4AvA9uBm4En%0AjDFvO07fBvjuVFsf8I/AD4HLgIeMMW89yawfA+4A1gDfAv4NaAe+boz54gmO+SLwdaBtqv23gLXA%0AHVP9KbOIiIiIyCxTKJaxdnIUK1NTBVuXB7/fP93GGAgEAni9Xrw+Hy2NUdas7KpO4FehNuSnqy1K%0Ajd9LOlvA63ETCvgYGEvy+a9v4lt3Pcueg2PVjikiIiIiIiLyms3JNVyNMe9nsjhXd8Tmvz9i/1Jr%0A7f6pt98G3m+t3XtMH+9jqpBojLnTWnvkfFc3A+8EHgWuttbmp465FdgydcwD1tpXfFzbGNMFfBEY%0AB8631vZObf8c8BTwB8aY2621jx1xzEbgD4B9wAXW2omp7X8DbAW+aIz5yeG+lFlEREREZHZY3t2O%0A2+3GcRwMYLEU/PVUXFFwJtu4XG4+9Hu/z6EXHmPdheurmvfVMMZw5XlL2Nk3ylg8S7jGz4KGMMPj%0AaXYfGGNoLEUk6OfIpWh7BibY1TfK0o4GPCexzquIiIiIiIhINcy5Ea7GmHbgP4AKk8W6NwEPMTn6%0A8iomR1aWDre31n7l2GLr1PZvA3uARiZHYR7po1OvnzlcBJw65inge0Dz1LlfjQ8yObr2H48sNk4V%0AJP9i6u1vH3PM4fefP1y4nDqmF/inqf5+Q5lFRERERGaX89auoL21BZfr8Ec1g4Ol5Jij2t35yHbq%0AzryE9Vddd/pDvgbnn7GQzpY6/D43/aNJKo5DW1OEhS21AAyNp8jki4RrfKSzRTY9vY+//MaDfOqf%0A7ua79zxP3+AE9siKrIiIiIiIiMgMMucKrsDFTE4/+9fW2tuBLGCttYPW2k3W2t+y1h58lX0dLsyW%0AD28wxviBjVP9PnycY+6aer3qVZ7jcLu7T6KvkzpGmUVEREREZo8PvOsGgsEgPy8vGixMvy9XKmzb%0AvpN/+a/becsHPsXH/uQrDI9NHLevmcLndfPxd29keWcTwYCP3sE4/aNJSiWHpmiQrrZ6lnY0sKAx%0ATF3YT7FcYXg8xfZ9w9y+aQef+49NfOGbD9E/kqj2pcg8M/LcVnruuoO+e35KfjxW7TgiIiIiIjJD%0AzcUphQ//pCH6ejoxxqwHzgT6mVzT9bBlgBvYb60tH+fQPVOvK17lqVZOve4+doe1dtAYkwEWGmOC%0A1tqsMSYEdABpa+3gqzz/vM9sjNl6gl2rUqkUmzdvfjXdiMwLqdTkLN26L0SqQ/eeyOkxk/+9i/rh%0Ajz/0JkbGJnCcqXmEsYA5zu8np+z93zvupLO9hYDfd5rTnpwbVgeYWFRHJldDxbFUHAdrHVzGYFzg%0AcbmAwPTlWQcqjkPFsbhcMe7ftJnmaIga/1z8KDv3zeT77nhspUK6/yBOpYIxBt+mTQQam6odS+Sk%0AzLb7TmQu0H0ncvrpvpPX4/DXz+s1Fz+lPgbsB37fGOMDRk62A2NMPfDNqbe/b62tHLH78LqwJ3q0%0A+vD2V1vwfTX9habaZV/j+ZVZRERERGQWaYhGqA0HGRkbJ5nOMl13nS62Hh7varDWUi5XGBiOsWRR%0AW1Xyvloul6GxLkg0UkMmVySTK1IsVyavoeJQchycqamD3S6D2+XC43HhsVCqOBRLZcbiGdqaInjc%0Ac3HCJplJDk9jbctlcLmw1nmFI0REREREZL6acwVXa23GGPMm4F+A3z+83RjTB/wM+Dtr7YsnOn5q%0ANOb/AsuZnJb4+ycZ4cjHzk+F19rfybSf85mttecdtxNjtkYikXOvuOKKkzi1yNx2+Ekw3Rcip9Hd%0Ad07/VveeyOkx2/69+4NPfY57ntyNtRaXy4Cd/EbYWovb48ZxHEKhMF/5809ywdkrX7G/mcJay1g8%0Ay/fue4EHnttHMlOgsS5IuMZHMpMnkckT8HlobQjjchkGYxn8Xjdvv6KLm68+u9rx5STNtvsuNzrC%0AI9//Oome/XjDYTqufzNnvfPd1Y4lclJm230nMhfovhM5/XTfyesRiUROST9z8pFga+1Oa+3lQDfw%0AZ8AwkyNdfxN41hhzw/GOmyq23glcAvyttfZTx2l2eGRl3XH2AdQe0+6VvNr+kq+y/fFGhiqziIiI%0AiMgsMjY8zCfe/16+/Nk/JT4+TsDrnt5njItoYQhPpYAxBsexuN0eisUid21+soqpT54xhub6EA21%0AwaO2b1i7iHdetYYzulrwuF30j01O8dRYW0M8lefRbQfI5kvViCzzSKVUPOp9OZcjPz6GdTTSVURE%0AREREjjbnRrgeyVrba4x5ELjSWnuFMeZ64A7gi8BdR7Y1xkSYLLZeyuTI1uMVWwH2AhVgiTHGc5z1%0ARZdPvb5sfdMT2AU0MbkW6WPHZGpjcmreQ9ba7NQ1ZYwx/UCHMabtOGuiHu/8yiwiIiIiMos8uukB%0Adu3YzkvbXmDTXXeRdkfANzldsLUOtpglmI6TalqFtRbjcmGtJZXOVjn5qbGoNcp165dz9YXL+MI3%0AHmT7/mGy+RKhGh8+r5uJZI6Xekc4b1VHtaPKHJMdGWL46ScZ3voEmYF+KqXJwr6tVBjb9hxbbvkk%0A7kCA4II26rqXUr/yDBrPXIOnJvgKPYuIiIiIyFw2pwuux7LW3m2M2QasPnK7MaYOuBu4CPi8tfYz%0Av6CPgjHmUSYLs5cCm45pcnj07AOvMtYDwMXA9RxTvPwFfT0A/OrUMV97pWOUWURERERkdnhx7wE+%0A+WdfIeg2FNw12Nw4pWKRQtAHvsk21kKlXMEJ1AIGDFjHweVyURsOVTX/qdZUF+Tyc7s5OBInlS1O%0AF1xLlQqJdL7a8WQOKaaS7Lrtvxje+iTFVJJSKkW5kMfl9VLT1EylUCA7Mowtl3EqFRI9+xh9bive%0AYIhw52I2fu4LGNecnERMRERERERehTn3acAYs8YYs/gE+zqZHBnZd8S2euA+Joutf/qLiq1H+OrU%0A658bYwJH9HUB8B5gFLj9mHP/ujHGGmO+fkxfXwMKwMeMMV3H5Pr01Ntbjznm8Pv/b6rd4WO6gN+d%0A6u/Youa8yCwiIiIiMps9/fwuYrEJegZHGK9dQar1XHLRJVR8RxdSi9FF5MIdYMDj9VCplPH6vFx3%0A+flVSv7GaWkI43a5cI6axtVgjKlaJplbCok4T3/x8xzcdC/Jvv1UCnn80XqCzS14g0FcPh8urxdP%0ATRB/fQPhtg5qGptxeTykBw+Rj43ilDTFtYiIiIjIfDYXR7ieD/ybMeZnwENAFGgzxnwR+HUgDPzF%0AEe3/Z+qYfYDLGPNnx+nzR9ba5454/13g7cA7mVwT9g6gkckioBv4TWtt8pg+Dhe3j5oa11rbY4z5%0AI+AfgKeNMd8DilN9LwS+ZK197JhjHjXG/C3w+8ALxpgfMPm8+3uABuDj1treY84/XzKLiIiIiMx6%0AlVIZDJTdAcqhwOSakdZO7TWUvSGcSgWXceFUHNxuD53tbaxft6qquY+nWKrw7z9+isa6IDdsXEFt%0AKPDKBx3hxf3DFIplvFPr2BZLFUIBH3Xhk+tH5ER23fZfTOx6iVI6TaSzi0JiguzIEN5QCJfPR2ag%0AH7ffj6+2DqdUopROUSnk8dSEwL5y/yIiIiIiMvfNxYLrj4EA8MvAbwPtgB94H/A88AVr7T1HtO+e%0Ael0K/OkJ+uwFpguu1lprjPkV4FHgg8DHgTyTBd4/t9Y+epw+1k69fvfYHdbarxhjeoE/BH6NyULn%0Ai8BnrLXfOF4ga+0fGGNeAD4G/BbgAM8Af2Ot/clx2s+XzCIiIiIis5bX65kcuWkMBnCsAxastZMF%0AVwMWS6VSmdzvOLjdbmojEf7oozdXO/5xDYwleXpnP5lckUdf6OPK85dy8VmLaa7/xdMfW2t5+qV+%0AHtt2gEQmz+LWKIVimWKpQjRSw6rFzafpCmQuy42OMPr8MxQmxqntWkIuNootl6lbspTggjYyA4fI%0Ax2K4vF4aVp5J/YpVJPr2k+rtoZhO41TKr3wSERERERGZ8+ZcwdVaO8Hk9LW3AhhjrgD+zFp7xQna%0Ad73G85SBL0/9ejUuB56y1t53gv7uAO44yQzfAI5b3DxB+/mQWURERERk1rr+8vPZ/Nhz7Ni5l3y+%0AQKVSwalUcKydHEhnmVy21Rg8Hg9er5e21mb+5Pc+wLlrllc5/YlZ5/+xd99hdp31uffvtXbve/qM%0ARmVGvVrFtuSOjW2MKTFgIDHFJHAdQgiBhAAJNoeTBEgBDualvMSHl+SEFOBgBwzGGDe5S7KKZVu9%0ATW97yu5977XeP+QjImxje2RpjTTfzx/WpbWfvXT/dPnSNXvueZ5layKVVypb0uhUTr944qAWz23U%0A4nlNmt8W11SmcNL6X245pCef7Vf/aEqjk1nFwn553C6NTuYUC/t1yXnzFfR7HJoG55Khxx9WOZWU%0AJxyRbVuq5nKKL16q8//8FnnDET1x6ydPrA22t2vZTTdLOn4M8ehTWzT4yENyBwMyvV6nRgAAAAAw%0AA5xzhetMZBhGTNJaSTc6neWVOhszAwAAAGe7hlhEt//dn2kqldU9m5/S9mcOaHAkocmplFKptGq1%0Aqvz+gNrbmrV25RK97bpLdf6aJTJN8+Vv7jCf163WhpDSuZJ6h6c0MpHR9v1D8nnccrsM1eu2DB0/%0AMnh4PKNDfROq1upqigUUC/uVzBRVKFW1oCOuKzcsdHocnCOyA32qFgryNzSols/LEw6rdf0FinUv%0AUnE88ZLv88XiWnDt9Vpw7fWybZtnCgMAAACzHIXrGWDbdlrHnzl61jgbMwMAAADnisZ4RO97+9V6%0A39uvliTds/kp/Y+vfFf1Wk2maegv//i9uuzC1Q6nfBUMQ5VqXZl8WdGQXy3xkEqVmorlmnKFkurW%0A8QdhdjRHlMqVVK1JjdGAgn6P8qWKhsYzqtVtzWuL6X1vXKeO5ojDA+FcUSsWJasuw3TJtisyDFNu%0Af+BV3YOyFQAAAMA5X7jatv2wpCsdjgEAAAAAs1JHc0SrFrbKZRrK5EsaT+ZVqdUV8Lnl9bgV9Hvk%0AMk253ab8Xrds21alZilbKGtkMiu/161IyKe2xrDec906bVw51+mRcA7xhMIyXG5ZtarcgYDyqaQS%0AT2/Xgje+xeloAAAAAM4i53zhCgAAAABnO9M8e3fQ+Txufeq9l2sokdbWvQPac3RMQ4mMipWqKtW6%0AytW66lZNxXJVXrdLdctW0O9RwO9RS0NIC+c06vwVndq0ap5iYb/T4+Ac07hilUa2PaFKOq1Q51yZ%0Abrcyfb3a+je3qOW89U7HAwAAAHCWoHAFAAAAgBluTluTXC6XfH6/XC6XOloanY70qnW2xnRja0w3%0AXrVaqWxR/aMpDU9kNZkuaH/vuPYeG1OuUFZjLKhNq+dp/ZIOrVzYprbGsNPRcQ7ruOgyHfvZnSqN%0AJ1Qr5BWa06liYkypQweUHxmWy+M9sTbT16ujd92h5jXrFO1exFHCAAAAAE6gcAUAAACAGe685Qv1%0A1c9/TAMj41rQ2aZFXXOcjnRK4pGA4pGAzlvSIUn6t18+rb3HxmQ///rqhW266oJFzgXErOEJhTT/%0A2utVyWaVGx6ULxZXoKVNVq2maj6naj4rX7xBlWxaU/ueU/rYEXnv/qnCc+ep46JL1XnZlfKE+KEA%0AAAAAYLajcAUAAACAs8BlF652OsJpw05BOKn7zW9TvVxW369+odLUpDK9x+QOBOQJR+Vtjsj0euVv%0AbFKtVFStWFRusF+F0RGlDh/UwEP3a9UH/1CNy1Y6PQYAAAAAB1G4AgAAAAAcR+cKpxiGoSU3/p5a%0A1q7XwOYHNP7MLpXTKdXyeZWmJuTy+WW63TJMU55QWIGmZtWKBZWmJjWVzWj3t76mDZ/4jOKLlzo9%0ACgAAAACHULgCAAAAAIBZL754meKLl6mSy2psxzZN7XtO47t3Kt1zTC6/X55gSMWJhGzLUrC5VeG5%0A81VMjCk3OKAjP/k/uuDTn3N6BAAAAAAOMZ0OAAAAAACY3QzDkGmacpmGTJOtrnCWNxzRvCuv0dJ3%0AvffENdPtVnzRErWuv0DBljYVxsdUyaQVaGlVrVhQ8tABpXuOOpgaAAAAgJPY4QoAAAAAcNSGZXN0%0AsH9c1WpdAb9Hq7pbnY4EvEBkQZdWf+ij6rv/lzpy5w+VG+yXNxqVLxpTJZPS2I6tinUvcjomAAAA%0AAAdQuAIAAAAAHLW8q0V//d+ucToG8LJMt1tdb3yLEju3qZAYVa1YlMvvVyWXVTmVcjoeAAAAAIdw%0ApDAAAAAAAJiVrHpdtVLpVb3HMAz5GhpluFyyLUuybRkyZLhcpyklAAAAgJmOwhUAAAAAAMxK+7//%0A/+mxT39Mh37876rksq/oPeVUUskD+47vbvX5VCsWZXq9CjQ1n+a0AAAAAGYqjhQGAAAAAACzUn50%0ARNn+Ph356R0afvwRtW7YqLYLNiravfgFa+vlska2PK7ee+9WITEmdyAgw3Spks0o2rVQ7RsvcWAC%0AAAAAADMBhSsAAAAAAJi1rHpdlXRapckJ5UaGNPDwA3IHAvJGoietmzqwT2M7t6uSSsqq1xTunKfS%0AxLg84YiaVq1RqGOOQxMAAAAAcBqFKwAAAAAAmNU8oZA8oZCqhbxKk+OqlUoyXS4ZpinT7VatUFDq%0AyCG5/X55ozG5vF4VxkZkW5YiC7q18K3vcHoEAAAAAA6icAUAAAAAALNSqL1DwdY2lTMp5YYGZXo8%0AcgcC8oQjMgxTki1vNKp6uaJ6pSyrWlVpalKS5IvFFe6cq1V/8BHFuhc5OwgAAAAAR1G4AgAAAACA%0AWWnF+z+k1g0bNbL1cU3t26NKLqNasSirUpFVq8qq1VSanJAtyRMMyvR4FeroVLC1Va0bLtSCa98k%0AX7zB6TEAAAAAOIzCFQAAAAAAzEqm262WtevVsna9rFpV6aNHlB3oU350WMXxhCb37VGm95g84bAa%0AV6xW2/mb1LRqjeJLlskwTafjAwAAAJghKFwBAAAAAMCsZ7o9ali2Qg3LVkiSColRPXHrp068Hpm/%0AQIvf8W6n4gEAAACYwfhxTAAAAAAAAAAAAACYJgpXAAAAAAAAAAAAAJgmClcAAAAAAIAXMJwOAAAA%0AAOAswTNcAQAAAAAAfoMnHJHb71e4c54Mt0u+WIPTkQAAAADMUBSuAAAAAAAAv8ETDOqiz/+tCokx%0AGW6X4ouWOB0JAAAAwAxF4QoAAAAAAPAiAi2tCrS0Oh0DAAAAwAzHM1wBAAAAAAAAAAAAYJooXAEA%0AAAAAAAAAAABgmjhSGAAAAAAAYIZ68Bd364Gf/0y2bamxpVWf+Nzn5fP7nY4FAAAA4L+gcAUAAAAA%0AAJihntn+lI4c2K9ysajOBQs0OjSoBYsWOx0LAAAAwH/BkcIAAAAAAAAzmGVZsixLtu10EgAAAAAv%0AhsIVAAAAAAAAAAAAAKaJwhUAAAAAAGAGqlTKqtVqJ10bGx5RampSNttdAQAAgBmDZ7gCAAAAAADM%0AEOlkUk9v26pdW7eo7+gR1ao1WZYlGYZKxaL++Ztfl8vtUSAYVMfcuepatFhLV63WkpUr5fP7nY4P%0AAAAAzEoUrgAAAAAAAA7LZbO68/v/Wzu3bFEuk1Euk1GhkJfH45HPH1BTS6syyaSy6ZRqteMlbM/h%0AQ9q1dYuCobCaWlt1yz98RZFo1OlRAAAAgFmHwhUAAAAAAMBBk4mEvvG3X1Tv4cNKTkwoEAopEo+r%0Apb1d5XJJpmHK6/PJjsVkulzyeD1yuVwql8oqFQoaHRqU6TI1NTFO4QoAAAA4gMIVAAAAAADAIfV6%0AXbf/z6/oyL69KpVKmtfdrXq9rqmJcY2PFOUPBlUuFWWapjwer6Tjz3a16pYCoaBCkYjcbo/DUwAA%0AAACzG4UrAAAAAACAQ/bs2qm+o0eVz+U1r7tbxXxe46Ojampt0Zz58yVbGujtUblYVNucTi1ZsULp%0AVErJyQkVcnnlMhlVymWnxwAAAABmNQpXAAAAAAAAhzx6/31KJ6cUb2yUYRhKjI6qc/58XfvW39G1%0AN7xN3/3aVzXQ23Ni/Ts/8PtasGixkpOT2rv7aW1//DEd2b9fpsuUz+d3cBIAAABg9qJwBQAAAAAA%0AcEA2k9HhvXtVyOXU2t6hXCajQCCgJStX6u3ve78Mw3jJ9zY0Nemyq6/RZVdfo76jR5RJp9U2Z84Z%0ATA8AAADg/6JwBQAAAAAAcEA6mVS1VpXb45XpcqlaqcgXCGjVuvW/tWz9TQsWLT6NKQEAAAC8HNPp%0AAAAAAAAAALOSbUu2pOe7VcM0ZdXrmpoYdzQWAAAAgFeHwhUAAAAAAMAB0Xhcbo9HtUpVVr2ucCSi%0AbCatHU8+qSMH9jsdDwAAAMArxJHCAAAAAAAADojG41q6cqXGR0aUyaQVb2hUIBjSQM8xff2v/0qr%0AN2xQanLS6ZgAAAAAXgY7XAEAAAAAABxy2TVvUKyxUanJSdWqVbV1dMjnD6i/55gevveXGujtlWVZ%0A+r/nDt//s5/p8QcfUDaddjY4AAAAgBPY4QoAAAAAAOCQNeefr6WrVqlULGiwr1ctbe1qbG5WrKFB%0AhVxOxULU2pfPAAAgAElEQVRe/kBAfr9fYyPDeuieu/Xkw5sVjUW1at0Gbbz8cq1av0FuN9/iAQAA%0AAJzCV+MAAAAAAAAOcbvd+vCff1rf/dpXtf/ZZzU1Pq7E6KiisZjCsagisZgMw5Bt2yqXiiqXSspn%0AMhofHdHY8Ih2PPmEFi1bpvd95I80Z958p8cBAAAAZiUKVwAAAAAAAAdFolF9/HOf12P336cnHnxA%0AwwP9yqTSGhkYkFW3FAiF1NzWpnqtrmA4olhDo2q1mnKZtMaGh5VJpzSRSOhPbvmc5nV3Oz0OAAAA%0AMOtQuAIAAAAAADjM7XbrquvfpCvfeL2OHTqobY8+ooN79mhqYkJDfb0a7O2Rx+NVpVKR1+tVNB5X%0ArKFR0XiDxoaH1Xf0qL7/nW/rs3//ZZmm6fQ4AAAAwKxC4QoAAAAAADBDGIahRcuWa9Gy5ZKkr/3V%0A5zU80K96uayOufPk8/tVyOeUmpxUJpVSx7x5au/sVN/Roxro6dG+3bu1esMGh6cAAAAAZhd+5BEA%0AAAAAAOAs8cd/eYs+9Ik/08p16+Xz+zQxNirDMBRvbFAqOaVH77/P6YgAAADArEPhCgAAAAAAcJbw%0A+X266HVX6o8/e4uaWtuUz+VUq1YVjsZUyGbVf+yI0xEBAACAWYfCFQAAAAAA4CzT2t6hZatWyx8I%0AqFwqyeVyybJsFQtF1Wo1p+MBAAAAswqFKwAAAAAAgEMmxsZUKhan9d5arSbZkgxDtmXJMA15fT65%0A3e7XNiQAAACA34qvwAEAAAAAABwwmUjoC5/6pALBoN5ww9t0+TXXyuP1vqL3Dvb26sj+fSqVimoL%0A+JXP5+QPBNTa0XGaUwMAAAD4TRSuAAAAAAAADkinUiqXiurvOaaJREIP3P1zbbzscq3buFFzu7pf%0AdKdqPpfTY/ffp3t/+hNNJMYUjkblcrmVnkoq3tSoi6+8yoFJAAAAgNmNwhUAAAAAAMBBtmUpOTGu%0AibExDfb26lc//YlCkYja53RqfGz0pLW3f/XLymWzSk1NyTRd6pjboVwmo1qtqqaWVl146WUOTQEA%0AAADMXhSuAAAAAAAADjIMUx1z56lWqymTTml0aEi1WlU9hw7J5XapWqnI5w9obGRYtWpV/kBQ8cZG%0AhcMRpZJJpSYnNWf+fL3hhrfJ5/c7PQ4AAAAw61C4AgAAAAAAOCAYCsnj8SoQDKi/55h8Pr8CoZBa%0AOzrkcrtk1S3V63U1Nrvk9flUKZfldrtVqVSUy2Q0Pjoqvz+gud1duu6Gt+v1b3qz0yMBAAAAsxKF%0AKwAAAAAAgAPaOzv1x5+9VU9uflDP7dqpXCarQj6nyURClXJJkiHT5ZLP71MgGFJyckL1el0+v1/h%0ASFTzuxdq/sKFevO73q1V69Y7PQ4AAAAwa1G4AgAAAAAAOGT5mjVavmaNCrmcDu7dq0N792iwr1ej%0AQ0MqF4uq1+saHhxQPpdTx9x5ikSjamlv17oLN2rdpovUMXeu0yMAAAAAsx6FKwAAAAAAgMOC4bDW%0Ab9qk9Zs2SZJs21Yxn9c3vvQFjQ4NSZJcLpc+/rn/rq7FS5yMCgAAAOA3mE4HAAAAAAAAwMkMw1Aw%0AHJbb7Tl+wf71dQAAAAAzC4UrAAAAAAAAAAAAAEwThSsAAAAAAMAMZRiS2NQKAAAAzGgUrgAAAAAA%0AADPViSOEbUdjAAAAAHhpbqcDAAAAAAAA4MW1tLWprWOOLNuSPxBQvLHJ6UgAAAAAfgOFKwAAAAAA%0AwAz1ng9/RFdd/2ZZtqV4Q6NiDQ1ORwIAAADwGyhcAQAAAAAAZii326153d1OxwAAAADwW/AMVwAA%0AAAAAAAAAAACYJgpXAAAAAAAAAAAAAJgmClcAAAAAAAAAAAAAmCYKVwAAAAAAAAAAAACYJgpXAAAA%0AAAAAAAAAAJgmClcAAAAAAAAAAAAAmCYKVwAAAAAAAAAAAACYJgpXAAAAAAAAAAAAAJgmClcAAAAA%0AAAAAAAAAmCYKVwAAAAAAAAAAAACYJgpXAAAAAAAAAAAAAJgmClcAAAAAAAAAAAAAmCYKVwAAAAAA%0AAAAAAACYJgpXAAAAAAAAAAAAAJgmClcAAAAAAAAAAAAAmCYKVwAAAAAAAAAAAACYJgpXAAAAAAAA%0AAAAAAJgmClcAAAAAAAAAAAAAmCYKVwAAAAAAAAAAAACYJgpXAAAAAAAAAAAAAJgmClcAAAAAAAAA%0AAAAAmCYKVwAAAAAAAAAAAACYJgpXAAAAAAAAAAAAAJgmClcAAAAAAAAAAAAAmCYKVwAAAAAAAAAA%0AAACYJgpXAAAAAAAAAAAAAJgmClcAAAAAAAAAAAAAmCYKVwAAAAAAAAAAAACYJgpXAAAAAAAAAAAA%0AAJgmClcAAAAAAAAAAAAAmCYKVwAAAAAAAAAAAACYJgpXAAAAAAAAAAAAAJgmClcAAAAAAAAAAAAA%0AmCYKVwAAAAAAAAAAAACYJgpXAAAAAAAAAAAAAJgmClcAAAAAAAAAAAAAmCYKVwAAAAAAAAAAAACY%0AJgpXAAAAAAAAAAAAAJgmClcAAAAAAAAAAAAAmCYKVwAAAAAAAAAAAACYJgpXAAAAAAAAAAAAAJgm%0AClcAAAAAAAAAAAAAmCYKVwAAAAAAAAAAAACYJgpXAAAAAAAAAAAAAJgmClcAAAAAAAAAAAAAmCYK%0AVwAAAAAAAAAAAACYJgpXAAAAAAAAAAAAAJgmClcAAAAAAAAAAAAAmCYKVwAAAAAAAAAAAACYJgpX%0AAAAAAAAAAAAAAJgmClcAAPCaKuZysm3b6RgAAAAAAAAAcEZQuAIAgNfM9nt/qW987CP62T9+2+ko%0AAAAAAAAAAHBGULgCAIDXxI777tXm//MDZaemtH/rVn3jYx9RqZB3OhYAAAAAAAAAnFYUrgAA4JSN%0A9fXq/n/9FyUG+lUuFpUeTyibTGp8YMDpaAAAAAAAAABwWrmdDgAAAM5+kyMjKheL8gdDMk1T4YYG%0A+UMhtc6b73Q0AAAAAAAAADit2OEKAABO2dwlSxUIh1WrVJRNJpVKjKmQyWhieMjpaAAAAAAAAABw%0AWlG4AgCAU2a6TDW0tqmxo0ORhgZ5fQFlJie0b+sWp6MBAAAAAAAAwGnFkcIAAOCU9Tz3nMb6+1Sr%0AVlWrViRbcvu8CoTDTkcDAAAAAAAAgNOKwhUAAJyy1gUL5A0EZNu2SoW6IvFGxZqbdf41b3A6GgAA%0AAAAAAACcVhwpDAAATlnb/AX602/fLn8opFA0Jm/Ar4/e9g12uAIAAAAAAAA457HDFQAAvCZ8waA+%0A+MW/04777tWKTRfL5ebLDAAAAAAAAADnPr4TCgAAXjPNczr1xt//kNMxAAAAAAAAAOCM4UhhAAAA%0AAAAAAAAAAJgmClcAAAAAAAAAAAAAmCYKVwAAAAAAAAAAAACYJgpXAAAAAAAAAAAAAJgmClcAAAAA%0AAAAAAAAAmCa30wEAAAAAAAAw+1Qyae3+9m2qpFMyPR4t/d33qXn1WqdjAQAAAK8ahSsAAAAAAADO%0AuExvj5IH96swOixPNKbx3bsoXAEAAHBW4khhAAAAAAAAOMO2ZdXrsq2600kAAACAaaNwBQAAAADg%0ANKqWSspNTqhaLDodBQAAAABwGnCkMAAAAAAAp0kxk9Zdt3xa5UJeHn9Ab/3rv1WkpdXpWIDjyqmk%0AcsMDJ10rJEaVeHqHAs2tCra1y+X1OpQOAAAAeHUoXAEAAAAAOE1y4+MqZtKa6utTw9x5yoyOUrhi%0A1qpkMxrb+ZQSO7YpdeSQauWSqoW8JMkql5XY+ZTGn9kll8crl8+n8Nz5ali6XC3rzld80RKH0wMA%0AAAAvjcIVAAAAAIAZwLIs/fKfvqvk6Jg6lyzRVb97k9ORgNeEbdsaemyzDt/5Q5WmJlXNZlQrFuXy%0A+WV6PIrMW6BasaB6uSwrn5dVraherSrb36fx3TvVd9892njLXyu6oNvpUQAAAIAXReEKAAAAAMBp%0AkBwcUP+uHSddO7blceUmxhWfM0eN87vkCQROvDY5NKRnHt6syZFhDR45pEveeoN8weCZjg285nru%0A/qmO3HWH8sODcnm98kZi8jc2qfp8uWrXa8d/tSWX3ydvLCaXzyerWlMxMSp3IKBKNuP0GAAAAMBL%0AonAFAAAAAOA1YtXrOvTwgzry2COa7O9VJZdXpViQJBWSU9r7y1/owAP3ye3zyRsMqnXpMm18z82K%0AdcyRLVu2batcLEq2Lcu2HJ4GOHXpY0d07Of/qfxgvwItrXL5AyqMjciqVuWNxmS6PcoND8kdDMob%0AicqqVVVJp57fAetTvVJxegQAAADgZVG4AgAAAADwGqhVKnr4W7epf9dO5SbGVauU5XJ7JNtWpLVV%0ApWxG5UJOhmHKtm3VKxXlk1OKd85TcH6Xttz9s5Pu98N/+DvNWbRI7V3d6lq1RrHmZocmA6ZvYPP9%0AKiWn5I3F5Q6Fle3rka+hUeHOuXJ5fcoNDkjJKZkej1rWblDD0uXK9PUodfigKtmMyqmk0yMAAAAA%0AL4vCFQAAAACA18CuO36o3qe2KTuekD8SkVWvS5JcXq+yiYR84bBkGKqVS7LrlmzLUiGd1uYf/UBF%0Aj1eFbEaVUkmSNNbXq4mhIR3asV3eQEDBSES/++m/UNeqNU6OCLwq5XRaiV3bVcmmFZ3frUo6JXcw%0ApJa1G7T+459S6vAh7fyff3tifaijU4tueKckqVYqavyZpzXw0H0qjicUautwagwAAADgZVG4AgAA%0AAABwisr5vI4+8Ziy42OKtLQpmxhTtL1DvnBY1VJR5VxOwXiD/LGYAtGYMmOjSo2OKJdKKZvNKSdD%0Akp7/r1SrVFWtVFQq5KVUUla9TeODQxSuOKvkBvtUzefl8vllejyq5rLyt7Sq+/rfkTvw259P7PYH%0A1LHpEnVsukS2bcswjN+6HgAAAHAShSsAAAAAAKeob8c25Scn5fb5VSkWFGxs1NIrX6+lr7tK93zp%0Ar06se90ffVxzVq/RZF+vvv/pP1V5Kqm61yWPy6OGtjaZpqnRvl51Llki27JULhaVz2ScGww4BdV8%0AXna9LtPlkiTZliXTdMnX0Piq7kPZCgAAgJnOdDoAAAAAAABnu9zEhGrlsryBoGrlkrzBoJZe+XqZ%0Abs8L1hqGoanJSeVMt7KBkMq21DJvni687noZ5q8/pv/B33xJb/+TT2jtFVcq2tSklrmdZ3Ik4JS5%0AAwEZLvPXx2v7fKoVC0o8vd3hZAAAAMBrix2uAAAAADCLffnLX9bu3bvl8Xj04Q9/WJdeeqnTkc5K%0ApmlKhmTblkyXW/VKReNHjqht2fIXXZ+emFC1XJbb65FtWYo2Nun8a9+gXQ/ef2JNrLVV7d0LtfZ1%0AV6lWrcrteWF5C8xkkfldcgdDqo8My6rV5Is1KD82op5f3KVyMqlAa5vTEQEAAIDXBIUrAAAAAMxi%0Au3fv1r59+xSPx7Vnzx4K12lqXNAlXyikzNiows0tyo2Pa+cdP1DLwsUvut7r9504ZtWy6spOTWn7%0Ar375kvenbMXZyBeLq3XDhSqOj6mcnFKgpVW+WFyZvmMqp5PyhCOyZZ9YX5ocV3ZwQOHOuRwjDAAA%0AgLMKhSsAAAAAAKdo7nnrFG2fo2wioVqlIn8spqneXuUnJmS6fv3Re+ePf6DR/XvVunK1gpGIkmOj%0ACkQiSgz0a8ev7pXp/vXaZzZv1sqLL1G0qcmJkYDXxPzXv0Fj27cq298rmab8jU3yRCIqJ6dUGBlW%0AvVqVy+tVvVzW6I5tmtjzrIJt7eq46FJ1bLpUgZZWp0cAAAAAXhaFKwAAAADMUtVq9aTfFwoFpdNp%0ARaNRdpe9SqbbrQ03vlu5iXGlhgdlGKaCDY2SIdUrFfnCIaWGB5WbHNfI3j0KxGKK1SoqxuNKpjMy%0AXS5NjY2eeNZlcmxM9/zT/9Ijd/xIXavX6Ip3vEsdCxc6PCXw6sUWLtaym27WwR/8iwpjo8r0HJU3%0AEpUv3qBga7tsy5IMqZxKqZbPqTQxrvzIkNLHjujY3T9R24aNWvZ775c3GnN6FAAAAOAlUbgCAAAA%0AwCySy+W0fft2bdmyRXv27DlRutbrdT3++OPaunWrwuGwuru7tXz5cl1wwQXq6upyNvRZovuiSyTT%0A1FP/9r+Vm5hQMZ1SpVCQ2+tVIBaXLxKVJFWLRU329sgTCChmWfI0NSpfrSmfycjlcsvt86paLqlS%0AKiqVSCg5Nqq+vXv1jk/8qRav2+DwlMCrN+/KaxRq79ChH/27soN9qqTTyg0OSIYht98vX2OTvJGo%0AjFhcMgzVigVVMmlleiZUSaeU7jmq8z/5WXa7AgAAYMaicAUAAACAWeKJJ57Q9773PSUSCWUyGeVy%0AObndbsXjcdXrdQ0NDZ0oYA8ePKjHHntMd9xxh77yla9o3rx5Dqc/O3RvvEhz16xV/64dOvrEY0oc%0AOaRSOq306Ig8gYDq1Ypcbo+iHR2qFAqq53LqaImoadPFOrZnj7KTk0oMDigci6tUyMvt9aper2us%0Ar1f3/vP39JGvruF5rjgrNS5fpU2f/5LSx45oZMvjSuzarko2rUo6rfzggGzblmxbrkBA3mhMwbYO%0A2U015UeHlTp8UM/e/k1tvPVv2H0PAACAGcl0OgAAAAAAnGm1UlHFiXEdveuO49/knwUeffRRff3r%0AX9e+ffs0NTUll8ulcDgswzBUrVZPFK3BYFDRaFR+v1/JZFLFYlHJZNLh9GcXTyCgRZderjd85hZd%0A++d/IZfPK0kKNzWrbelyhRqblBkdlcfvf/7ZlSV1z1+g93z2c3I9X6bGW1s1Z+EiBUJh1Wt12bal%0AqdFRHdz+lJOjAafEMAzFFy3Rivf9gS7/8je04v0fkjsQlFWvyxOJKLZoiXzxRlVSKWUH+iRJ4c65%0AquZzSvce1cHHHtOz+45oz4FjqlSqL/OnAQAAAGcOhSsAAACAWaeSSauSSavnnrtUmhh3Os5pVy6X%0A9a//+q/q7+9XLBaT3+9XLpdTMBhUZ2en8vm8fD6fOjs7FY/H5XK5lM1mValUnI5+1jPdJ+9GvezD%0AH9W6t79T8TlzlJuYUCDeoGI6rYGnd71g594Hv/T3alvQJatek8fnVymf11h/35mMD7xqYxNpffE7%0AP9Ett/1QX/h//1PDiRf/gQ3T7ZY/3njStdbzN+q8P/yYmtaslTccUX5kSDJM+eINKk5O6j9v+4a+%0AeNs/6Utf/2f923/eeybGAQAAAF4RClcAAAAAs4Zt28oODsiu1yXblm3ZGnj4AaWPHZFVqzkd77R5%0A8sknNTo6KtM05fF4VCgUtHTpUn3gAx+Q3++XdHzn2bJly/TZz35W733ve3X++eerq6tLHo9HXq/X%0A4QnOHS63R+tvfLe8kajKhbwqxaKsalWlXOYFa0OxmPyhkEyXS1a9LkkyzdnxMX7v/oP65F/+D338%0AU7fqgc2POR0Hr8K+o4N67lC/tj1zRM8e6tfewwOv+L1uf0BzLrlCm279giLzFsi2LNWLRXmjMVVz%0AWQULKQ2MJDQxlVI6nTuNUwAAAACvDs9wBQAAADAr5EdHdPAH39fU/j2qX3KVbNtWOZXU0bvuUO+9%0Ad8vf0Kj1n/iMIvPmOx31Nbd9+3al02k1NDQolUqpublZN998s6677jr9/Oc/P7FuwYIFuuSSS3TJ%0AJZfo5ptv1vbt2zU+Pq7Fixc7mP7sMH70iJ792U/UfdEl6t50sYzfUoxWCgVlxsdVq1Q0NTosl6TM%0A1JSGjxw5ad3dt39HiYF+1apVWfW6ok1Nau/uPs2TzAxPP/Oc9h04pHK5rNaWFl1z1eVOR8KrULcs%0AVWs1WZal6Rza7gmF1HbBJmV6j6lWKsoXCMi2LLnsugz37DgGHgAAAGcXClcAAAAA57xqPq9dt/29%0A0seOqJxKynXhZcev57Iqp5OSLdVLRaWPHT4nC9d0Oq1qtSqfz3fi16VLl/7W97hcLl100UVnKOHZ%0Ar3f7NvVse1L9u3Zozy/v1uLLXqfONee94BnBk73H9OzPf6pKLivbMGSVK6qbpvp7ezX0v/5RlnV8%0AJ2ulWNTuzQ8pm5yS6XLL5XapqWOOlqw/34nxHGFZlup1y+kYOBW2rdpgjyrZLnkj0Vf11nqlLNu2%0Ajx+1bVmSacoyTNm/cfQ2AAAAMBNQuAIAAAA4541sfVy54UGVU0n54nHZPr+sakWhufNlut2qFQqS%0AacowXU5HPS18Pp9M01S9XpfP51OxWNSWLVvU1dXldLRzh22rWiopPTKi7ERCYwf3yxsMyfP8kc2S%0AZMvWrjt+pEJySpVcTjJdMut1VW1bqXxe9ULPibWJwV8fw+oLetXUMUfXvv8DcrnP7Y/xY4lxbdu+%0AS7964OET1w4ePqLbvnm75nS0a9HCBVq5YpmCgYBzIfGibNvWwOikBkYmT1xryiU0+aOHdc/9d6rj%0Aquu08i1vUSQWe9l7laYmNbZjm6q5rHxtHZocHVPFNlTwBU+sOdwzqK/d/gO1NMbV0d6s7vlztKCz%0AXW73ufnvOAAAAGa2c/uTGgAAAABISh89rGru+PP+Ak0tKpq/3iF14V98XrmRIWV6jqn5vPVORTyt%0Ali1bpieffPLEscLDw8O68847dfDgQaejnTsMQzIMubxeGTJUSCaVm5iQbdVlGMePF04PDcn0eGS6%0AXArEorKSKVmekBQMKxoIqlqpqFapqFTIKxSNyev3KxiJqL17oV5/03u1YMVKh4c8fZKptL73L/+h%0AXbufVSaTVb5QULFYkmVZ6u0b0ODQiHw+r4KBgOKxqP7q1k9p/ry5TseGpJHxlLbsPqTtzx3VcCKp%0AUrmqQrEsSaoVC8qn0qqPj2qst087/uPfVZ+/VG3nrdPGqy9X+Dd2gBfHx9Tzi7s08MiDGj96VKVK%0ATcNDCQVKWRVNr/b7QvL5vCqUytp/uEeHj/XL43HL5/Uq4PcqFo3ovJWL9b4b36hIOPhicQEAAIDT%0AgsIVAAAAwDnPcLlOPFOzXqmcdMyryx/QnIsv15yLz91nRF599dX66U9/qomJCcViMbW0tKivr0+J%0AREKhUOjEul27dulb3/qWLr74Yq1du1buc3w35Wupc815OvbkY8pPTqqUzahercq2LJlutyRDwWhU%0AlWJRVrUq2zTl9QcUXdau5de8QW3rL9Bob48ObNuqgUMHNdrbo4a2Nl305rdq9aWXqbnz3C4Wc/m8%0AvvgPt2nf/oOamEq+4BjmYqkkScoe/5kJ1Wo19Q0MUbg6zLZt/eyhnbrroR1KZwrK5Iuq1esK+Lzy%0Aetzq6myRfzQr27ZlyZCrXJS3mFMlm9Tkwaf1wN0/1KKuOSfdc+rAPo08tUWpsTGVq3WlTZ+89bxk%0A2yr5Ayq3L1BXOKx6va5qtaaaZalaralYKmsqlVH/0Jgmp1JavXyhLt+0zqG/GQAAAMxGfHoGAAAA%0AcM5rPm+9hp94RJVMWrmhAbmqVdm2Lbte19Pf+Ipazluvrut/R75XcNTl2ai5uVlvfetb9eMf/1gD%0AAwMKhULq6OiQZVkqFApqbGxUOp3W7t27dejQIT344INqa2vT1VdfrRtuuEFer9fpEWa8OavW6Mav%0A/D8a2L1LQ8/u1tihAyokk6pXq6oUC8qOjSnS2iZ/NKJoW7sWXLBJXRsvUsPceZKkBStWqmvlKn33%0As585cc9Nb36LAqGwUyOdMfc98LAOHT6mdDYnt8slv9+nxoYGpTNZlctldc5pV6VSUb5QVCaTdTou%0Anvcfdz+hex7dreFEUqGAT80NEdUtS7l8SYVSRS6XKVepItuWDNmqeIMyXG65q2WZlaJ8tYKSh7My%0ADEOecFjVbFbVXE75mq2M7VJVUtiuyGNYyrgD2ulu1kBiSqFsQcVSWXXLktvlks/nVcDvU0M8qmQq%0Ao2qtzrN/AQAAcMZRuAIAAAA457Wuv0AtazfItqXSxLjsel2SlB3oU350WJmeoxrZ9qTWfeyTii9a%0A4nDa0+Omm26S1+vVHXfcoVQqpfHxcdXrdQWDQUWjUTU1NalWq6lQKGh4eFjDw8MaHBzUrl27dMst%0AtygSiTg9wozn9vnUvelidW+6WJJUzuU0+MzTevQfv3X8da9Xl//hx9R14SYZhvHbbjVr2Lathx55%0AQlPJpHxejyRpzaoVMgxT2dwhGYah1pZm3fzed+u5Pfv10MOPq25ZikWjDief3Q73jeq+J57V8NiU%0AOlriMgxDw+NJ+b0eRcIBVSo1jU9lFAjFVPcHVakY8lWKcll1VU23aoZb8nnVNqdVhmHKFQjIqlSU%0Ay2RVTIzLXykr7DJUNjxKyKvDDd1SR7cWWLZ6B0cUDgY0d06rarW6SuWKCsWShkYSqtZqCvh9Tv/1%0AAAAAYBaicAUAAABwzjPdbq392J9r+IlHNPjIgxr3+VSvVOSNxVQrFFScGFetVNTBH/yLNt76hXOy%0ADDMMQ+985zt1+eWX69FHH9Wjjz6qkZERFYtFDQwMyOVyybZtBYNBtbe3Hy9Qhoe1a9cufec739Fn%0APvOZl/9DcBJfOKxIa9tJ17yB4Ev+/+ULBuV2exRvaZXb45Hbc+7vLM5ks5pKJlWr1eTzeRUJh/X2%0A33mThoZHtP/gIUlSa0uLLli/VhesX6vfe+fbND4xwXHCDnto6x4lM3nFIkF5PG71D09oTmuDlnXP%0AUa1e176jQ5KkYrhRkfd/XC2pQU0+vV3F4UGpUpJZq8pdq6g0NSWrVpXpcqlerapQs2TX6yp5A6r6%0AQzpS86rQtVwXXn6JFi3o1D//6O4TGVYtW6jff/eb1TMwor0Hj2nnswc0lpiU6TLlcplO/dUAAABg%0AlqJwBQAAADArmC6X5l7xes294vW650c/lFWtyt/QJLO1XbnBflVzOWX6epUbGlTk+WNez0VtbW16%0A17vepRtvvFF9fX269dZbNTQ0pEgkovb2duVyOY2MjCgUCmnBggU6duyYduzYocHBQc2dS8n1qr2K%0A8j7e0qp3fOLPlEyMqX1Blzyz7Chn03SpVqurt29AbrfrRdcEAn7KVodl8yXt2HNMmVxRXZ0tSqZz%0Aisp3JKcAACAASURBVEWCumTDMn30pmv18FP7ThSukjSna57ecOmbJf2h8lOT2vngI9qz/Rl560W1%0AN3iVPHRQ+ZEhuSNRJcqmDhsuuecuVG/VlCVD1196kf7oA+9QT//wSTlcpqnmpriam+K6cN0KvffG%0A67R15x719A9r7cpz86QCAAAAzFwUrgAAAADOeVMH9mr0qS2ae8XrFe1aeNJrjctXqjQ1oVqxKLte%0AU61YcCjlmWWaprq7u0+6tmnTJi1cuFB33nmnDh06pHK5rGg0qmQyqc2bN+v973+/Q2nPXoZpyDBN%0Aefx+GaYpw/ztBezS8y84Q8lmhmgkotaWZvUPDMntdmlyakr3/OpB+f/LsbDVWlW1Wk1uN9/CmAkS%0Ak2kVSxV53S553C4VihW1t8R17SVrXvZ0gFBjk6541zt0xbvecfxeu3cqedvfS5KsuqUpX1wH/E3q%0AirWoODSmxoaILr3wvFeUy+N26/JN63T5pnWnNiAAAAAwDXxaAQAAAHDOG3jofg0/+ZiGH39EsYWL%0AVe/sOvHa1P69quZyMkxT7kBQobZ254I6LBgM6oYbbpAk3X777UqlUorFYkqlUhodHXU43dmpcd4C%0AdV90ifIT4wrEG9SycLHTkWYUwzB09ZWXq7dvQGOJcUXCYQ0MDsnj8ciyLEnSgYOH9dE//UtdvOkC%0AXXHpRVq0sMvZ0LNcqVKVZdsyzZOP7XWZp3aMry1bsm0Zz9/GMCTLslUoFE/pvgAAAMCZQOEKAAAA%0A4JxnVSuq5jIqjI0oPzoiva1Ttm2rOJF4fmdrXcHWNrVdsEneaOyk9+bHRjXw0K9kGKbmX/NGBZpb%0AHJpi+orFotLptNrbX1mZPHfuXHk8HtXr9RPXzsXn2p4JLo9Hr/ujP3E6xox23TVX6ulnntOu3c8p%0AMT5xfCewYZzY5do/OCzbHlL/wJB+9cBmXXXFpfrgze+Rx8O3NJwQCfnldpmq1mqybVuBgFe5Qkn3%0APv6MPvyu10/7vqZpynSZqlSP3zcUCiqTzeuXD23RiqXdL38DAAAAwEF8OgEAAABwzmtavVZTB/ap%0Aks2oVizKso/vpLJrNfmiMXmiMTWvWqOl737fC947uPl+9fziLhmGIZfPp8Vvf7cDE5yab37zm9q1%0Aa5fWr1+vm266SfPnz3/JtZZlafPmzcrn8/L7/crn8/L5fGppOfuKZpwdvF6v/vJTH9fPf3GfNj/6%0AuEbHxpXN5ZTN5lSpVuX1eOT1elWpVtXTN6DS/Q/J4/Hogzff5HT0WamztVHtzXGNJFIqlCpqiIbU%0APzyhx3bsV//whFoaI6/4Xv/1BzlcLlONsYh8GY+yubxikZCmkmnt3ntYf/HFb2vZopf+dwsAAABw%0AGoUrAAAAgHPe/KuvU+v6CzT+7NPK9BzVMbdXVqWsYPscNa1ao67r36qGpStedBenVauqVirKMExZ%0AtaoD6U/d8PCw+vr6NDExoZ07d2r58uVau3atFi48+Xm2PT09uuWWW7R//34lk0l1dXWpt7dXCxcu%0A1BVXXOFQeswGXo9HN77tzbrhLdfpub0HdNfd9+rJbdtVKpXV1tqiTDarVCqtluYmjYyMafMjT+ht%0Ab3mjGhsbnI4+67hcpl534Ur1DI1rIpnRvPZmdbY1anQipal0XuGgX7Xar3fHP/XsEdXrls5f1a3W%0AppNPEHB5fTI9XvlicbkCAS1ZslCNRzNKTCQVDAY0f267EhNJHTjcq8HhhNxu14n39vQP6/s/vkdr%0AVizWmuWLTnoNAAAAONMoXAEAAADMCv7GJs278hrpymvU96MfyKqUJUnLfu9mhdo7XrA+PzKssZ3b%0ANLLl8RPXBh9+UKXJSYXnzlPD0hWKL1l2Vhy16/f7Zdu2CoWCksmkhoeHtW3bNvn9frlcx0uKWq2m%0AZ555RrlcTqVSSR0dHRobG1M0GtXq1avV3c2Rnjj93G631q9drb37D+jJbdslSYGAXxsvWK8ntj6l%0AxPikgsGgkum0tm7fqTddd43DiWen121coUe279P+oxX1DY+rtTGqrs4W5f9/9u47Ts6rvvf458wz%0AfXZ2tjd1WdW2XFRsy0WWGwbHjm0MtmmBJARIuCS0JHADAQK5oSSBhNwAARK4gQQIBNuACy64yrIl%0Aq1i2etmVttfp/Zlz/9iVYtmSLdsrjbT6vl+v9e4+zznP8zvz0qx35zvnnFyBbK5AqVwmFg0zmsjw%0A5KZdbNrWxU/ufZKFczq45PyFXHTuPHw+L3XzFzL/zbdRTMTx+Hy0XHI5T37/LnL5Ap0H+mhprKe9%0AtYlSqUQmmyefL9DS1MDIaJznduxld2cPdz+4hpamBi5evoTVFy+lraWx2g+PiIiIiJyGFLiKiIiI%0AiMjpxxjwOBiPB4/38D+L3EKBbT/8N/qfWkMxlaSUSePm8wCUc1nSvT14gwF8kShzrruReW8++ZcY%0A9ng8BAIBMpkMNTU1wPi+rul0Gtd1icViVCoVstksjuMQiUTo6+sjFosxb948/uAP/qDKI5DT2YJ5%0AZ/DhD76P7Tt30dc3gL8mQrFYYiyerHZpp62acJCPvOe3+PoP7mXP/gGGx1KUhxPU1oSoiYQI+r14%0APB4KxTL5QpFsvsjwgSQDwwme3d7FA09u4X23XsW01gbmXPfbh13743/4Dv7xuz/hue17GRlLMDA0%0AQjQaIRoJE4tGcByHWLSGfKFALl+gb2CE3oFh9u3v5dePPMVtN17NGy6/8JR4M4yIiIiITB0KXEVE%0ARERE5LQTiNXh8fqYf8vthJoO35t0679/l55HHiQz0A/WggFjPABUymXcQoFSOkU5nycz0FeN8l+1%0AW265hVKpxL59+0ilUmQyGQqFAuVyGcdx8Hq9lEolisUigUCAWCxGc3MzZ511Fh/4wAdoa2ur9hBk%0AiiqXy3zu//wdoVCQW266ngXz5h4xKEulUpSKZSrW4pZd/H4fkXCoChXLQe3NdXzmg7fwwJrneHzD%0AdnoGRkmkcwyNJCiUyjTVR3HdCn6fl+b6KK2NtaQyeQZGkiQzOb78nQyfeN9NtDfXHXbduliU//3H%0A7+HRtRt55MmN7OnsJpHKMDIWJ58vUl9Xi8fjwWMMtTURGutj5AtFxhIpdu3r5vs/vpt8ociN12oZ%0AdBERERE5cRS4ioiIiIjIaccJBHECQWatXn3Y8UxfLwPr1h4KW4MNjQQbGskODWCMh3BLK5VSiVIm%0ATaVcrk7xr8GyZctYunQp+/btY/PmzWzbto0DBw4Qj8cpl8vs2rXr0GzWtrY2VqxYwcUXX8yMGTM0%0AS0yOq9GxOLv27GNoeIRnn9vKvLlzOHfJmax9+plDbXbs2s2nP/8l+geHCIWCpNJp5syexbnnnFXF%0AygUg4PfxW6vP57rLz2NnZx9PP7uHrXu62dXVz+BIgkgoSLFUZnA0STjop3li6eHewVE6e4b4718/%0AxQffce1Lruv1Olx56XKuvHQ5+7v7WbN+C9t2dbJzz346u/vw+3yEggFGxhJ4vQ4tTQ10tDaRTGXY%0A3zvAf//qYS5evoTmRu3xKyIiIiInhgJXERERERGRCYMb1lFMJvA4Dh6fn/qFiwk3t5J9ZACA6auv%0AYvrlVzGw/mkGnnmK5vOWVrniY2eMYe7cucydO5ebb74ZGF9W+Pd///cPnV+1ahXvf//7q1mmnJYs%0AiWSSRDJJb98Az2x8Fn/AR6lUxnVdhkdG2de5/9CM7NpolDMXzWfOrJnVLlwmGGNYOKeDhXM6+M1T%0Az7Orqx+AcMjP/FntxFMZBkeS7O8dZnpbA23Ndew7MMiGrfsYGk3S3FB71GvPnN7GzOlt7Nvfy//+%0Am28A4Pd5mTdnOgD9g+NLCjfU1dJQV0s6m2MskeLBx9Zz+03XHP/Bi4iIiIgAnmoXICIiIiIicrIo%0AplNUymWM4+DxeamZNp1A/eEzpMItbcy57re56NN/TcfKy6pU6eQIBALVLkFOc8FAYHxPztpaPMZD%0ANpdjaGSEnt5+Uuk0xWKRoeER8oUCFqitjTJ/3lze+553VLt0OUZXXnQWf/PRt3HFhWfS3FDL4GgS%0Ar+NQEwkRT2ZZs3Hna7ruGbOm8fef/RPeccu1zJ7exvDo+Iz9hliUsUSKR9duxFo7yaMRERERETky%0AzXAVEREREZGTVvejD9H167uhUqFl2QXMv+X243q/QF09jt9POZellMkwuGE9Hu///Nlk3cpxvf+J%0ApuWCpdpqa6P8+Uc/xAMPPcLm57aSTo/vL1wslclkMriVCvV1MULBIPX1dVyw7DxuveVG6uti1S5d%0AXoX62gjvfcuVbNvTw9BoklLZJRz0k80XGY6nXvN1/X4fN79pNT19QwyPJkikMjTWx7CVCulMjnQm%0AR7QmPIkjERERERE5MgWuIiIiIiJy0up/ag0jzz9LpVikXMgf98C1bcVF7Lnzp+RGhvF4vSQ79+Kv%0AraVSLOLx++l57DfkR0dov+gSms45/7Aw9lTlLxbooEKoXMSWS9UuR05D55y9mHPOXkyhUGDn7r10%0A9/SxZu061q7bQKFQYPHC+bztrTdz7pIz8fv91S5XXqNQ0E9rU4xdXf24rjtx1GIrr38W6sJ5s3jg%0A0XUUiuM/w4wxWGspnUJ7bYuIiIjIqe3Uf3VARERERESmNFt2qZygF82DDY3MfuMN7LnrZ+QG+rCV%0ACoV4HABPqUR8904y/b30r1tL7ew5nPO+DxFp7zghtR0P1loW5FPMDPmwtkRzMV/tkuQ0FggEWHLW%0AYpactZih4RGeWrcBgIb6elYsO6/K1clByXSWf/z3e5nR1sgNVy6jIVZzTP3Gkhm6+0cplV28Xodk%0AJo/P6yUWHZ+Bmi8U+fef3sP09hauunQ5fr/vmGva29lDsVTG63VwKxXcSmV8v9+ayGsao4iIiIjI%0Aq6XAVURERERE5AXm3nAzoaYmOu/9JZneHorpFMVkgkqphPEYSukUpUyGYjLBxq//LSs/8zc4p+he%0AqAZob5/OgZxLrDbC7GnTql2SCADGMP4PVE46Xb3DbNvby4atnTy5eRcXn7+Ay5YtYva05qMuU947%0AOMr/u+MxRuJpwkE/HuMhmcoys6OJpWfOAWBPZze/eXw9xVKZBx59mjdeuZKLly8hEg4dtRZrLes2%0AbWPN+i0kUmnmzOggkUxTEwmzeP5svF7nuDwGIiIiIiIvpsBVREREREROKm6xyPBzmxnZsplsf9//%0AHC8UWP+VLxBsbCLS1kFszhnE5s6b9LDTGEPHxatoX3kZ8d072fi1L1EplzDGQyBWR35slHIuSzmX%0AJd1zgP6n1zDtsismtYYTpexW+LU7l3jLTHyOh3MKU2uPWjl1+X1+wqEQPq8Pn08vXZxsbKXCSDzF%0AWCJN/1CcB598joZYDWfMaCWdO3ym/H/du5b/+KXLWDJDKp1jRnsj8VSGYMDH/FltzJ3RMn5NO/4z%0Aqad/iJGxBPsO9PHjO+5nwRkzmT93xktqeHbbHv7ii9+k80AffQPD1NVGcbwO8USK9tZGrl614oQ8%0AFiIiIiIioMBVREREREROMLdQIDc6TLC+EW8weOh4KZNmzx0/pX/9WgrxMUqpFG6xiFssAJDYu5tU%0AVycenw8nEMAbCuGriTL98quOy96uxhjq5y+kfeWl7L7jvwCIzZtPJJtleMsmbNmlmEwyvGXzKRe4%0AVlyXgR3b2L1xEzm8JH0RYjbHzme3Evzed6htbaNh9hya587De4rO3pVT29VXrsKtVCiXy1x2yYXV%0ALkeOIOD30doYI5nOcqBvhAN9I+zY14vX61AqjS8Dn8rkSWfyFEplopEgszqaSKRzjCUzzGxv5E2r%0AznvJrNhwKEh9LEo8mWZgaJSu7n4ee2ozPp/30N6vpbLLyFiCru4+iqUyjfUxYtEaevuHCAT8zOho%0A5byzFpzwx0RERERETl8KXEVERERE5ISx1vLUFz5Fpr+XUFMLF3/+K3i8XrKD/Wz42pdJdu4lPzqC%0A4/PhDUfwBoMEYnV4fD5K2QwAxuOhUi6RHRqk0tuDx3EmLXAtppIMbd5I83lL8ddEX3K+7oz5eMMR%0A4rt2UEwloeIeCoRPBW6pyJZf3sXuxx8hNTREKp2jHFoGToCK69K3YzvujvV4AwF8wRCBmhrmXXY5%0AF7z9d6pdupxmGhvqefutN1e7DDkCv8+Lz+fFYwwH+keoCQVoqo/iOB7cSoWKa/E5Di0NMXKFIo7j%0AwRhDOpuns3eIgM/HrI4mbn3jRSw7a+6h63o8BsfxkC8UiSfTRCNhmhrqKJfL5PJFMtkcFbdCR2sz%0AuXwB13VprI/hdRyS6Sz79vcQrQkze0Y7f/zeW3EcTxUfJRERERE53ShwFRERERGRE6ZSKpEbHiLZ%0AuQ+P48UtjIeVm//5HxjbuY1KoUikfRrFZJxCfAwnGKSQTGArLv6aWirlEm6hgMfrxRuOUCwUsHby%0A6uu6/x723X0njj/ArKvfRMvS5VTK5UPnR7dvxc3nKeeyVMpl/OEI4ebWySvgOCrlcjzw1a/Qu2Uz%0A3WN5+oNt9IfmY63FeDzgODwTPYdQJU+tmyGWHKW5dzcV12XF29511L0ZReT0smB2O++5+XIeW7+d%0Avd2DZLJ5MrkC+UKJUrmM4/HgdRwskEhlKJVdAj4f0ZogM9ubmNHWyG3XrWTJgpmHXfeMWdNYvXIp%0AT2/cSjyZIp3JMTQaB8Zn03q9Dj7f+BLTxWKJfLFIKjMG1lIbjTCjo5VF82fxvnfeRFtLYxUeGRER%0AERE5nSlwFRERERGRE6KczzG4cf1hxzrv/QXWdUns20U5myU6fSapA134o7XUzV+IcRySe/fgFgtE%0AOqYTmz2HVPd+iqkkxVQK4zhUSsVJq9HN5ynG45SyGXb+1w/Ze/edOH7/xFlLsnMfhbFRSpkMxmMI%0A1tXTccmqSbv/8bT+J/9B16aNrC+30t8yg3zFoejxUTEOtlIh5QljPJCwUYacenz+NpqcBqaTrHbp%0AInISMcZwxYVnccWFZ9E7OMbzu7vZsbeXnsFRhsdSlF2XsUSG4bEkjXVRmuqjtDTUct7i2Vyw5Axm%0AdjQd8Q0cgYCf9//OzbzjlmtZt2kbz23fw7ZdnaTSWQrFEmXXpVAo0tXdR8Dvo6mhDr/fR2N9jAvO%0AO5MLlp7Fgrkz9OYQEREREakKBa4iIiIiInJcucUiu3/+E3qfeIRiIkE5lwUgNzzErp/+5/h+rZkM%0A/miUQjKBL1JD89LlLHnvB3n+375Fcu8eAJyAn2Uf/wsq5TLxPTvpX7uGvqeeINIxHYDhfXvZ9chD%0A2Ipl9oUX0XHWklddq3EcPH4/lWSc3PAQDA8ddr4Qjx9qF2ltp+3Ci6mdPfdIl6qqYqlEOpUmGAoS%0ADoXIp5LsffIJ1heb6YnNIWV94HUwHg8eW8F1LQ4WPB7w+ClXvFSsSzkQAQWuInIUHS31dLTUc83F%0A4z9vS2WXXz/+LP/63w8D48sEv+XaC7n20nOP+Zo1kTBXXLKMKy5ZhrWWkbEkfQND7O7s5sd3PsBo%0APInP62XJ4nm857brmNbWgtfrHI/hiYiIiIgcsykfuBpjVgOftdaurnIpIiIiIiKnHWstz33n/9K3%0Adg3ZwX6s6x46V0iMh5flXBZbqeCWS5BOEW5tY96NbyXU1HzEa3q8XhoWnknDwjNZcOvbwYzv0/fc%0A3b9g528epOK6jHXvf02B67RVV5Dp7WFsx1ZK2QzlfJ5KqYSbz4Ex+MIRfJEa/LEY01dfzRm//ebX%0A8KgcX8VikY998rMMj4zi9/v5y09+jNLeHYyMZeiPnEmaAD7KOD4/M2a0Mta5hyEC1FRy1Dc1Eaxv%0AJJUtkE5liMQ8zF4ySzPGROSY+LwOgYCXF/7EeD0/P4wxNDXEaGqIEQ4F+fGdDxw6V1sTZtb09tdR%0ArYiIiIjI5PFUu4BqM8bUGWP+1BjzQ2PMVmNM2RhjjTFXv0yfz060OdrHG19DHe82xjxtjEkbYxLG%0AmIeNMde/THvHGPNhY8yzxpicMWbUGHO3Mebil+kTMsZ8zhizwxiTN8YMGmN+YoxZ/GrrPVVrFhER%0AEZETK7FnJ4MbnyHT14OtVAg1txCbcwYAsbnziM6cjcfnG29csTCxn6g3Ejmm63tDYbzB4Hj3coli%0ANkMhncJ9wb6rr0ZN+zSWfuTPufSLX+PcP/oIC976dmo6puGdCFrDrW2c80cf5rIv/yPz33wbHq/v%0ANd3neIonkgwNj7Brzz5Gx+J09/SSHh6i09ZSdIJ4bYmyx0dHSy3vuX7ZYX3fuijE5953NW+/9jzO%0AXjidK65dxaXv/UCVRiIipyLDcXqDhjFwvK4tIiIiIvI6TdkZrsaYBuAq4ApgljHmj4FuYI21tv8F%0ATWcDX574uhsYBlqP8TbfBzqPcHz3q6z1b4GPTdz/24AfuB34hTHmQ9baf3pRewP8CHgLsAP4J6AB%0AuA141Bhzi7X2zhf1CQD3A5cA64F/AGYAbwV+yxhzpbX2qalcs4iIiIiceAPrnjo0kzVYX0/r0hXE%0A9+wCxmcuLf/4X/DU//lLkp378IbDeLw+Suk0+++/h8Xv+v2q1R2oq6f9oktov+gS3HyO3Xf8FIDp%0Aq6+i/cKjvl/wpGWMh5wniGvGlxD22Ap1njJLF3a8qB1Mb4kxvSXGTZefWaVqRUReSnGriIiIiJzM%0ApmTgaox5J+OBXuwFh//hBefPsNbunfi2C7ga2GitHTXGfA949zHe6nvW2odfZ60XMx5c7gFWWGvH%0AJo5/BXgG+FtjzC+ttZ0v6HY748HlGuAqa21+os83gceBbxtjHrLWpl7Q56OMB5c/BW6z1lYm+vwY%0AuAP4V2PMkoPHp1rNIiIiIlIdxVSSSqk0vleoz0/D4rMPBa4A0ZmzmbH6ajrv/SXG48EfrSXVvZ/u%0ARx4kvnsnlVLpZa9fSKfZv2E9BzauZ3DXzkPHUwP9/PwTHyPa0kL99Jk0z19A26LF+EPh4zbWk8Hg%0A0DBrn37msGPrntnELJ/FgwW3gsfx4FrY3z3ID/7pe9UpVESmLI/H4PV6CAb8eB1HIamIiIiInBam%0AXOBqjOkAvgukGQ/4csCfMx74LQLeBhx61WYiLHzwxFd6yMH1uf76YHAJYK3tNMb8X+DTwO8Cn3lB%0Anz+c+Pypg8HlRJ91E2Hkuxgf+7/BodmlB+/zZy8MKK21dxpjHgMuAy4HfjNFaxYRERGRKgg2NOIE%0A/JSzaYrJBHt/+fPDzruFPNNXX03f2idIHejCF6mhpmM62cF+8iPDeCMRKu748sBuPs/6r3yBhjPP%0ApnnpCrY/8jA7f/MAuWSSfCo5vt/qxB6xAzu24/F6cfx+fMEg/lCYcEMD133qc9S2tr2qMQTqGgjW%0AN4CBQKx+ch6YSWSt5bE1T/Hgw4+xa/deUukM+fz4r9yJRJL7H3oEv+PQkUrjNDSS9cTwU2Ks7OUX%0Az43g9fxPHPLctk467ryTxRdfTE3zkffQFRF5OecunMXK8xaQyRUIB/2ct3j2pFy3sX58H9fZ09vx%0AOB6am06+n8ciIiIicvqacoEr4zMi/cCXrbU/M8asBqy1tg/oY3LDuUuNMcsYfxw7gQettcOv8hpX%0ATny+9wjn7mE8vLySifByYpndi4Es8NhR+rxros+/TRw7A5gJ7LTW7jtKn8sm+hzL43Mq1iwiIiIi%0AVdC+8lK67r+HQjxOOZcjsW8PvkgNAOVCnic+9XFalq6gfsEiKsUi6d5u/DVRwi3joWg5lyUQq6Oc%0AzRLfvZPUgf0MblzPhm/+I7liiXihBBOzVj0+L75gEOM4uKUiYDAeD5VymUR/HxZLsr/vVQeus990%0AA/ULFoExxM6YP6mPz+vlui7f+M73eeSxJxkcGiaXz+PzerHW0trcRCqdIZPJkjWGYCGJv5ik4IQo%0AO14cjyFNGGsBY8hVHB4bgHU/e5bpd67lorl1XHHjm5i25JxqD1NETiENdTX8ye+8adKvG6ut4e8+%0A+8eMxpM4jocZHce6G5SIiIiIyPE3FQPXgzMu607AvT7/ou8LE8vq/qW11r5SZ2NMBJgGpCcC4Rc7%0AuNbaghccmwc4wF5rbfkY+yyc+LyTIztSnylTM4Ax5pmjnFqUSqV4+OGHj+UyIqeFVGp8ZW89L0Sq%0AQ889mYrc696MLxGnUi5h3Qou478c5ibOpz0OpmUanmtn4y2XcV2X7MRMVePxTHw4+LDYSoViuYzj%0AukSwRIyHCmA9zni4WnHBWhyvD2st1lawbgWLxevzs623j91jidf+/7ve/kl6VCZHIpEk7He4atWF%0AOI5DpVIBa8cfC9fF4/GAMdhKBQv4rMX6QljjxRqDxTD+Xyb+CxYwWPK2wiMbNlO3ew/hes0kk9dP%0Av2fKi1Vcl/jQ4MTPK4dYUxOOz3dMffft3nGcq5sa9LwTOfH0vBM58fS8k9fj4L+f12sqBq5PAnuB%0Ajxpj/MDgcbjHZuD3gIcZnzXbArwB+ALwKcZfP/rfx3Cdg3vMJo5y/uDxF4bHJ6rP0ZyKNYuIiIhI%0AFQVidXgDQQqJOG4hj61UDu3raisVrOtiK+MBa7ChEeu6lDJpKuXyeNtyGez4riDG4xkPUgGMAVvB%0AYzx4An5wvJSy2fHA0PEQqaunXChQyueolN3x9idgN8FCoYAxBr/ff1zvY60lmUpRKpfxeb2HPjuO%0Ag7WWguviOA6O4+D1OpRKZdyKi6kUCfg9uHhwK5YKhspE5MoLAtiKcchWwEkkcXxeAjXR4zoeETn9%0AFPN5CtkcbrmE4/VSyOcIH2PgKiIiIiJyMplygau1NmOM+S3gW8BHDx43xnQB9wFfs9ZufZ33+PmL%0ADu0HvmOM2QCsBT5ujPn717C88FFv+SraHnwF6Xj3eSUnVc3W2mVHvIgxz0Sj0aWrV69+FbcWmdoO%0AvhNMzwuRE+jeXx36Us89meoKiTiPf+LDxHfvpO6M+VhryfT14BaLOOEwLVe8gfM+9LHxZYD37mbb%0AD/6VoY3P4BYL1M6ZSz4eJ9t9YHyv1kCASqmE3+dj1pXXkKmtZ9uv78UtlZiz8hLe+Fd/A0ApYB2i%0A0gAAIABJREFUn2fvmsdJDvRz3hVX4AsGj9v/7+655x6++93vYozhwx/+MJdccsmkXv+Fntn4LHd8%0A+wf0Dw4SranBdStcefklvPP2W/jTv/grdu/tpL2tlY//yR9y+aUr6e3r59En1rJu/SbecvP1rDj/%0AHNY9uYkvff8hhsoBYjaHz+shU3EoWg9+KlhjmJXt4saFYd7w+S9izPEPrGXq0u+Z8mLbn17L2n/7%0ANsO9PdS3tnLTB/+YZfr3Man0vBM58fS8Eznx9LyT1yManZw3F3sm5SonGWvtdmvt5cAc4LPAAOMz%0AXf8A2GiMmfzNRMbvuwF4GvABK4+hy8FZmrGjnD/SLM9X6lM7SX2O5lSsWUREREROEt6J/VYPWnjb%0AOwk1twBQzmZJde8HwOP1Ur9gEf5o7f/0DYaZcd1NuIEg1uPBlEvg8WCMIbW/i3J89Ij39AWDLLzy%0Aala87Z34gsHjNLJxIyMjjI2NkUwmGRkZOa73GhwaJp8vEA6FKRQKRCIhrrj8EgKBwBHbd7S3cftb%0AbuLvvvhZVl64HK/fz9nLD9+f9U2LalnYEcPnGGylTNHjY8hbz+j+LgZ2bD+u4xERERERERE5VU3J%0AwPUga20n8Aiw3Vq7AngT42P+2+N426GJz5FXamitzQA9QI0xpv0ITeZPfH7hPqa7AReYa4w50gzl%0AI/U5uLHJ0fY7PVKfKVOziIiIiFTPgd/cz2N//ifsu/suSpn0S857JpaOtK4LHg/OUcJCGF8muH3l%0AJZRap+EaD1jGlxwGiqkkbjJ5vIbxikZHR/nVr37F3XfffejYj370I77+9a9zzz33MDw8WYvf/A/H%0A8YyvqmwtjuNQLJbYtXvvUdtXKpaB0TTWHn2RmPbGKDfddAWRUBA8DrZiwfGSLxRJDQ5M+hhE5PSU%0Ay6TZ8tijPP/kmsOOb3n8Me7/wf9j/f33cWDHDkrFYpUqFBERERF5dabcksIvx1p7rzFmC3DW8bi+%0AMcYHLJ349uivdBzuIeBdwBuBf3vRuTe9oA0A1tqCMWYNcNnEx29eqQ+wh/FljxcYY+ZYa/cdQ5+p%0AVrOIiIiIVMHotudI7N1NuqebfXffRe3MWYed3/bD75EbHn/Por+2lobFL/+rev30mYQaGkgf6MRn%0AwFQquKUSqcEBPL6jh7XH08MPP8x3vvMdRkdHSaVS5HK58f1Vk0l6e3sJhUJMnz6db37zmziOM2n3%0AnTVzBpFImOGRUaZ1tNPT188v73mAXXte/Kvz+LLKP/jZIzzZlWFORwM3rT6TRbOaX9Ku6MKevQO4%0AxgEMHiw+W8aLxTOJtYvI6alr21aeuf8+9jy7mUwiQTGXpZDLAZAeG2Prk0+wY93T+Px+/MEgwUiE%0AGYsWc+Vtb6d5xowqVy8iIiIicnRTLnA1xpwNpKy1XUc4N4PxmZEvOfcqrh8FzrDWbnrRcT/wVWAm%0AsB1Y/6LznwU+A3zOWvvZF5z6JuPh5V8YY+6w1o5NtJ8NfBAo8NJQ8xuMB5dfMMZcZa3NT/RZAdzG%0A+Czbnx1sbK21xphvAv8H+LIx5jZrbWWiz40T19rK+GzgU7pmERERETm5GI9DpVyiEB8jNzRA6kAX%0AHu/4nyHpvl7cfA63kMc4Dv5ojBmrr3nZ6/lCIeasvIQdWzdj80U8/gC2VKRUKFAYHsatWCyW1MAA%0A937x88w4fxlzLryYcF3dcRnfvn37+MY3vkFnZyeFQoFAIIDjOHg8HhzHIZVKEY/Hqauro1wuT2rg%0AumDeXObOmU3/wBDpTIamxgY69x9gaHiEQMB/qN1dv7yPrb+8g2d7XPZ6O+jtH2FH1xBtTVFa6g9f%0AmOeOnTncQBfpXAFjDUFTpiXTgy8WJNrSOmm1i8jpxVrLoz/9CWvuuoP48BC5VAp/MEQgHCJUE6V5%0Axkxy6RQV18VWLMVCnnQ8TrlUJD40RF1zM9e++/eqPQwRERERkaOacoErsBz4tjHmPuBRoA5oN8b8%0ALfAeoIbxEO+QiXNNE99eOvH5T40x75z4+g5r7R0TXzcyvg/sJuBZoA9oBq5gfM/YYeBtB8PBFzi4%0AfHP5hQettWuMMX8PfBR41hjzU8DPeAjZAHxoYmnkF/oR8GbgLRO1/GKirtsAB/gDa+2L11P7e+D6%0AiT5PGWMeZDwcfiuQBX5vitQsIiIiIieR+gWLGNy0nlI4RSmbwS0UKOeyALiFPE4wiFssYisV3GKB%0A/Q/cQ/vFq4jNOQPjeekOKMVUEn8yTsBxcDGUikV8WCr+AJVgiIDHQzGbYWDndkYPdHJg4wY2/vTH%0AzFi6nOW3v4NIfcOkju++++5jeHiYQqFAc3Mzzc3NDAwM4PV6aWxsxOfzMTo6eiiEnUzGGG5/y43s%0A39/NgZ4eMpksDfV1GGMoFopEayIMDAwyNhYnXsmSD8+kHGtmLJElkcqxv3uQoN9LyY6Hs1kTIBvP%0A41bymEoZawwhm2d2qZ/GWefQPG/+K1QkInJkT9/zKx77+c8YOrCfmvp6Gto7yCYTJEdG8DgOydER%0ADAawWGvxB4OEa6NU3ArlYhG37FZ7CCIiIiIiL2sqBq53AkHgt4EPAB1AAHgHsBn4krX21y/q8xZg%0A1ouOveEFX3cCBwPXUeDrwAXAtYwHjEXGl8D9EvD31trBI9S1BKgAP3nxCWvtx4wxzwL/C3jfRLsN%0AwFestb88QntrjHkbsAb4PeBDQJ7xgPkL1to1R+hTMMZcDXwCeDvwESA5Ma7PWGu3TpGaRUREROQk%0AMuPKN9B0zvkMblzP2M5tJDv3UUqniO/eSWz2XMLtHYxt30p2aJDsQD97fvFzuh95CH9tjNpZs8m+%0AYN9QN5/n8U98mPzYKF5j8NTGIJvBVlzyboVsOo0/HKamuQXrVrC2Qj6VIj00QHpkmIEd23nDn36S%0AumnTJ218e/bsIZ0e35u2oaGBpUuXcs899wBw++23c+211/LUU0/h9/vxTexXO5nOXXIWH//wH/Ht%0A7/2A/v4B4okk6XQGv99PLFZLNBoFa7HDGfz5JP5wBmwF1/FTrFQoFstgHDy4lIyDKVfwWJeALVFD%0AkUXDG2htrmHR1W/AGDPp9YvI1FcqFFj7q18w3NNNfVs7FbfM2EA/saYmGtrayWcyDPf2UN/aSl1z%0AC6VCgWI+Ty6dIptMEqoZ/zkmIiIiInIym3KB68Tytt+c+MAYsxr4rLV29cv0mf0qrp8E/vjV1GTG%0AX5m4DPiZtXbnUa77feD7r6KOMuNLGH/1VfTJMb5E8Gdeqe2pWLOIiIiInJxCTc3MuuZNzLrmTZTz%0AeR75yAcOnTv/T/6MJz75EXIjw4SbW3ALBdK93dju/ST27MJ4HdxSEWsrpA50Uc7n8YUjRKfNoJhO%0A4rEVPOEITmMzvnKFRF8v8e5uvH4/5WKRUKyOmhmzSA0NMLx3N09891+47tOfm7Sxeb3eQzNXi8Ui%0AGzZsOOx8IBBg1apVk3a/Izn/3LP52pf+inXPbOLRJ9ayddtOUpk03T19BAMByuUyNeUSs/Od1BXG%0AGI50kIi04gaiuMahYjxknQjhSg5/pUSokqMl18fMQj+tzTEWXnEV8y5bfVzHICJT19a1a4gPDuJ4%0AvQRCIfr27qVtzhwuvuFGIrE6fvXtbx5qu/rW21l8wUX07N7Fzg3ree6JxykVCgRCoSqOQERERETk%0AlU25wPUkdTbjy+f+TbULeRVOxZpFRERE5CT34lmSxnHwhsMEGxrJjQyDtXjDETxeL3ZiRlO4pRWP%0A10cpm8YXqaGUzZDu7cYfraV+3kIWv/N3ab1gJQ9+9cukBgdwvF4aZs2mUi6THhkm3ttN/YyZjHZ1%0AMbR3NwM7tk/aeJYuXcqmTZvI5XIcOHCAhoYGSqUSjuPw4IMPkkgkuOaaa2hra5u0ex6J3+/nkpUX%0AcMnKC+jp7edjnxx/v2J9fR0N9XWkE3H2dncyjTwd8W3MiD9PsCZGMdTIxujZWE8Ixy1xbnYrM5wU%0AobpaYm1ncvZ11zPvstWa3Soir9nuTRvJJBPU1NWRTSYJR6MsXLac1bfezvan176kfbi2lvlLlzF/%0A6TKuuO3t7N2ymblLzq1C5SIiIiIix06B6wlgrd0CnFKvUJyKNYuIiIjIyc94vfgiNUTap+GEQniD%0AIVb8+V/S8/gj9D/9JPmRYcoTe726pSLWdSkm4lhr8QaDeHx+ArF6/DNiNJ61hLnX30R0xvjuIM4L%0AluytbWvn0vd+gDX/+i/s37CeXDxBKFZHLj5G17qnYMbsSRnPtddey8MPP4zrugwPDzM4OL67SCqV%0AIp1Os23bNu69915uueUWbr755hMSXPp8h/+Z9+533EoymeI//+vnPNF1gDOmN5Dv72Z+XSMXnn8e%0Az+32ggsex2HW/LksX3E2M5etoGnuGQpaReR1yyaTuKUyXr+fXCqN1+9n2rwFx9Q3HI1y9sWXHucK%0ARURERERevykfuFprHwZWV7kMERERERFhPNRb/mefJt1zgEjHdByfj3BLG/PffBvzbr6VdPcBxnZu%0AI9PXS25ogGRXJ/E9O6kUi0RnzqZ12QXUL1hM83nL8EUiL3uvhpmzWPqW2xjas5vU4ACRxkZyiQTZ%0A+BhmkgLX2tpaPv/5z/PjH/+YRx99lEwmw/DwMMVikVwuRzabZXR0lB/+8Id0dHRw0UUXTcp9Xw3H%0Acbjx+jfy+JNP09PbTyEQYr8JEqlv54r/9WG+/+F/OtS2beEilt36thNeo4hMXV6/H+PxYCsVHJ+P%0AYi5H5/PPceFvXV/t0kREREREJo2n2gWIiIiIiMjpJdzSSsv5y4m0Hr7MrjGG6IyZzLzqWha/83dZ%0A+pFPEGnvOHTeCQRY9M7fZWRsjIE9uw4tOfyKJiZpVioVjMeDNxCYrKEA0NDQwB/+4R/yrW99iyuv%0AvJJQKERjYyMLFiwgFotRLpcZHBzk3nvvndT79vT285Wv/TMPPvwY5XL5ZduWymUymSyu6+JWXDyO%0AQzgcIuj34aVCpJzGg0vYpz8RRWRytUyfQSAcJptKEamtJZdOs3vTRn7yd1+md8+eapcnIiIiIjIp%0ApvwMVxEREREROXUZYw7b52Jg5w42/PTHWCwdZ53DwiuvZvo55x22nPBBib5eNv73T8klEvgjEQrJ%0AJMFoLQ2zZjM0SfWVy2Vc1yUQCFBbW0tTU9Ohc5deeilr1qwhmUySyWTo6uqapLuOe2bjZp5Y+zRP%0APrWeu+99kMsvW8n5556N3+8/rF1f/wBf/fq36OsfwHEccrk8tdEazly4AL/P4SpnH50jA9TVBGgI%0AzZvUGkVEzr3iSp6+7x769u6ltrGJxvZ2Brv3k0nECdfWHvbmme5dO2mdNZtp8+ZrSXMREREROaUo%0AcBURERERkVNGpVymXCoS7+kmMzJC9+aNhGIxGmfPJdnfd6hdaqCfuz79CdIjwxQzGaKtreTicRpm%0Az2HeJasYWr9+Uur52te+xpYtW7jmmmu45pprDjuXy+UOBQmO4xAMBiflni9ULBQZHB5haHiEHbv3%0AEAmHCYcOv8/P77qbeDxJPJmkpamRoeERZs2czjVXrsJ4PMT8ltmhEv6AH+dFYa2IyOvV1DGNhctX%0AkE0mGdzfRUNbG+1z5pIeG2NscJBSoYDjeMkmU6z/9b089/hjNLZ3cPYll3L2pZdR19xS7SGIiIiI%0AiLwiBa4iIiIiInLyMgZ46Swnx+vFGENqaIB4TzfD+/bg8fooF4tUXJeRrk7KhQKBmhpCsRjJvj5q%0A29qZv+oKAjU1k1bejh072L17NwMDA9x11114vf/zJ9a6devo7+/HWktdXR3Lly+ftPseYgw+nxeP%0Ax0M8nmBkZBTXdfF4xpcG7u8fxOtz8DpeaiJhBodGaGtt5sLlS1m0cHwG2aXv/QADO3fg9ftYsPqq%0Aya9RRE571733fWQSCfZueZaxgUHAEonFaGxvx+v3Y60lm0xQzOdJjY4y0ttLz+5dPHHnz1l5w41c%0AetOb8ThOtYchIiIiInJUClxFREREROSkVTdvAYm9uye+Xki4vgF/KEwwVkc+mcBWLL5gEFuxuMUi%0AgZoaPF4fxWwaXyhEIZPGVsLUz5jJGZdcxrK33Dap9dXW1gLQ399Pf38/Pp8Pay3WWgYGBg616ejo%0A4LrrrpvUe5915iJmTp9GMBgglUyTKZVwXfdQ6FsfjZLP5ymVSri4+Hxh5syewapLV/Led7/90HKd%0AM5cuZ+bS4xAGi4hMCIYjvP2Tn+Kpe37FpoceZLS/n0wiznB3N65bJtbUjLWWUKSGuuYWivk8mUSC%0A3j17ePgnPyI1Nsp1v/8+LTMsIiIiIictBa4iIiIiInLSmnfzrcy57kastTiBAMYYfuszn2fP44+x%0Af+N60kNDlPK58Zmt5TL5VApbqRCur8fr91PXMY3WhYuZv2o1sy+4aNJfrL/hhhvI5XIMDAyQyWQo%0AFotkMhk8Hg/RaJTa2lpmz57N+9//ftrb2yf13mfMmcU//t1fs3HTFjZu3sLW7TsZGR2jWCxRKBTo%0A7R+gqaGB+voYjQ31XLhiKRetWMb8eXMntQ4RkWPheL1cfMONXHTd9XQ+/xzPP7mGAzu2MdDVxUhf%0AL8FIhHwmw0hfL5FYjPrWVor5PCO9PWz6zUMsvnAlc5ecU+1hiIiIiIgckQJXERERERE5qTmBwGHf%0AN8yYRcPbZrH89neQ6O1hdH8Xyf4+9q5dQ8+WzVRKJRpnz+G8m26hY8m5ROobjlttq1ev5rLLLmPv%0A3r3s3LmTH/7whwwMDOD1emlvb+fTn/40c+fOPW6zsvw+HxeuWMqFK5YCkM5k2L5zN3/71X8GwOf3%0A8Ttvv5Vrr159aJlhEZFq8jgOc885l7nnnMv2p9fyoy9/EYBQTQ1ts+aQGhslPjREf+c+WmfNJtrQ%0AQGp0lGfu/7UCVxERERE5aSlwFRERERGRU5Ixhrpp06mbNh2Akc599GzZDECgJsr8VVeckDocx2H+%0A/PnMnz+fkZERvv/97wPw5je/mTPOOOOE1HBQTSTCjI6Ow7a9DYdDCltF5JRw0fU3MHPhYn757W+y%0AY/06UqOjRBsb6duzhz2bN5JNJglPLOUuIiIiInIy0V/dIiIiIiIyNZwEe/t5vV78fj8+n696IWf1%0AHwYRkdesecYMrnnXu4nW15NNJXEcB6/PR7lUIjk6Uu3yRERERESOSDNcRUREREREJsmqVavo7+/H%0A6/Vy0UUXVaUGj8eDMYZgIIDjeI7bcsYiIsei4rqUSyX8weAx92lobcPxeqm4LgAWizEGo9n6IiIi%0AInKSUuAqIiIiIiJTQqg2Rk1jI7ZiCUars+Tk9OnT+ehHP1qVex/U1NjA5ZeuZH93L9GaCGefuaiq%0A9YjI6e1X3/kXdqx7ivOvvJqVN9xIOBp9xT7PP7mGfDaLLxDELZdxSyW8Ph+1DY0noGIRERERkVdP%0AgauIiIiIiEwJy29/O9POPQ9bqdC6YGG1y6kaYwwfeO+7q12GiAgAI3299Hd18vB//YhNv3mIRRdc%0AwMIVF9BxxvyXtB3u6eE3P/5P1t13D4nhIWJNzWQSccLRWuaddz6hmpoqjEBERERE5JUpcBURERER%0AkSnBH44wa9mKapchIiIvUnFdMokEieFhhnt7eOaB+/EHQ/gC/sPabXjg12SSSVJjo0RiMXx+P2P9%0A/bTMnMnSq99QpepFRERERF6ZAlcRERERERERETmu/MEgtY1NlAp5kiPDFHJ5jAFjPHh9PuKDgySG%0AhglHo9S3tlEuFhnc30VdSyuLVlzA7LPOrvYQRERERESOSoGriIiIiIiIiIgcF+1z5tCzayeZRIL4%0A4CC2UiEQDhFtqMcYDx6Ph0gsRjaVxC2VKeSyjPb1EYrW0DJzFmdfcinXvff9GGOqPRQRERERkaNS%0A4CoiIiIiIiIiIsfFG37ndzn7kst47onH2LN5E/GhIYq5HKVCAbdcIl8oMDY4QCAUIhiOEK1vIBKL%0AMfec81hy2SrmnXe+wlYREREROekpcBURERERERERkePCGMO0efOZNm8+1lpG+noZ3L+fkb5eenfv%0AYuvaJynkcoRrazl31RWcedFK5p57LsFwpNqli4iIiIgcMwWuIiIiIiIiIiJy3BljaOqYRlPHNAC2%0APrmGbWvXHjo/Z8kSzlx5cbXKExERERF5zTzVLkBERERERERERE5DxoBWCxYRERGRKUAzXEVERERE%0AZErI5fI8t3U7ZddlekcbM6ZPq3ZJIiIiIiIiInIaUOAqIiIiIiJTwk/++y5+cfevKZVK1NfX8Y2v%0AfYlQKFjtskRE5CiM0fRWEREREZkaFLiKiIiIiMiUkEqlGR2Lk0ylCIdD5HI5Ba4iIiexttlzaJo2%0AjXBtLYFQiI6586pdkoiIiIjIa6LAVURERERERERETrj61lY++LV/OvS9ZryKiIiIyKnKU+0CRERE%0AREREXi9rLW7FPezYyOgYpVK5ShWJiMixMMYc+hAREREROVVphquIiIiIiJySyuUyz23dztqnn2HD%0Api2kMxkqE6FrvlDg05//Ej6fj5bmJubMnsmiBfM5/9yzaWyor3LlIiIiIiIiIjKVKHAVEREREZFT%0AzuYtz/Od7/0Hff0DJJIpUqkU1loCgQBNjQ0MDY3gui7lssvefV1sevZ5IuGHqauL8Tef+4tqly8i%0AIiIiIiIiU4gCVxEREREROaU88eTT/NO3/pWe3n5c16U2WkNTYwPFUglrLX6fj0DAj9fx4vP7cDwe%0A3EqFoeERHMdhcGi42kMQERERERERkSlEgauIiIiIiJwyxuIJ/uVff8D+Az1EozVEwiF6+wfxOg7R%0AaA2pVJqxeILW5masteRyObLZHMYYSmXt5yoiIiIiIiIik0+Bq4iIiIiInDIeevhxRkbH8Pt9xGqj%0AdO7vZlp7K3NmzWJweJh8vkAun6e2toYbrruWkZFRtu3YxdDwCGPxBMZjqj0EEREREREREZliFLiK%0AiIiIiJxGyuUylYqL3x+odimvmrWW3zz6BGPxOG2tzYyOxamvi3H5ZRfzv97/e3zj29/nv++6+1D7%0AN169moaGelzXZev2ndz/4CP0DQwya8Y0nh3TssIiIiIiIiIiMjkUuIqIiIiInCb6ug/w1c99hkK+%0AwC3v+h1WveHaapf0qmSyWUbH4pTKZUKhEH0DQ0zvaOf6N16D4zhH7ec4DkvOWsySsxafwGpFRERE%0ARERE5HThqXYBIiIiIiJyYvR0dTEyOMRAbw97d+6sdjmvWqFQxNoKHo8HYwzjiwNbKpVKlSsTERER%0AERERkdOZAlcRERERkSnOWkvP/i7uu/OOQ8c2Pf0U993xc7Zu3kShUKhidccuGq3B6/VScSuUy2Ui%0AkTDJZJqf3vFLkslUtcsTERERERERkdOUlhQWEREREZnCRoaG+Pdv/DO7tj1POpkim05TLBYZ7Ovl%0AP779LYKhEA1NzXzyi1+mtq6u2uW+LL/Px/nnnE1f/wDxRJL6+jq6ug7w+Jqn2bO3E5/fV+0SRURE%0AREREROQ0pMBVRERERGSKKpfLfPPLX2TblmeJj4wABsfrYCsVMuk0brk80dIwNNB/0geuANdcdTlr%0A122g60A3kXCYWTOnMzA4zHNbtxOJhCkUx2frViqWv/7yP7Bo4Xwuu+RCFs4/A2NMlasXERERERER%0AkalIgauIiIiIyBS1ed3TdO3dS3xkhEAwRPv06eSyWTLpFG3TplMul0knkziOgzGnxm4jZ5+5iMsu%0AvpDSIyUO9PQSrYnQ1FiP43jJZrMEAgHcssvezi66e3rZsnU79z/0CDOmdXDNVZfzhqsux+M5NcYq%0AIiIiIiIiIqcGBa4iIiIiIlPUjue2kE4mAGhobmbOggVs3bQJgPMuuJDr33or6x5/jPjYKNNnz6pm%0AqcfMGMMH3vtu6upqufu+h0gkEvT2DYCBSDhMOBSiob6O5uZGCoUCyVSaA9099Pb107n/ABs2PctH%0AP/SBag9DRERERERERKYQBa4iIiIiIlNUxa1g7cTXFZf+np7Dzje1tvKmW95ShcpeH5/Py7ve9lau%0AvPwyHn3iSR5f8xSDQ8Nkc3mGhkcYHBrGrVQIh0JEayLMnTOLTCZLT18/xWKRb0X+H+eeOb/awxAR%0AERERERGRKUJraYmIiIiITFFzFy4kEo0CMDwwwOjQEK7rAtDduY/HH3yAVDJZzRJfl2kdbbztrTfz%0AD1/5An/1qT9j2XnnEAwGKZXLzJ45nVgsSjKVZl/Xfrw+L7NmTGNwaJi1T2+gVCpVu3wRERERERER%0AmSIUuIqI/H/27jtMzuqw9/j3TG/bq7TqXQiBANERHQw24Ipt3BIbx7ETN+Lgfp24JLmJYyfmptmx%0AcQcb44LpvQohUAFV1LWr7X16fd9z/9hFBhuQQBqNtPv7PM8+M/u2+R0eIe3Ob855RUREJqhTzjqb%0AaTNnUtvQgOM49HV3MdjXSyadZvOzz/LDG77D1z9zHY/cczf2hamwxyCfz8fiRQtobmrcv83r9XLt%0AB97DactPoqmxgc7Obnw+H9XVVYyMjpJIpiqYWEREREREREQmEhWuIiIiIiITVDAY5ONf+BJnX3gR%0AM+fMpbGlhVA4jOs4JOOj9HV3sWPLZn554w948uGHKh33sDvnzNP4x7//IicuXUI4HCYeT1BTXU0q%0AlSaXy1c6noiIiIiIiIhMECpcRUREREQmsMaWFj56/ef47D/+ExddcSU1dfXEqquZMWcOsapqioUC%0A/T09PHD773Fdt9JxDzu/38eKs04nFo2Qy+fx+bw4jjMhxyoiIiIiIiIilaHCVURERERkgjPGMHPO%0AXBYvPWH/trqGRmbOm4fP7yefyzLQ28vI4GAFUx6cu+59kEcee5JSqXTQ5wwPj+I4LsZ4KJUcvF4v%0AXq9+FRIRERERERGRw8NX6QAiIiIiIlIeTz/+OA/c8XvOuuBCzjz/gpfsmz1/AV37OvB6fZSKxbGN%0AxlQg5cEbHh7hZ7+4lVwuz533PsAVl1/C6ctPJhQKvuI5u/a088DDjzEajzOltYV4IkGmRzfaAAAg%0AAElEQVQsFiUYfOVzREREREREREReCxWuIiIiIiIT1MZ1a3h+wwZ2b9/OHb+65Q/FKrBp/TqSiTj5%0AXJZgOEzL1KnUNzZWMO2BlcaXAu7o7GJoeISdu/bQUF/HwgXzmDt7Jr19/S85/uv//G/09g3Q29dP%0AIBAgEPCTSCSZM3smVVWxCo1CRERERERERCYaFa4iIiIiIhOUx3goFPIMDw7Q39NNKBzGdV2KhSLt%0Au3dRzOfxeL00tbRy/uVvxBzlM1xf4PP5qK6OMTQ8QndvH7v2tBMKBfF5fRTHS+WR0Ti9vf2ks1lq%0Aa6qpralmX2c3dXW1LDvheAJ+f4VHISIiIiIiIiIThW5cJCIiIiIyQR1/8slMmT6d1mnTiFVXY8fL%0AVuu6+P1+mlpbmTV3Hm96x9Wcc9HFlY57QD6fD4/Hg9/nY2BwmGAwQFNDPZFwCNd1yWazhEJB2qa2%0A4rou0ViUlqZGisUi7R2d1FRXs2TxQj7yofdXeigiIiIiIiIiMoFohquIiIiIyAR16jkrWLLsJDat%0AX8+ubVtZ/dhjJONx0qkkrW3TeOM7rubk08+gsaWl0lEPSn1dLR94zzu5/8FH2dfVTSqdJplKk8/n%0AcV2L1+cl4PdjjCGRSOI4LpFImJrqKqZOmcLZZ57KB95zNbFotNJDEREREREREZEJRIWriIiIiMgE%0AFonFOG3FCk5bsYJ5ixbzP9/8FwCWnXY6l1715gqne+0uu+QC3nDx+ezctYeNm7eyddsO9nV1k0ym%0AcByHnt5+hkdGmT1zBtFImNmzZnLGaSdz2vKTqautqXR8EREREREREZmAVLiKiIiIiEwixhg8nmP7%0AziLGGObPm8P8eXMAsNaSzmT4r+/9iLvvewgAn8/Lt/7vV2mor6tkVBERERERERGZBFS4ioiIiIhM%0AEnMWLGTuwkVkM2mWnnJKpeMcNsYYYtEowWDgpdsrlEdEREREREREJhcVriIiIiIik0RDczNf+Od/%0AqXSMslLJKiIiIiIiIiJH2rG9lpiIiIiIiMg4o7pVRERERERERCpAM1xFRERERGRCCIVDVFXFCAQC%0AeL1eAoHAgU8SERERERERETlEKlxFRERERGRCeOuVl9PUUE+pVGLG9GnEYtFKRxIRERERERGRSUCF%0Aq4iIiIiITAhNjQ289ao3VjqGiIiIiIiIiEwyuoeriIiIiIiIiIiIiIiIiMjrpMJVRERERERERERE%0AREREROR1UuEqIiIiIiIiIiIiIiIiIvI66R6uIiIiIlI2+VyOb33+C8SHBjnj0jfw1ve/r9KRRERE%0AREREREREDivNcBURERGRsln75Cq2rXqCnk3Pcd9NP6t0HBERERERERERkcNOhauIiIiIlE2pWARr%0AMY5DIZ2iVCpVOpKIiIiIiIiIiMhhpSWFRUREROSwW/ngQ9x/6620P7cOrAUsTqHIR84/l0h9A9Pm%0AL+Sdf/kR5ixYUOmoIiIiIiIiIiIih0SFq4iIiIgcVjf8/VdZd8+duPkcxikBFgCbSeBgSCQTbOnq%0A5H+HBvmnH/2oollFREREREREREQOlQpXERERETlsHrvvftbdcyc2k8JgscYDxotxHazPD6479rxU%0ApJDLVjquiIiIiIiIiIjIIdM9XEVERETksLn3F7/AzecAi/X68URiuFWtuL4o3lCE5uOW4olVY4Ih%0AAqFwpeOKiIiIiIiIiIgcMs1wFREREZHDZqhrH8ZxADCBILVLVrA5EcbjOsxIPsu/3nQTg3193PPr%0A33DGhRdUOK2IiIiIiIiIiMih0wxXERERETlsjMcDBsBQiE1nSyJM0Rem5A3QXnMKD9+3ksaWFt73%0AVx9j3qJFlY4rIiIiIiIiIiJyyDTDVUREREQOm2kLFrGtrwfrwlD9YnL+KjzWAQyu8XL7rbcxa3YL%0As+fPq3RUERGZIHKFErc8sJFEOoff5+VNZy9kWnNNpWOJiIiIiMgkohmuIiIiInLYvOMvPowvEsP6%0AAoxPdcVYB5+Tx+sWGHj2Ub76gffyxT//IP09vZUNKyIiE8L2jkEeWrOLe5/awcNrd/H4s3srHUlE%0ARERERCYZFa4iIiIictgsPP54rv3q16lubiKaG8RfylDyBMgGayh5AhSqZmDTSTo3rufrf/kRioVC%0ApSOLiMgxznUtJcclnStQKDq4rq10JBERERERmWRUuIqIiIjIYXX2RRfyjz+7iWB9CwHj4nfyhAoJ%0ACr4I2VgrAKZYINHbzZ23/KrCaUVERERERERERA6NClcREREROey6O3vJeMLk/FEcr5+8P4bfLRC2%0AOazXB4AtFljzyMMVTioiIscyay2FkvOSbalsgaF4RjNdRURERETkiPFVOoCIiIiITByP3n0PnXv3%0AcsW7382chiC7+tKkXIO/lCVSSnHB2Qt58ldrwCmBdSnkcpWOLCIixxhrLbu7hlmztYt127oZSWYp%0AOWOla7Hk8tTGDp7Z0kko4KOlIcasKXUsnNHIcXNaiIUDFU4vIiIiIiITkQpXERERETlsbv73b5Md%0AGeKhX97ECeddgC+a5bnhEMa61PWt5tmHtkKpBFjweGlonVLpyCIicgzZuW+In969nn19cZKZPIlM%0AHsdx8fu8tNbHSGcL9I2kKDkujjNWzK7f1k0kFKC2KsRXrr2Q5rpYpYchIiIiIiITjApXERERETls%0A8qkk5LIU8znW3nEbeHw0R5rxZEZxKZDp68a4JcDgCYS44r3vrXRkERE5RjyzpZP/ve0ZeoeS5Asl%0AqiJBWutjOK5LseQSCvqwdmwZYZ/Xg9/vxXUt2XyJ/pEUHmPoH06rcBURERERkcNOhauIiIiIHDah%0AqmrSmTTGKUExD+Tx5ffs328Aa7yYUJjFK85jyUnLKpZVRESOHX1DSX7w+zXs64sTDflprY8xFM/Q%0ANZAgHPRjDAyOpgn4fYSDPlLZIvlCCWMgFgmCbucqIiIiIiJlVJbC1Rjz78D3rbWbynF9ERERETk6%0A/fmXvsxtP7iRvl07KOVzWNcBx8E4JWwgiMfnJ1rfwJlvupL3fuyjlY4rIiLHiIfX7mYokSHo99JQ%0AG2FfX5yg38fsqXX4vB6SmQKpbIFw0MfSua001ERo7x1hJJkjmcmPfeJHRERERESkTMo1w/WTwCeM%0AMWuBHwA3W2sTZXotERERETlKnL5iBaevWEEmk+HZp1Zz7y9/yd71z4Dj4A2E+NS/f4cTli/H4/FU%0AOqqIiBwjcvkiqzZ2EE/mmNZcTTKdx+vxsHhWE3/1jjMYHM3wrz9/fP/xC2Y08t7LlmGtZU/3CM9s%0A7eThNbtxraUmFqrgSEREREREZKIqV+HqAh7glPGvbxtjbgVutNY+WqbXFBEREZGjRCQS4awLL6CY%0Az3Pj+mcACFZVsey00yqcTEREjjW7u0cYTeXw+TwEAz76R9LUVYe56tzFTGuuYXA087LnGWOY01bP%0AnLZ63rxiMfFUjpaGqiOcXkREREREJoNyTS1oA74AbGds4Z4w8D7gIWPMTmPMF4wxU8v02iIiIiJy%0AlDBeLxgP1uPBGK3nKCIir10qk6fkuPh9XoD9z2e01h70NUJBv8pWEREREREpm7IUrtbaPmvtP1tr%0AFwPnAD8E0oyVr3OAbwDtxpjbjTFvNcaUa6atiIiIiFTQ8nPOZuriJdTOnssZb7qi0nFEROQY5Pd7%0AMcZgrR373uehUHTY0TFU4WQiIiIiIiJjyl50WmufBJ40xnwCeBfwQcZKWC/wxvGvQWPMT4AfWmu3%0AlDuTiIiIiBwZkUiEf/rRjyodQ0REjmGt9VWEAj56h4q4rkt1NMRwIsNvHt6E67pEw4FKRxQRERER%0AkUmuXEsK/wlrbcZa+0Nr7bnAAuCfgR7GZr02AX8DbDTGrDLGXGuMiR2pbCIiIiIiIiJydJrSWMWi%0AWU1EQwHi6TxVkQABn5dtHYPcePtabrx97UuOzxVKlBy3QmlFRERERGQyOmKF64tZa3daa78AzADe%0ACvQyVrwa4DTge0C3Mea/jTFzKpFRRERERERERI4OF54yh/qaMEPxLOlckdaGGE21UYYTGXZ2DjE4%0AmsZjDMWSy8oN7Vz3b3fy3d8+zYYdPSpfRURERESk7Cp271RjzHHAtcD7gEbAMla4WsaK4BjwEeBD%0Axph/sNZ+rVJZRURERERERKRyTlo4lQtOmctDz+yiZyhBwO+jJhpkeksNrrUUCg4+n4fBeIbugQQl%0Ax6WzP86qDR001UW56NS5XHL6PLyeinzuXEREREREJrgjWrgaY6qAa4APAae+sHn88Tngf4GfA0uA%0AD48fGwT+zhjTaa298UjmFREREREREZHKM8bwvsuW0doQ47ZHtzKayjKaytE3kiISChAK+KjxB5nS%0AUAVAyXFJpPP0DSfpHU7SN5xi0+4+Pv6OMwgF/RUejYiIiIiITDRHpHA1xpzH2GzWtwFh/lCyJoGb%0Agf+11r74pitPAk8aY74C/BY4BfgEoMJVREREREREZBLyeAyXnj6fs5bO4OktnTy5oYO9PSNk8kVS%0AmTzJTJ5SycXn9RAJ+amOBqmrCpHJFekdTlLc6vCD36/hr68+s9JDERERERGRCaZshasxpg34c+CD%0AwOwXNo8/rmZsNusvrLWZV7qGtbbTGPMF4D5gfrmyioiIiIiIiMixIRYJcuHyuVy4fC49g0lWbmjn%0Ad49uoXswQU00RE0sRDpbYF9/gqpwgKa6KDNaamjvGWX99h46ekeZ0Vpb6WGIiIiIiMgEUpablxhj%0A7gL2Al8D5jBWtI4ANwBLrbVnWmtvfLWy9UX2jj+GyxBVRERERERERI5RUxqrmDetYf/3xsCJ86fw%0A1vOXMLetHtdaeodT+H1eqmMhRlNZHl67u4KJRURERERkIipL4QpcBngZK1ofAd4HtFlrP22t3fwa%0Ar5UBHhv/EhERERERERF5Rc11Ud7zhhP58ocuYFpzDZlckXyxRG0sRCKdZ+OuvkpHFBERERGRCaZc%0ASwr3Az8Cvm+t3XkoF7LWdgPnH4ZMIiIiIiIiIjJJTGuuYfniNroHE2SyRWqrQpQcl1Qmj+taPB5z%0A4IuIiIiIiIgchHIVrm3WWqdM1xYRERERERGRSSSVyRMNBzDmtZWk4aAfjzFYwFrwGIPf5+U1XkZE%0ARERERORVlWtJ4QFjzJAx5royXV9EREREREREJoEd+wb52xvu5hs/fJgtu/uw1h7UeblCibXPd5HK%0AFggFfGTyRQJ+L421kddc3IqIiIiIiLyacs1wjQB+4OkyXV9EREREREREJoGBkTSJdI7uLQn2do8w%0Ap62es0+cyfFzWmioifzJ8SXHZcOOHu58chv7+uN4jCEc9NE1kKA2FubMpTMqMAoREREREZnIylW4%0A9gLTgXyZri8iIiIiIiIik0ih6NDRF6dvOMWWPf1Egn7qayIE/N6XHLdqUwcPr9nNaCpLNl9kWnMN%0AmVyRXMFh1pQwZ58ws0IjEBERERGRiapchetTjBWuxwNryvQaIiIiIiIiIjJJ+LwepjXHyOVLJDJ5%0A+kfStPeN4vd6sdYS8HlJZgqkMsN4PIaaWIimuijJdJ6hRJa2pmouPX0+0XCg0kMREREREZEJplyF%0A6/8AVwPXGWNustYWyvQ6IiIiIiIiIjKBVUdDREIBcoUS7T2jBPxeIqEANdHgS+7FGg76KZYcHNfi%0AupZkJs+eeIZw0M+MlhouPWM+V5yzqIIjERERERGRiaoshau19hFjzD8AXwbuMsZ8yFrbUY7XEhER%0AEREREZGJ6/i5LVx3zdms3NDOs9t7SGcLpHNFRlN5CkUHx3UBqIkGiafzeD0Gv89LLBKkqS7K3GkN%0AvPHMBZwwf0qFRyIiIiIiIhNVWQpXY8xXgBKwAbgQ2GWMeRJ4DhgBnFc731r7tXLkEhEREREREZFj%0Az5I5LSyZ00KuUGLHvkG2tQ/SPZigdzBJMlNgOJGhZyhJbSzEzNZapjXXsGROC8sXt9FYG610/KNS%0ANpvj6bXrKRZLhENBTj1lGYGAllsWEREREXk9yrWk8N8Ddvy5BbzAOeNfB0OFq4iIiIiIiIi8RCjg%0AY+ncVpbObd2/bd3zXXz75pX7v1++eBrvvWxZJeIdU+6690Fu+tVvyOcLhEMhPvYXf8aF5x3s2zYi%0AIiIiIvJi5SpcAcwBvhcRERERERERkQpIZzIkEylGRkdpamwglUpXOpKIiIiIyDGrXPdw9ZTjuiIi%0AIiIiIiIiL2H0+e5DYfTfT0RERETkkKkYFRERESmDG39yM9d+7Dpu/MnNlY4iIiIyoakvFBERERGR%0ASivnksIiIiIik9bDj61kz94OCsUiH/rANZWOIyIiMmF5jMHrMYQCPnxer25odAAjo3E2bXmeve0d%0AL9m+7tmN5AsFWpqbaJvSyvTpbQT8/gqlFBERERE5tqhwFRERETmMNm/dxt33PQSAtRaAz3zh75k7%0AZxZvuPgC5s6eWcl4IiIiE8786Y2cfvx0Euk8fq+HM46fUelIR51sNsdTz6xl1eo1bN66nVQqRaFQ%0AJJ3NEAgESCRTrFz1NE89s5aA308wGCQaCTNn9kxOPOF4Ljr/HGLRaKWHISIiIiJy1FLhKiIiInKY%0A/Pb3d/HLW29jYGiIdCZLqVTi+W072b2nnc1bttHT08fXv/K5SscUERGZUCIhP3/19jMqHeOotfX5%0A7fzPD35Ce0cn8USSdDpDJBImFAzSUF9PVSy6/+eWUqlEKp1haHiEYrHInvZ9rH9uE6lkive+++2V%0AHoqIiIiIyFGrrIWrMSYAvBd4C3Ai0AiED3CatdaqCBYREZFjyvDwCL+57S72dOzD7/PR2tJEf/8g%0AU1pbyOXy5PI5MplspWOKiIjIJLJx81a++W//Sfu+LhzHoa6ultaWJrLZHKl0hmIqjd/nI5FI4jEG%0An99HdVWMcHMjxngYGhommUqRyeYqPRQRERERkaNa2YpNY8wC4HfAQnQHFREREZngNm7eSjyRwHEc%0AZkxrIxQKMjAwRCQS5v3XvIOnnl7LSScurXRMERERmSTy+Tz/+d0fsrdjH8FgkJbmqcQTCXbv7SAY%0ACFBVFSOdztDZ3UMsGiEcDlMsFRmNJ+jp7SMQCOD1evH5vJUeioiIiIjIUa8shasxJgrcDcwGXOA2%0AYAD4C8AC3wDqgeXA6ePbVgH3lyOPiIiISLl5vF6MGfuMmeM6L9n35isu4y1XXl6JWCIiIjJJPbl6%0ADb39/VgLLc1NjI7GGR4ZZeb0acydM4vOrm6KhSKZTIZgIMCF553N1Cmt7GnvYNuOXcTjcUZGE+gz%0A9CIiIiIiB1auGa4fZaxsdYA3WGsfMsYsYaxwxVr7dy8caIw5CfgpcAbwC2vtf5Qpk4iIiEjZLJg3%0Ah1gsis/no7Orh9qaahzXpVQq8anrv8zFF5zLZZdcQCAQqHRUERERmeCstdz/0GOMjMSpq6vFWsvA%0A0DCzZkzjLz74fi46/xx+evOt/OzmW/efM3fOLK560xsAyOXyrN+wifsffITtO3fT0txYqaGIiIiI%0AiBwTylW4XsnYrNVbrLUPvdqB1tr1xpgLgOeAbxtjVllr15Ypl4iIiEhZtDQ38d53vY2f3nwrg0PD%0AJJMpSqUSO3btoWNfFx2dXWzYtJUvXv9JPB5PpeOKiIjIBJZMptjbvo9sLsf0aVNJptKEgkEWzp/H%0AReefs39VjlcSCgU587RTOPO0UxgZjVNbU32EkouIiIiIHJvK9W7fceOPv325neaPfrK31g4A32as%0AAP54mTKJiIiIlNUb33AxX/vyZ3nzFZcxb+5sAn4/bVNaMcbQ2dXDsxs2se7ZDZWOKSIiIhNcPJmk%0AVCrh8/kwxlAqlQgE/MyZNeOAZesfq6utec3niIiIiIhMNuUqXGvHH9tftC3/ouexlzln5fjjeWVJ%0AJCIiIlJG1lq6unuZPWsGH//LDwFgjKG6uooZ09sASCSTbN22o5IxRUREZBLwjxet1loAfD4fhUKR%0A3e0dFU4mIiIiIjIxlWtJ4QxQxdiywi8YfdHzGcDmVzi3tUyZRERERMrm6TXrueG/v09NdTVXXH7x%0Ayx7j9XgI+HUPVxERESmvutoaQqEgruNQLBaJRSP09vWzbftOfn/nvVx+6UWVjigiIiIiMqGUq3Dd%0AA5wATH1hg7V20BgzDNQBZ/Onhesp44+FMmUSERERKZuR0Tij8QT7Osfu1xoKBrHWkkgmGRoawWM8%0A1NTUcNqpJ1U6qoiIiExwwWCQ0089mZ7ePkZG4zQ3NdLU2EDHvi5+9LNfcNe9D5LOZCodU0RERERk%0AwijXksJrxh+X/9H2BwEDXG+MqX9hozFmDvB5xmbEPlumTCIiIiJlU1dbQywaJRgMMjIySntHJ4Vi%0Akb7+QQKBALNnTeeySy5g9swZlY4qIiIik8AlF5xLfW0to6NxcrkcdbU1tLQ00T8wxHMbN9PXP0i+%0AkN9/f9aHH1vJD358E+ue3UipVKpwehERERGRY0u5ZrjeD1wLXAV85UXbbwCuBuYA240xDwNR4BzG%0A7utqge+VKZOIiIhI2Zy2/CS+dP2neOqZtWzfuZu+/gF27d7L3DmzOHHpEi658FxOOP64SscUERGR%0ASWLe3NmsOOcMcoU8Hfu6aWioo7ammtmzZpDL5UilMwSDQWqqq+ntHyC57jk2bdnGXfc9SGtzE2ed%0AcRrnrziLtqm685OIiIiIyIGUq3C9A3gM8Bpj5lprdwFYa1caY77GWAlbD7xt/Hgz/vhDa+1NZcok%0AIiIiUjbGGE5YehwnLB0rVd//4Y/vnzHyt5/6WCWjiYiIyCRkjOEvP/R+fF4vDz36BAODw+wc3Ess%0AFqWmuoq62hq8Xi8AsViMfD5PJpult7efnp4+du/t4O77HuTtb34Tb77iMjyeci2SJiIiIiJy7CtL%0A4WqtzQDnv8K+vzfGPA58GFgynmEH8BNr7a/LkUdERETkSKuuqqK2pobqqqpKRxEREZFJyufz8ZfX%0AfoBTTzmJ+x96lA2bthCPJxkaHiGXy+EP+Jna2kKhUMTn99FQX0dDfR25XJ7ReJydu/bws1/8muGR%0AUT70gWv2f5hMREREREReqlwzXF+VtfZBxu7nKiIiIjIhfeJj17Jh45b9M15FREREKuXkZUs5edlS%0AhoZHeHzlU6zfsIn2jk46O7vp7O7B6xmb6VoqlaipqaautpYprS2k0mk6u3u494FHWHbC8Zxy0gkV%0AHomIiIiIyNFJ68GIiIiIlMGiBfN459uvYtGCeZWOIiIiIgJAQ30db7nycr76peu58Lxz8Hg8OCWH%0A6qoYs2fNYOaMaVhr2dPeQTqTIRaN0lhfx+DQMPc+8HCl44uIiIiIHLVUuIqIiIiIyMvqfW49ux+8%0Al1IuV+koIiJSZle/9Uq+8ZXPc+lF5zNt6hS6untxHJeammrS6TQbN29lX2dXpWOKiIiIiByVVLiK%0AiIiIiMif6FzzNL/562u56/98noe+9qVKxxERkSNg/rw5fOaTH+XEpccRjUSIJxJ4vV6i0SipdIbd%0Ae9orHVFERERE5Kh0SPdwNcbsPlxBXsRaa+eW4boiIiIiInKQ1j14P9uTWQDya9dyaYXziIjIkWGM%0A4bwVZ7F2/QaSqRTU1eLzeXEch1Q6U+l4IiIiIiJHpUMqXIFZhyPEH7FluKaIiIiIiByEeGcHq2/4%0AFjufehIXi2uhv7+fH1xyDs2z57Do7e9m/hveWOmYIiJyAKlUmmAwiN//Ot76sS99a8Z1XbweD+Fw%0A6DClExERERGZWA61cP3xYUkhIiIiIiIV17FqJXd+/jo6Eily7ljZ6gI512VT/xCBgSH69uxW4Soi%0AcpQbjSe47nNfIRaN8vY3v4kVZ5+O1+s9qHOttTzy+CqSqRThcBhrLelMlrraWpoaG8qcXERERETk%0A2HRIhau19oOHK4iIiIiIiFTWA//3q+wYTZKzlpIFM77dsWCxlAyMptIVzSgiIgc2MjpKKpVm5649%0AdPf0cvtd93HuijM587RTaGpswBjzsud17Ovkt7ffzYbNW0hnsrS2tJBKZ/B5vUxrm8KSxQuP8EhE%0ARERERI4NhzrDVUREREREJoChndvp6uqhYC2OhZDHwPiSwn5jyBsPxrp4YrFKRxURkYNULBbp7u2j%0Af2CQbTt38Ytf/Y6mxgZmz5xOT1//S4791W9v56ZbfstoPM7IyChtU6dgDAwNDVNXW8PFF5yLx+Op%0A0EhERERERI5uKlxFRERERITM0CBZ18EBPAa8ZmxmK0BTYwNnfeYLbFi5knd+9KMVzSkiIgfP6/Uy%0Aa+Z0Mtks8XiCgYFB2jv2sXHzVnxeL9lcDn/ATyKZIplKUygUqK6uYtbMGRiPYV9XN36/n5kzpnHe%0AijMrPRwRERERkaOWClcREREREaFh/kL8Hi8eXEoWXPuHfdlUiuzmDXzsy1/GH45ULqSIiByUgD+A%0Az+fF6/Wyc/deqmIxqquqaGluwnFc8oUCjuMQDAWpisXIZDL4fF6CwSCZTJaBwUFS6QwNdXXMmjmd%0Az/7Nx4lFo5UeloiIiIjIUeuIFa7GmFlAIxDmD7eDelnW2seOQCQRERERERkXqW+gbf4C4lu24FhL%0AzrUYwBgYzea492c/4elbf8lVf/s5Trr6mkrHFRGRVzF1SgvX/tl7efCRx9mzt51kMsVoPEF3bx8e%0AYwgEAni9Hvx+P6VScf/s1kKxSDgUoroqRmtLM6eevIw/f/+7qautqfSQJrx4IsWqtZsolUr4/T7O%0APGUp1VUquUVERESOFWUtXI0xC4EvAlcB1Qd5mkUzb0VEREREjrgP3vhT/t8176Bz7x5K1lKyY8sK%0AFwCsxc3muP1f/pFpx59A0+IllY4rIjIpdG3cwLaH7sO6lmAsxvJ3v49QVdWrnmOM4eILVnDR+efQ%0A3tHJsxs3s2nz8+xpbyeTyVIoFHFch5GROJ1dPUQiYaa0tuD3+5k7eyZnnHYKp596Mo0N9UdolHLH%0AAyv53d2Pki8UCAUDJJJprr7yokrHEhEREZGDVLZi0xjzFuDnQIgDzGgVERERERdKHr4AACAASURB%0AVJHK84cj/M3v7mL7qpXc+rWv0NvdhQfwGUPeWvIWRgslVn33P7jq3/+70nFFRCaFTb/5JV1PPoZT%0ALBGormHKkqXMPeucgzrXGMOsmdOZNXM6b7niMqy1DA2P0D8wyJ33PMB9Dz5CNpcjGAhw5Rsv5c1X%0AvIGa6oP9vLwcTtlsnmQqQzqTpSoWIZcrVDqSiIiIiLwGnnJc1BgzHfgZY8sHdwOfBj4yvtsCFwFX%0AA/88vh/gCeBi4MJyZBIRERERkVf3m+98m29d9ykiU9qYcfLyP+wwBu/4ZyhdYKh9b0XyiYhMRpmd%0A2wikkoRzGXyjQ+SGBl73tYwxNDbUc9yiBTT90ezV2ppqla1HAZ9Pi76JiIiIHIvK9VPcJ4EIkARO%0At9Z2G2P2rzlmrX14/OmvjTFfA34AvAu41lr73jJlEhERERGRVzC47XnW/PgHJB2Xf3z0QcDs/2XB%0AWIuLBcY+sVlVU3tIr3XP48/x2JqtWGs5afEs3nn5mYd0PRGRCc1xMNZirMVaiy0VD891jRYjExER%0AERE5XMpVuF7M2EzW/7LWdr/agdbarDHmfcAC4N3GmN9Ya39dplwiIiIiIvIy0gO9ONZSsha3WMJj%0AoMjYD/Ul12KBoIE6v5cFb7j8kF7r8TVbWbd5DyXHIZ7MqHAVOYY9/vjj/OQnP6FUKrFw4UI+97nP%0AYVTkibwmmWyOXD7/km1Do3F2t3fRWF9LVSyi/69EREREjnLlKlxnjT8++aJt9oUnxhiftba0f4e1%0ArjHmBuBHwIcAFa4iIiIiIkdQsKqGxqCfUrZAyVhcC874Pr8BrzHU+jwsnD+f497+7kN+vWLJoVRy%0AsPbAx4rI0Wv9+vXs2LGDRCJBNpslm80SiUQqHeuY55ZK9GzdwsDO7RSz2Zfs273qSRIjcaqam6lu%0AnULDrNlEGxpfdyFnXf1FXAkDQyOsXreZ1eu30NHZS7FUouSU8BhDoVDkyac3sHrtZvx+H1WxCDOn%0AtTJnZhvHLZjNgjkz8Pm8lR6CiIiIiLxIuQrX6Pjjvhdty7zoeQ0w9EfnbB5/PLFMmUREREQmlfbO%0AHm74/i1ksjnmz5nBdR95t2ZHyCtqPfEkLv/M59hy26/p3bOX7kyWjOviWqj1+5jeWMei8y/mjE/9%0ALb5AoNJxReQoYq3Fdd1Kx5gQBnbtZPeTT7B39Spy3ftwUwm8uRxea8GAUyoxvPoJhtY8BYEgJhTG%0AE6siMmUq05aeyMILL6Fu2vSDeq1wKEQsGsXj8RAOhwmFgmUenQDs6+7jp7few9Yde0imMiSSaXL5%0AAgG/j0AgQGNjLSOjCYbjSRzHoVAsYYBtuzoIh4JEIyGaG+r4ymc+TGN9TaWHIyIiIiLjylW4xoF6%0AIPSibS8uWOfyp4XrCz8lNpYpk4iIiMik8vzOdnbt7WJgaIRMNk82mycSCR34xEnOLRVJdrTj8QeI%0ATZs+qUrq469+D8df/R5KuRw/+dTHePapVQCEIxGuvftRPB7PIV1/cCTJ1l1dpLJ/WDbRcRxuvXc1%0ADbUxpjbXMWNqI+GgCl0RmVycYoG1t9zM83f8DnegD5PN4AF8BgxgPB7wevA7LtYpgeNgC3lsKo7b%0A30tq7y62bljPaFcnl33hKwf1mpdefD6BgJ9CoUg4HOLsM08r6xgFVq/bzHd/+lu6+wZJJtPEohEa%0A6mqIRsK41mJdi8/npalh7F7pL/y76zgO2XyBbDZPZ/cAjuOyr7tPhauIiIjIUaRches24ExgDvAU%0AgLU2aYxpB2YAlwJP/9E5l4w/jpYpk4iIiMikY7G4WrP1Ndny4+/TveoJPB4Pi973Qaade2GlIx1x%0AvlCIaUuWsvGpp/AaiNXVve6ytVAs8fia53lm4y627+0hlc1RLDo4joPF0jMwys9+/zh+n49gwEco%0A6GdWWxMnLZ7NG1acgM+rJRNFjja5XI61a9eydu1aNm3a9JJ9X/rSl2hqaqKtrY25c+dy3HHHUV9f%0AX6Gkxwa3VOKx//lPOu65HTM6jN+AB8DjwQUcLBiDx+vDdUswXsJ6DBgMXizWupTSSYqjB/+WSl1t%0ADW+96o1lGpX8sc3bdvPfP/41e/f1EA6FmDt7OlhIJFO0d/aQLxQxxtBQV8PQSBwYmz0eDPgJBYNE%0Ao2Ea62spFIsVHomIiIiIvJxyFa6rGCtczwBuetH2O4C/Bq43xqy01j4MYIx5J/Apxu7zurJMmURE%0AREQmjXgyRd/A8Eu2rd34PG2tTbS1NhHUDMJXlBsaJNvXgy8cITc0WOk4FbP8iqvou/3XlIoFFl9y%0A6eu6Rnf/CP998/3saO8lnkyTzRWIhIMEA36mttTj83rI5go4jks2XyCeTJMvltjXM8S2PT3MmNrA%0A0gUzDvPIROT1SqVS3HzzzTzxxBOMjIyQSCTI5/MUCgUCgQA7duxgz549+P1+gsEg4XCYaDTKKaec%0AwvXXX1/p+EetbY88yL5778CMDuHHYL0+Sq7FOiW8gNeMFW/WcfCOl68Wg8vY/bYxHnzWAgarD1kd%0Alay13HrHw3T1DhKNhGlurCeby9PV008kHKKpoY5oJERP3xDJVIaaqiitzQ04jku+UCCbyzMymqCn%0AbxCDoaYqSmdPP9OmNNHUUFfp4YmIiIgI5Stc7wI+A7zNGHOdtdYZ3/5N4INADHjAGDPM2LLDEcY+%0AoOmMHyMiIiIir5Hruqxas5En12xk87bdZLI5crkCACPxJN/531/i9/sIBQPMnNbKSUsX8qaLzsbn%0A0wzCFyvlc/uf5+NxrOuOLeU4ydTPmcc1tz+IUygQrK4+4PEb162lr6uL45YtY+r0GQzHU3z7h3ew%0AbU8P2XyBhtoqqmNhkukcI4k0yXQWr8dDrlDE5/UQCPiJRcO0hIMMDCcolkoUiqUjMFIRORiDg4N8%0A/etfZ9u2bQwMDBAMBolEIvh8PmpqagiHw6RSKWBsGVRrLaOjo3R1dQHs3ycvZV2X5++6HUaH8QE2%0AEKBULOJ1XTxeL75olGKxCNksHmuxgQDhunoMUMqkKeWyY8sLY5k8C+Afe3Z3dLNjdwfZbI6pLdNw%0AHIeunn5amxtYungul11wBms3bOO2ex7bf84FZ53CO668kPZ9PWzfs491G55n194uRuJJhkbifP/n%0At/Gr2x/kHz7/UaZPbang6EREREQEyle4PgJ8dfz6bUAHgLW2wxhzNfBzoBZoeNE5eeBj1tqnypRJ%0AREREZMLK5vLc8P1bWLdxGyOjCdKZHH6/F2M8NNXXkUimMQashUKxSHtnL9t37WP29KmccNy8Ssev%0AuHRPNz2rV9K/7hmyA/1Ya3Fdh55Vj9O/7mmiU9qomTOPluWnUzt3fqXjHjG+UAhf6MD3/R0dGeZ7%0A3/pXUokExy1bxvVf/wfufuxZdncOUCiVmD6lgZ6BUVzHpbY6SmtjLe3dg+TyRebNbKXkOOQLRTK5%0AAl19w5Qch9rqyBEYoYgcDGst3/nOd9i0aRPpdJrp06czOjrKyMgIkUiEZDJJb28vdXV1OI5DLpfD%0AcRyqqqo04/IAujZtILljGx7XBb8Pa8HrOniDIZpPPJl5V76VZ/7rO+SyXfvPmfOOa5h+0nLie3fR%0Av34tg1s2kRnoA8chfBAfkJEj76En1jAST1JTXYXH42FoJE40EuakpQv53F+/H6/Xw4Ytu/7kvHAo%0AyKL5s1g0fxZXXbqCfd193P/o09x2z2OMxlME/H6GRuIqXEVERESOAmUpXO3Yb1RffYV9dxtj5gFX%0AA0vGM+wAbrHWdr3cOSIiIiLy6r7709+yau1GhobH3sDz+bwUSw5ej2VgeIRQMEDJcXFdl0goRDqb%0ApVAsUixN7hmE1lra772DXb+7lXx8lEIygZPPA+Dk8xTicYwxJPbsYmD9GjofeYAV/3IDgSq9of1i%0A+WwOxykxMjTE6NAQmWyeleu2MZJIMb21geHRFF6Ph8Vz2rj83GX87oFn9p/r93v5+qfeyb7eIbbu%0A6mL9lr30D8fxeb14df9WkaPCtm3b2Lp1K/F4nNmzZ9Pe3k5VVRWLFi0iHA6zY8cO8vk8LS0tnHTS%0ASXR2dtLb20symSQYDFY6/lGtc/0aTGIEjwG8PtxCAa/xUDVjFud845sEYlWs/cH/vOQcXzRKw5Kl%0ANCxZypw3vYVUTxedDz9AsqebpR/+q8oMRF7V3o4e0uksU1obAUimMjQ31vHGi87E6z34VTSaG+o4%0AftEcHl/9HIlUGoCbfnMfA0OjzJ3ZxqzpU173PddFRERE5NCUa4brq7LWDgPfrcRri4iIiEw0+7r7%0AWPvc8wwMjdLcWMfA0CgtjXVUV0UZHk3QPzjCjLZWQsEA2VyeVCaLRTOOAHqeeoIdt/6CZGcHANZx%0A8Ph8+5cRNh4PTqFAKZejlMsRqKmllM2ocB03NDDAygcf4KG77hybPo0lmUjwyY9dx55CLa7x4fV4%0AiKeyzGpr4pPvv4zZ05p59Okt+69hMExtrmNqcx2nnzCP91xxNquf20l3/wgLZ0+p3OBEZL/777+f%0A4eFhamtrSSaThEIhli1bxvXXX88tt9zCjh079h/7iU98gkgkQldXF0888QT3338/4XCYcDhcwREc%0AvdJ9feC6gAGPB+O64PMx9cxzCMSqDuoasSltLHrPn5U3qBySZCpNyXXxecfehnMcB5/PS2tTwwHO%0AHGOt5ff3Pc6d969kNJ4knc1RLJYYHo2TzuTYsXsf4XCQGW0tfO36jxAI+Ms5HBERERF5GRUpXI0x%0AtcBcwAXaxwtYEREREXkdHnly3dgydVVR4ok0rU31vPHis2ioq+HGm2/ff9y/ffXTZPN51m3cxkNP%0ArBkrZpvqK5i8ssZmt95Jpr8XXyiMk88RnTYDfyRCsmMvvnCEcFMz1lpKmTT5eLzSkY8qO7Zs5nvf%0A/hb9Pd0kEwkKubF73+7e9jzZWBvJKh8er5fR0RBej4cpTbXMntZ8wOsG/D5WLF9U7vgi8hrs3buX%0AdDpNW1sb/f391NXV8Za3vIXW1tZXPKetrY13vetdvP3tb8d1XXy+irz9cNSzpeLYB1ZeuAGrGXtS%0AGF9tQSYGf8CPMQbXuoAXv89HoVBk555OWpsPXLr++s5HuPWOB+nqGaDkOPu3Z7MFMtk//FkxwNBI%0AnCktjWUYhYiIiIi8msPyG48xJjD+1LHWOq9y3GLg34ELgRfWOLHGmMeAz1hr1x+OPCIiIiKTSXfv%0AINlcnvq6GkbifcSiLVzzlkt57Kk//dGqoa6GS849jYtXnEqxWJrUMyASe3aR6tyHWyzi8UO4uZW5%0AV76Nke1bSXbsBWDGxZcx6/IrGdz4HN1PPIKTzxOqP7jZKBNZqVTiZ9/7Lnt37iCbThMKh6mtbyAR%0AH6W+sZH+UoiEa7HGYqzFcV0SqSz5QpHgJP4zJ3KsymazOI6zf5lvY8xBLxWsovXVhesbwOOBUmms%0AePV6sU6JzsceZtmHPkqw6uBmucrRrbG+hmDATzaXJ+D3U10dZSSe4LZ7H2PB3Bk0N9a94rmpdIZ7%0AH15FZ88AjuPQUFdDfW01+7r7aKyvJRwKks3liSfT+wt7ERERETnyDvk3H2PMTGA3YIFPA//xCsct%0AAx4BqvjDZzcZf34+sNIYc7m19tFDzSQiIiIymYzNlrAYwGM8OK7DyGjiVc8xxkzqshUgNzqCUyjg%0ADYVxcll8wSBTzzmP0Z3bXnKcLxSm9dQzaD31jAolPfo8v2EDvZ2dZNNpItEYU2fMoFDIk0omqa1v%0AYPbcE7l/Qw9F10MgECBQLDI4kuTGXz/CNW86q9LxReQ1qq6uxu/3UygUiEQiJBIJbr/9dubPn1/p%0AaMe8WWefy95bb8aWihjXxePzY4tFcgN9/O59b6Pt/EvIJ1/933Q5+p15ylLWbdjG4HCcmqoY1bEY%0AI6NJNm/bzWe/8R+cdPwCNm7d9bLnPrd5ByPxJI7jEA2HWLJwNolUZv/+a99zFQG/j8dXP0s2V6Cx%0AofZIDUtEREREXsRz4EMO6DzGStMc8KOXO8AY4wVuAqrHjy0AjwO/BHaOHxYCfmyMCR2GTCIiIiKT%0ARmtTA6FgkHQmS1VVhKHhBN/8r5+xYcvLv3EnY3zBEMbrxS0V8QQClHJZ9tx1GwW9sX1AA3295HNZ%0AAMLRKCeeetr+fQ1NTXz2c5/i+OMXE4xECYQjNNVX0z8U5/4nN3L9N3/O4Ehy//EWi+u6R3wMInLw%0ATj75ZGpqahgZGaG2tpZUKsXq1av59Kc/zaZNmyod75g29fgTCM+cjWs8UCyMvWMSDEGpSGmgn72/%0A/SVOOvWSc/o3PkfPpo24pVJlQstrdtbypTQ31uE4Dsl0Bo/HMKOtBce17Ni9j7sfXEU8nsR50b+H%0Au9o7eWL1c3T3DlIslfAYDz6fj5amBpob/jAjtqY6ypnLl/LZv34/f/eZa/FrVrmIiIhIRRyuwhXg%0APmtt6hWOeRuwiLFZsPuA5dba86y111hrFwDfGD9uOvDOw5BJREREZNI478yTqKupYjSRorYqRjaX%0A59nNO3jymQ2USn+428Mvbruf5zbvwHFUbgHUzJ1PqL4eWyrhj0TJ9PfR8cA9ZAf69x+T6txHon0P%0A1toKJj36RGIxfL6xGdKZdIpnn169f5+1llDQz7nLF9PcUEtP/yh+n5cZUxvJ5Qts39tDe/cgjuNg%0AgWyuwMe//kNu+Ok9rNm0i2JRBYLI0eaiiy6ivr6eTCZDOp1m1qxZZLNZNm/ezLZt28iP32/UdV2+%0A+MUv8v3vf5/t27fr786DYIxhybvehycUwrouNp/HeD2YcOT/s3fn8XFV5/3HP+fe2Ucz2hdbtmRb%0A3lcMNpsD2Oz70kBCSAlpU0KSpiGFJM1WQpukbVISmuXXNiFJaTaSEgKkgRhTwBgwq7ENxvsqW7s0%0Amn27y/n9MbLYvAG2R5af9+slj2buuXe+x9JIo/vccw54PSjHRuVyKK1BKbRt0/XYIzz+mb/i3g9d%0AwdN3fpuBXTvL3Q1xED6fl4vOPo2xTXV09/QTT6QwDIOxjXVMamnG7/MymEzjOA6VkTDpTI4X12zg%0Azh/fwz0PLGMwnsKybVKZLC+t3UB7R8/wsfsG4mXsmRBCCCGE2OtwXPY2m1IhdfkB2nzwDZ/frLV+%0A0yWwWuvblFLnAqcAlwI/Pwy5hBBCCCGOC5Namzlp7nQyuTx7unqpqoxiGIpsvkCxaAGwu7OH3/3x%0ACZY9+TxN9bW875QTuOy8Rfj9vjKnLx9PIEDz+xaT6+8j29ONJxiikIiT7S2dxNQaOp99ir5XVhNp%0AaaX5jCU0n7EEY2gNw+PZnBNPoqq2lv7eXnKZDO3btxMIBdHapbe7m3+85bNMn7+AKS0NbN7Vw86O%0APqIVQWqrIjTVV5HLFzGMCjLZAru7B3Adl/bOfp5bu4X66ghnnTyTyxafiNcro3SEGAlqa2u55ppr%0A+OUvf8nu3bvx+XxUV1fT0NBALpcjEAgQCoXYunUru3btYt26dSxdupTW1lYuu+wyzjrrLJSsLblf%0AU8+7kP6N69n1wL24+RzksmCYKK8Xgr7SLyQAV6OsItgWqljE6tjDzvt/S/vDDxKeNpP3ff7L1LZO%0ALG9nxH5dcu4iBuMplj7xLJ09/cTiydL0wtEwNdWV1FRXAqULl/x+H7l8gVQ6Szqbo1i0sG2HQrHI%0A5m3tVEYrsCybfKHIz//nYZ5+fi3vO2UeS04/CY9H3qcIIYQQQpTD4TiD0TB0+8oB2pw5dDsA/GE/%0AbX4BnArMPQyZhBBCCCGOK5+44c8wTIMXXn6NwUSaeCKN1+slGPDT1FBLvlDAth26egbo6hmgvbOH%0AVWs38Hefvp6qyki545fNpMuuIjfQT/dzz5CPx3CzRTx+P2YwBK6Lnc2Qjw2Q7ekisW0rfatfYu4n%0AP4sncHyvghEKh/mzP7+e3/zkLvp7e0klE6TipRFuO7dspmPXLnZu3UrtmHGcNG8Jm/cMkkhl6eiN%0AYShFMOAjHAxQVx2hrjqC47qk0nn6Ykm6++J09yd4ZVM7t/7FJUTCwTL3VggBcOWVVxIKhfjVr35F%0Af38/sViMQqFAKBQiFArR2NhIfX09lmWRSCTYuXMnnZ2d7Nixg3Xr1vHJT36y3F0YsZRSLPrMrdRO%0Amszau/4fdjIOVhGdz4NSYBhglgqwyhz6/aM1hmWBbaOtFKm1q3jk0zdyyhdvo23RmQd+QlEWSimu%0Av+Yipkwaz28ffJSu3hiJZJod7Z34fT6CAT+hoJ9wKEgoGCAULH2tHdelb2CQ7t4BXEdjWTaxeBK/%0Az0d/LE5/LE5nTz/rN+/g2Zde5XOf+DCh0PH9PkUIIYQQohwOR8G1fug2tq+NSqk2oI7SKNgVWuv9%0AzWG3t2DbdBgyCSGEEEIcV4IBP5/52AfYeNYuVjy3hpfWrCeZzjKYSLJzdyce0wSlqIyECQYC9A3E%0AeHXjNn70iwf4u09fX+74ZWN4vMz+2CcZc+oiOp9ZQf8ra7CyGbI9XaA1WmsMjwfTHyDb00XPyzbb%0A//f3TL3munJHL7vTl5zN+AkTefi+e9m0bh3JeJzerk6C4TCZdJq+7i6ymQy1NZX8w2c+z8rVm3lu%0AzVZiiRS5gkV3fxxDKVzXJRjwUREO0jq2jnzBoqsvziubdvEf9zzK5z92mYyME2IEUEpxwQUXcNpp%0Ap/H000+zfPlyduzYQS6Xo7+/n+7ubgzDwO/3E41GaWtrI5VK0d7ezqOPPkpTUxN1dXXl7saINv3S%0AK5hy4SVsXfYwW//4AMktm3CLRXAdKBbRjg2OWyrCmibK6wOvF+W4qGIeJ9bPc9/+BuFvfY+m6TPK%0A3R2xH6eeNJuFJ8zktU3befqFtaxau5FUOkOuUKSnL0Z1VZRkKoNpGoRDQaIVYZrqa6mtrqSzu49Y%0APIlpGNi2TTQSxrJssrk8uXwB23F48JEVfOiq88vdTSGEEEKI487hWMN17zH2d/ncwjd8vuoAx0kN%0A3YbecyIhhBBCiOOQUooZUyZw0/VX8v1v3srlF5xBMOAHYGLrWFrGNmDbDj19A4xtrGcwkeLVjdvY%0AuburzMnLSylF3ex5zL3pbzjj29+nqm0yhmnii0SpmjSZQE0dxVQSf3UN+f4+Op95EjuXLXfsEWH8%0AxInc9Lkv8LmvfwNfwI9hehgzbjytk9owPR4yqSS7d2zHSQ/yoUsWccff/Tm3/fXVtIypxTQMHMdl%0A0vhGKiMhUukcOzv6MAxFy5haBhMZXtu6h23tPQcPIoQ4aqLRKBdffDHf+ta3+Ld/+zcWLFiA31/6%0AXTNlyhQaGxvJ5XJs376dQCBAc3MzXV1dPPLII7Km6yEwPR6mXXw5l/z7z7j8ngeZf8sX8dbUglIo%0AxwWvt/ThOuhcBrdYAI8JgSCmdnFj/ay5955yd0MchGkazJ05mU999P18/5u38KWbP8qCeTMIBQMk%0AUxl8Xg9V0QoKhSLb2zvo7OlHoWgdN4aZUyfiui624xAOBWmbMI6aqiiGUvQPxHny2dWyHroQQggh%0ARBkcjoJr/9DttP1sP/0Nn79wgONEh27z7zmREEIIIcRxLhjwU1dTOXxfofjcp/6cBfOmUxEOEU+m%0AqYpWEE+kWPnigVaGOL54w2FMn3/4/rjF59J6/kWE6huwMxkMj4dCIk5i+7Yypiw/x3HYtG4d+VwO%0AANN8feKc2vp6Fr7vDCoipamqC4UCgwOlPxm8HpMprU0E37B2sM/n4dMfvpATZ06gpqqCPd0xDMOg%0AMhJiMJnhsefWHcWeCSEOlVKK5uZmampq3vTYrbfeyqJFi2hsbGTPnj2EQiFM06S7u5t0Ol3GxMee%0AcF0dM694P95wxesPKkVk2ixCEyajgiGU4+LkcqVphz1ecBz6Vz3P4O728gUX70g4FGT+7Kk0N9UP%0AP2aaBg11NVyw5FQmTxiHaSh27enCtm38Ph8+nw/X1aTSGT5yzUU01tfgao2rNelMllg8WcYeCSGE%0AEEIcnw5HwXUtoICr37pBleb+unzorgU8e4DjTBy6Pb6HWAghhBBCHCHTJrXwF9deSnVlBelMloDf%0AT9GyGUykDr7zKKS1JrV7F3Y+t982htdLyzkXYgaCOFYR5fGgHRencHxfI/j8iif5wT99nS/e9Fc8%0A8sD97Nm1c3jbQF8fO7duoVi0APB6fUQrK/dzpNLFAO87aRq3/801zGwbh9/nIZXJURkJkc7k2bKr%0A+0h3RwhxGJ100kl8/etfZ8qUKXg8HtLpNNFolEwmQ7FYLHe8UWHSRZdw1a/uY95Nn8EMhTBdF207%0A4PFgKnATcbatfKrcMcV7dNpJs/nbj1/LjR++nHyhiOO4dPUOAOD3edFak8nmGYwnh0ePu66LYRgE%0A3nBhkxBCCCGEODoOR8H1gaHbS5VSH33Ltr8DWiit3/qI1vpAc6+dNnS76TBkEkIIIYQ4bqzfvIPf%0A/fHxQxrN8Ma1MF3XxVAKv+/4PCk3uHkDL3zzNlbc+te0/99SrMzbR15p16Xr2adxCgUMrxcnn8f0%0A+wjU1JYh8ciRTadJJRK0b9/OPT+5i5/+2524rgto8vkcm15bRy6Txh8M0tTczKRp0w96TJ/Xw6L5%0AUwmHAuQKRTymgeO6ZHOFI98hIcRh5fF4mDt3LoFAgGKxiGEYuK4rUwofZjM/cB2VkyaDaeDaVmlt%0AVwDbItXfV95w4rBJprMEA37yhQJ9A4Ns3bGHomWhKF089ts/PEZX7wBaaypCQdomNBONhMsdWwgh%0AhBDiuOM5eJOD+jXwVUqF1Z8qpT4JbANmAHPf0O7O/R1AKWUAV1AqzD53GDIJIYQQQhw37n94OavX%0AbeaPjz7NOWcs5IxTTqB1XNPb2nV09/Hr+5cRT6apCIdIpjNUV0aY0DKmDKnLr5hMYmUy5AcHeO2/%0A72LrA/cSbZlActeO4Ta7H1+Glc2S6+vBEwyC10ekZQKR1okHOPLo5/P78QeCJBMJ+nvePAJ1z44d%0AuIYXqluprQ1xxYc+jGmah3TcVDaP62oMpbCd0iidUNB/8B2FEEfUr3/9Nfq5ygAAIABJREFUa9rb%0A27nqqquYNm1/qwm9TmvNtm3bsCyLYDBIPp/H6/Ue8s8CcWiUUlRPbGNww2vguqXHhrY5BRlNPJqY%0Aponr6uFphA3DQAOW7bBrTzeGofCYJg111Vx09ulvusBOCCGEEEIcHe+54Kq1zimlrgUeobQO64Kh%0AD3j9vf6PtdbLD3CYS4AxlAquj73XTEIIIYQQx5NsrsDAYIKevhgDgwmWPvEcVdGKt00n9493/pSB%0AWJJUOkNdbRWpdIbamkoWLZy7nyMfH5xCgWx3F9meblLtO0sjWS0L101TzKRxi0UMrxc7m6ViXAut%0A51503J/IPPmMM4nHYqx6diX9vb0U8nmK+TzxwRgNY8aQ9NUz6Gkg29jA5gGXcbEk9TXRAx6zdyDB%0Aky9sIJHO0lRbSSqTJxz00zq27ij1SgixP08++SRbtmxh1apVzJ8/n7PPPpt58+YRDAbf1jYej/OL%0AX/yC9evXk8vlGDt2LD09PUyYMGGf7Y93ya4uVv/gDupnzKLtsqvwV1Uf8r52Psfg1s3gumilQGs0%0ACm2YBKIH/pkrji7LttGuxufzvuN9p01upbmpnv5YnHQmB4qhWSUANAG/j5qqKFWVFXzwivM4ef7M%0AwxteCCGEEEIcksMxwhWt9fNKqQXAP1Eqnu79K2on8D2t9fcOcoivDt12a62fPxyZhBBCCCGOF35/%0A6eSd1+shky0QT6TZRWmKVscpnZDbubsL23YIBHxUhEP0DQzS3NTAhUtOJRg4PkcQhpvG4KusRGsX%0AK5XCzmWxcznIldZ01Y4DgOHx4KuI4K+pZdKlV9J06qJyxh4RAsEgl1/7IS774LX09XSz+rnnePCe%0AX5NMJKiIRDnzig/x+8fX0NGf4n+WPssjT69lRlsz0yaOoWVsPQXLHj6W7Tjcde9jrHptBx3dMbym%0ASTDgo6svTnNjDUtOnlXGngoh9komk8TjcXp7e3n++ecJh8O0tLQQj8ff1O6WW24hHo/T399PU1MT%0Ag4ODBAIBpkyZQiAQKFP6kevFu++i59mn6H7+GXY+9ghtF11G8xmLqRg77oD7WZkMG375U1K7d6G1%0AxvB6wbFxAcIV1LRMOBrxxSH69g9/QXtnDxefczoXLj4V/ztYY7WttZmbrr+S2/71xxQtm4pwkHy+%0AQCabx+f10tLcyIeuOp+T58+irmb/a6YLIYQQQogj67AUXAG01luBDwxND1wPFLTW8YPsttfZQ7f2%0AAVsJIYQQQoi3aR3XxJjGOhLJNOlMrnTi1TSwHRePaVAXqSKVzuL1mhSKFn6fjwnjxnDxOadz5YVn%0AlTt+2UTGt7LoG3fQ/eJzDKxbS2L7Vux8HtexyXZ34QkECdTW4a+qpuHEBYw97QyiEyaVO/aIopSi%0AoWkM8xaezIP3/BqA2vp6KiKlkVXhoJ9CwWL7YA9dfYM8u2YLfp8Hj2mgtUYD6Uye/338ZZKZHOGg%0AnzH1VXT2DhIMeGltrmPWlAMXHYQQR09DQwNaa3p7eykUCuzYsQOPx0M+nwdg586dFItFwuEwzc3N%0ApFIpUqkUEyZM4P3vfz/p9NvXyj7e2YU8jmWB65DYuonVP9rJxt/dQ9WkyTTMOYHI+Ba0Zb1pn46l%0AD9H+wO9Id3ZgZ9M4gMcwUQULB/A1j6dt0Rll6Y/Ytz3dfWza2k7/QJzHn36Js047kTNOmUd97YFH%0ANGuteXXDNv77fx4iny8ypqGWupoqNm7ZiVKKUDDArZ+8jhNmTT1KPRFCCCGEEPtz2Aque2mtXaDn%0AHe6TOdw5hBBCCCGOFx+55mJOPWkOK198hXUbt9HbP0ihaGHbNqlMjv5YnKb6Wvx+L9WVEU6cO50z%0AT53PtLaWckcvO39VNa3nXUTreRfh2ja5vl5e/fEPyfX1Yng8jD/7PKZe82EMz2F/2zyq+AMBTI9J%0AVU01/kAAFJimQSKVJVIRpLGuCo2mULCIJws4jksw4MPrMYmnsgQDXsY2VJPLF2nv6icY8DFhbD03%0AXnPOcT99sxAjQU1NDY2NjcTjcXK5HKFQiOrq1wtFkUiEYDBIIpHAMAwymQx79uwhGo0yefJk/vIv%0A/5IFCxawfPny8nVihNNKYWsw8nkynXvIdHXS+fxKTK8P13EorcAEuC6xja+BbeFqsFF4/D6UVcAB%0AdCjMxDOW4A+Hy9kdsQ+WbTMwmGQglmDn7i4e+NOTtDQ3MnnieJrH1NPbH3tT+8efWcWrG7exp6uX%0Avv5BXK2pqYriuC4Fy8JQikhFqEy9EUIIIYQQbyVnjoQQQgghjnFKKaa1tTCtrQWtNQODSbp6+njq%0A+bUsfeI50pks0UiYWz9xHTOmTMDrlbeA+2J4PITHjMX0vz7FsicQlGLrIaiureUv/uZmejo6mH3i%0ASahglFc27mJHRx/JdI54MkO+YOH1mni9Hnw+L0G/F5SiaNkk0zkGExkiFUHG1FczubWJv7p6CeOa%0AasvdNSEE8OUvf5mnnnqKp556iu3bt5PJZMjn8xSLRRzHIR6P4zgOFRUV+Hw+ampqqKqqYv78+Vx5%0A5ZVMmiSzA+yfGv7Xaxq4GDjaRbsuqljAKRZRlMqtrmmiHAfbcdBKYXhMvICyijgabI+X4LRZzLrw%0A4jL2RxxIS3MThWKReDJN/8Aednf28PKrm/B5vZimiW3bGEpRKFr0xwbZubsT23GproxQUxXFdV06%0AuvoI+HwYpkF1VYSaSlmvVwghhBBiJJCzR0IIIYQQo4hSirqaSupqKtnd2csbxwZOnjBOiq2HQkZU%0Avisnnnram+5/7dNX097Zz0uvbWf91g52dfZRtGwsy8FxXXpjSVzXZWxDDV6PSWUkxPyZEzh5Thsz%0A2prxmGaZeiKEeKtIJMLFF1/MxRdfTCwWY8OGDbS3t9Pd3c2mTZtYv349yWSScePGsWTJEmbMmMGC%0ABQsIhWT03cH46+pxKyK4qSSG42Lg4kGDMsDwoPf+SlIGhmmCbQMa5Wq04+ACjtbocITgtJmcfcsX%0AiDQ0lrFHYl8UCqUUnT19VEYqaKyvoamhlkK+QDZfoFC0cNwCpsekrrqKwUQKraG+tppQMIDtOAwm%0AUsQGE0QjYWZNn8i1V5xH67gxNI+pL3f3hBBCCCEEUnAVQgghhBi1ZCrWdydQXUOooRFlmPira8od%0A55illKK1uZ7W5nrefz4ULZuuvjgD8RS/ePAp+uMptKuojIT44o2XM66xRi4IEOIYUFNTw6JFi1i0%0AaBEAd955J+vXrx/efv3110uh9R04+cM3EGloZPszT5LdvQsnlUTlcijXQalSoQ7A0A44Nq4ujXbV%0AWqM9XnQkillbz/hTTufkD99AqKqqvB0S+3TWafPJ5wvEU2kSqRRdvf0E/D4Cfj9+n5dARQjTMPB4%0APHg8JtVVEQpFi0KhSH8sQaFYJFIRonlMPfNmTeHG666grla+1kIIIYQQI4mc0RBCCCGEGKVU6Uwt%0AUnZ9Z2Z+9OOMO+scDK+X6MS2cscZNXxeD61j62gdW8e9S58b/r40lGLiuIayZhNCiHIJVVdz0gc+%0AxPw/u4aezRvp2rCertdeJbFrB3YqhS7mMVJJdC6DcjR4vVBTj6qI0DBnHhMXnkrLSQsIVkrxbST7%0A4BXnctHZp/HcqnW8tHYDW3bsIZPNkS8UyeULJNMZXMfFsm1qqiqJxRMEA368Xg+11VGqohXMmz2V%0AU0+cxYlzpmEYRrm7JIQQQggh3kIKrkIIIYQQo9TUSeNpbW6ivqaKKZNaCAb9B99JYPp8VE+bUe4Y%0AQghxTJDZFA4Pw+NhzMzZjJk5G97/AVzHId3fRy4+yFNf+RyFXAYo/X9Pv+oDzP3AtfiCMpL4WBKN%0AhDl/8Smcv/gUcvkCm7e1s6erl47uPuKJFO0dPWzZvpt0Nks0Emb29DZmT5/E5InjmT97KsGAvI8T%0AQgghhBjJpOAqhBBCCDFKTWpt5vvfvLXcMYQQQoxiSqnhD3H4GKZJtLGJaGMThsdDab4KDUAgWiHF%0A1mNcMOBn3qwpzJs1ZfixH/38frZs3z18f870Nq6/5qJyxBNCCCGEEO+CFFyFEEIIIYQQR5WhFB7T%0AHCodCCGOZXPnzmX16tXYts306dMJBoPljjT6SC37+CAXLQghhBBCHNOk4CqEEEIIIYQ4qk6bP5WC%0AZQMwf8aE8oYRQrwnS5YsYcmSJeWOMcpJIe64IV9qIYQQQohjlhRchRBCCCGEEEfVpYtP5NLFJ5Y7%0AhhBCHBOUaaKVQgMKhTLlVM5otHeAq5bpH4QQQgghjklGuQMIIYQQQgghhBBCiH0LtE2lGKog5w9i%0AV9UQqGsodyRxBCilUChs2y53FCGEEEII8S7IZZFCCCGEEEIIIYQQI9Tsq67BrIiitYu/ooKxs+eU%0AO1LZFC2bdCYPQFU0hGGMnnEEAb+PinAQj8ckGPDj9/vKHUkIIYQQQrwDUnAVQgghhBBCCCGEGKHG%0An3Ai40+QadhzhSJf+s49xFNZFDB76nhu/YtLyx3rsLnk3EVURiuwbQef18MZp5xQ7khCCCGEEOId%0AkIKrEEIIIYQQQgghhBjRBhMZYokMOzt6MQyDaCRU7kiHVU1VlMvPP6PcMYQQQgghxLs0euZeEUII%0AIYQQQgghhBCjmjmKphEWQgghhBCjh7xLFUIIIYQQQgghhBBCCCGEEEKId0mmFBZCCCGEEEIIIUa5%0Axx9/nGeeeQbDMLj00kuZN29euSMJ8Y5YtvOm+67r0tk7SE1lBQG/t0yphBBCCCGEKJGCqxBCCCGE%0AEEIIMcrdf//9rF27Fq/Xi8fjkYKrGPG01uzs6OPFV7ex6rUd9A+msGwbpRSu6zKYyPCl79yDx2tS%0AFQnRMqaOieMamNnWzMRxDZimTOomhBBCCCGOHim4CiGEEEIIIYQQo5zWmlwuh+u6uK5b7jgHlYrF%0AeHHZUuxikRmnnMr4adPLHUkcRWs27uLePz3Lnp4YyXSOVCaHZTt4PSa1VRXYjkNvLInjuFi2g8c0%0A2LCtg4DfRzjoZ0x9FV/79NWEg/5yd0UIIYQQQhwnpOAqhBBCjBJbHnmYbX/6XxpPOJH5H72x3HGO%0AGXf++De8sn4r0UiYr372o9TXVpc7khilel9+kfU//wmu7TD5yqtpOffCckc6rNasfJot69YxYeo0%0AFi5eUu44ZbNt00bu+u4dFPIFzrrgQq687sPljiTEMWnN8sdZcd+9WIU8Xdu3ccPtXy93JHEUaK25%0A/9EXefDxl+juj2NZDpFwgKa6KnxeD0Xbxuf1oLWmIhTANE08poFlO+QLFrlCkd1d/Wit6e6L09bS%0AWO4uCSGEEEKI44QUXIUQQohR4rkf3onu76V39UvM+8jHMAyZRu1QvLJ+Kxu37qS5qZ6du7ul4CqO%0AmMHNG0l37MYpFhlY/+qoKrgmYjG+/refJZ/P4/P5+I/fP0jT+PHljlUW2zdvomvPHpKJBPVr10jB%0AdZRKJZP84Z5fk8tmOf3ss5k574RyR9qn/v5+nn/+eVavXk08Hh9+fP369dxyyy00NTXR2trKtGnT%0AmDFjBn7/yBkNaFsWxVyOXDqNbVnljiOOksefe40HHnuR3V0D1FRVUB0Nk8kVGIinyeYLeD0mHtOk%0AULTweExs20FrTcDvIxT0Ux0Nky/I94sQQgghhDj6pOAqhBBCHOPsfJ719/8P6YEYFdolX7RYfvuX%0AqJ81lykXXkKgsqrcEYUQo1wmlcBxHHLFIh6Ph/hA/3FbcBXHh3Uvr2L5I0vJZTNkM+kRV3CNxWL8%0A7Gc/48UXXySVSpFMJikUCjiOQz6fZ/369Xg8Hnw+H4FAgHA4TE1NDbfffjstLS3ljk8hlyObTAzf%0AH+jqZPemTdQ0NRGurCxjMnEkWbbDQ8tfpqN3kIbaKJFwkO7+BPlCkZqqCsY2VGPZTmkEKzCxuZ5w%0AKEAilSVfKJLOFmjv6sdxRv6U2UIIIYQQYvSRgqsQQghxDOt8+SVW3P4l8gN9BF0XBfi1w+5H/8Tu%0Ax5ax6fe/5erf/qHcMUecbC7P6nWbefmVjW96/N/vvo85M9oYP7aBaW2tzJgyAa9X3i6Jd09rTXLH%0ANnpWPU/HU08MPz64aQOr7vgmoaYxRCe0UTtzNoGa2jImffesYpEXn1xO3rJxtcZ2XZbe+1vSiQQz%0ATlpAuKKi3BGPOK01He3tvPzsSh5/+KHhx3u7uvju7bfROGYsLZMmMX3uXOobm8qYVBwurutiWxb5%0AbG7ErYfa09PD7bffztatW4nFYoRCIQzDIBAIEAwGcRwH27YBMAwDx3Ho6OjAsix27NhR1oLr9ldf%0A4ZUVy9m2Zg25dAqrWMR1HbKpJHff/lW8Ph9V9Q20zJjJqZdcRk2TvJ5Gk5fWbaO7P4GhFJFwkEQq%0Ai2XZTGkdw5XnLmDiuAa+8R/3D7cPBv3c+aWPEE9m2La7hzUbd7F6/Q76YilM08AwVBl7I4QQQggh%0AjjdyBlEIIYQ4Rrmuy/KvfRG7rwcv4Aw9rgFDa5Rjk+nuKmPCkenxp1/iNw88ymAiRTKVoVAoAtDV%0AO0DfQJw9nT0EAj5CwSDzZk7myzd/tLyBxTEr093Fa3f/iMS2LRSTSexsFqdYQLsuie1bSe3ehenz%0A4wkG8UUrWfB3txFtmVDu2IdsoLeHn/zzP7F21YvEkylS+TwmkMrnefShP/L4n/6E1+tlXEsLf/33%0AtzN17txyRz4i4rEBfvmj/2TD2rWkU0ky6TTFQgHXcdm5dQt7du7A5/cTCAapiES56fNfYNYJ88sd%0AW7xL3R0dvPzcSpY9+ODwYzu3buWOv/8qY8aNY9K0acxbsJBQGS80uOuuu9i0aRP5fJ6mpiZ6e3vx%0A+/2Ew2H6+/vxer1UV1dTLBbJ5XLk8/myF4211jz6i//mpWVLSQ4MkE2lcF0H0zQxvV4GOjpAlYpn%0APTt30rFtC67jcOnHP1HW3OLwenrVJuKpDFXRMACDyQyNtZXccOWZnHrCFDp7B/e5X1U0zEmzJnHS%0ArEnkLl3E06s2kUhlGT/m2LyQSQghhBBCHJuk4CqEEEIco3Y9tZz8QD9+oIjCUgZB7VBQJlnlJawt%0ATF+g3DFHlEdXvMB//eaP7OnqxbYcNHp4m+u6FF2XomWRzuYwjBS11TJtoXh38oMxXv7uP5PYvpVi%0AMoHW+k3bXdvGtW3sXI5CIg4osj3dwwXXRCLBs88+S3NzM3PmzDn6HTiIPdu28eWPf4z+/j6KloXj%0AakxKF3woV5PLF0ApVC5HbvMmHv7Nr0ZlwTWfy/HDf/4nNq17lXgshn5L0cq2rNIoyFyOZDyO47h0%0Ad3RIwfUY5Louv//lz1m+dCmpRIJMKlUqrLsuO7ZsZvfOHfj9AUIVYWbOO4Fbbv/HsuRsb29n7dq1%0AJBIJWltb2bVrF+PGjWP69On09PQQi8XweDxUV1dzwQUXsGnTJrZt20YikcDj8aBUeUYEvrTsEZ5/%0A+I/0d+zB4/WhXRev3w9aYxeLBCoi2MUijmVhWUUK2Sx2sViWrOLI6R1Iki9YNNRGcVwX23Gprgyz%0AYM6kQz5G0O/jvNNH3u9NIYQQQggx+o36gqtSajFwu9Z6cZmjCCGEEIdVtrcHhoo4pcmEXxe/5Aa2%0AbtrAX914XTmijUjFosUDf3qSPV29+LxetKupr62iIhxiy47dNDfVEwz4S2uAZXKks7lS0UiId2H3%0A48tI7d6Fnc+jTBNfuAJ/VTWF+CCOVaRi7DicYgE7m6WYSr5t/9///vfcf//9hMNhfvaznxEMBsvQ%0Ai/374T/cRl9vLwXbxtEaV4MLGJRG27saFKUirOtqHNs58AGPUc8uf4IdWzaTTibxeDz4AwGqa2vJ%0ApNOkkknGT5iIVSySy2ZJJ9/+dRbHjqX338eyBx+ke89uXNdFGQamaaLRmB4PxXyeQi5HJp2it6Gz%0AbDlXrFhBPB6nsrKSRCJBdXU1Z511FjfffDM333zzcLs5c+Zwww03ANDX18ejjz7Kjh07mDlz5lHP%0A7DoOLz26lMHeHkLRKNlkioaWFvyhEPHeXnLpNPXjxlHd2MRAZwfZVArHso56TnHk5YtFXNfFUAYa%0AjQIMZWAaRrmjCSGEEEIIcVDH/btWpVSVUurzSqlfKaXWK6VspZRWSp17kP1MpdRnlVKvKKVySqmY%0AUuphpdTp7zLHpUqp5UqphFIqrZR6Xil1w0H2uUEp9cJQ+8TQ/pdKZiGEOD7UzZyNVgoN+HAx3zBa%0Ac9yrT3LrTddywhmLyhdwhHlx7QZ6+wcxDZNCoci4MQ28/9KzMU1zuM2H338hn//Uh7nk3NOZ1DKW%0A1nGNZUwsjlWubdO5cgWF+CCG14snFKZu7nyiE9vYe21EtHUiJ3/pH5j2oRuomTEbbyRCsLYOrTUv%0AvPACr732GslkEtd1+cEPfsBjjz1GoTAyLgDYs20bmzduIG/ZWK7G1lDUGldroHSb0ZqcWxp97/V4%0A8AdH52j7lU88TjwWw+f34/X6mDprNjNPmD88SrCqpoYv/su3uO7jNzHnpJOorK6mrqGhzKnFO1XI%0A53ly2SP0dnXiak20qpqJU6ZSXVuH3x+gZeIkJs+cydiWViqiUTxeX9my9vX1USgUCIVCw7dnnnnm%0Am37XvVV9fT3XXXcdX/nKV6irqzuKaUt2b97EQEcHruPi2DZV9fWcftkVLDjvguE2tWPGcuM/f5tP%0Afff7XPyXNzJ5/olMPWnBUc8qjqxwMIBpGtiOg2mU1mAdTGZYs2FXuaMJIYQQQghxUKN2hKtSqgY4%0AB1gCtCqlPgPsAVZqrbvf0HQC8O2hz/cA/cABz66q0hmU3wBXA5uAHwI1wAeBFUqp92utHzzAId56%0AvE8DPwAGgF8CxaFj362UmqO1/tw+9rkDuHUo812AD7gW+F+l1N9orX8omYUQYnRrnDUHPaaFYscu%0AfLgEdGkqy6B2cHZu4rHP/Q0Np72PS+/4PoaMDKCzu49cvkAg4COVsqiqinDdVefzfyteHG5TW13J%0AwhNmcPL8WaQz2QOeoBZif4rJOFYqNXRP4w1XMOHCS0hs30bfmpcA8IRCVE2eStXkqUy8+HKsTBpv%0AJModd9zBs88+y+DgIOl0mmKxSG9vLytXrqSnp4frriv/qPXVzzxNsWjhDF3k4WhNyvBSqW2gtMxi%0A0fBhOQ7hQJArr/0AV9zwF+WMfETYtk1vVxeFXB5/dRU+n48zzzsfjealZ54GIBAM0jqpjdZJbZx3%0A2eXEYzGqa2VNwWPNlvXrGewfQGswDJPmlhZOP/sc/vCbewCYMHkyn/ril9iwdi3Pr1hBa1tb2bIa%0AhoFSCq01pmliWRbt7e0sWDByi5OpwRhWsYg/GMAqFPHWBJh+yqlsXvXS29pGa2s59dLLOPXSy8qQ%0AVBxpbS0NrN+2h2Q6R31NlKpomL5Ykp/+7nEuOnM+E8fXlzuiEEIIIYQQ+zUqC65KqT+nVJx748Jr%0A33vD9jat9fahu7uAc4HVWuuYUupu4ICjNCkVCa8GVgLnaK3zQ8f9T+Bp4C6l1ONa69QBjrE3ywTg%0ADiAGLNBa7xx6/B+BF4FblVL3aa2ffcM+p1MqXG4DFmqtB4ce/1dgFXCHUuqPe48lmYUQYvS6/r9/%0Azd2f/DjFrRvw4uLXLhrwovFoh/7nnmbbo0uZcsHF5Y5adqWT0GAohas12Wyezdt377d9RTh0FNOJ%0A0UQZJgwVPAzTg2tbxDasx/Ds+6234fHgr6ziiSee4JlnnmHXrl3U1tbi9/uprKzEsiyy2Syp1Mh4%0Ay2PZFu7QNMIKDUoR8PlQhb0FV8UlF1/Emtc2EIlE+NjffanMiY8MwzBQhgJV+ty2bLZsWL/fYptS%0ASoqtx6hcNoNj23g8Jq6rCYSC1Na/ufDj8/mZt/Bk5i08uUwpS5qbmwkGg6TTaSorK+np6eHee+8l%0AkUhQHKFrnvr8AQzTLP0f+3wU8zlWPboMf2hkTaUujrwlJ8/i6VWbaO/sp7aqgupomHzBYuOOTnoG%0AEkQr3vw94bou2VyBUNBfpsRCCCGEEEK8btQNd1FKjQV+Smn5qKuBS4AVwFjgbEojK4cXfNFaD2qt%0AH9Nax97B03xy6Pare4uAQ8d6EfgtUD/03IfiLwE/8MM3FhuHCpL/NHT3E2/ZZ+/9b+4tXA7tsxP4%0Af0PHe+swguM9sxBCjEo9g0lO/cLf85FlK8goHxrIK5OcMlCA6TpsfVgmAwCYMnE8FaEQqXSWaEWY%0Azp4+vvFvP3tTm3gyheu6ZUooRgtfZRXB+kYMrxflMcnHBti9/FE6V64YbuPk89i57Jv227RpE/F4%0AnHA4TENDA16vl0gkwhVXXMGsWbOYP3/+0e7KPk2dPQfTNFGABkwgUMwNbzeU4tqrrmDZ0oe4797f%0AlCvmEWcYBhPaphCuqAAgmYizauVKlj34+s9cy7JIj5BCuXj3aurr8QX82LaN6zp0d3Tw+1/+Ynh7%0AKpEoY7o3W7x4MTU1NaTTaTweD5FIhC1btnDPPffQ398/3K6zs5NHHnmEWOyd/Bl8ZIybOo1wtBKr%0AUCBYUUGiv49V/7eMNcufGG5jFQrEursPcBQxGrS1NDKltYmKUICO3kFcVzOmvoqGmiiZXIEtu3ro%0A7I3h9XrQWjOYyPA337ibr/3gXv701BoGk5lyd0EIIYQQQhzHRuMI10WUpqr9ttb6PqXUYkBrrbuA%0ALuCJA+18MEopP3A6kAWe2keTPwHXUyru/tchHPLsodul+znWG9sc6j5/P9Tma5JZCCFGr4Gtm3ng%0ALz5CvxGku2UWM4fWDARwSuPOUIA7Qke0HG1zZrTRMq6J/sEEtu2gDMX2nR0EAqW19nL5Anf/9iH+%0A9NiznL5wLotPm09dbVWZU4tjkVKKcWedTXrPLjI93fgqKsj2dL9pe2zja6z4/GeonzefsaefQc3M%0AOfj9fgzDoFgs4jjOcPu5c+dy00034fV6y9Gdt5l98imMHz+e+KZNoBUKjaEZXkVaa83nPvkJJra2%0AcNEVV3L59TfgC4zONVzPOO88Nq57hc723VREogz099HX04NhGriqToJFAAAgAElEQVSOQ8euXXzl%0AUzcx84T5nPy+M5m3cKFM8X4MmjR1GuNaJzDQ04tlWXTt2UMwFEap0gi73u5uvvH5W1m46H2ccuaZ%0AVNWUbyRzXV0dZ511Fslkkvb2dmpra2lubiaVStHZ2QlALpdj3bp1bNu2jWg0ygknnMA555zDggUL%0AhtcfPppCkQizF72P5EA/if4+KqqqSccHGezpRhkGaOjeuYMfff4Wxra1Mft9ZzB70Rn4gzICdrRR%0ASvGxq8+mfzDF9j297OzooyoaIloRormxBtfVFC0Lr9dDIpmlN5agULDZ3T3A+q17+N3S55k7rYVL%0AF59IW8sBV4oSQgghhBDisFNa64O3OoYopc4FHgX+RWv9paGC6+1a68WHuP/dlKYUPk9r/X/72D4L%0AWAes01rP2cf2BZSm1X1Ba33KITxfH1AH1GmtB/axPQ2EgbDWOquUCgNpIK21juyjfR3QB/RqrRsl%0A83D7VfvZNH3KlCmhH//4xwc7hBDHjb1TVkYib3u5ihEmFxsg29cLWqOHTpAaWuMqhdK6NPpMKQLV%0ANYQb5KQTQKFo0dMXw7IsbMdFKVAoDKM0zbDrapQC0zDxeExqayqpOApTGn506esjMu6+MHzEn08c%0ABVqT6+/DymbQto3WLkoZpQVOAbSLdjXKNFGmiTccRoUjdHZ1USwW2fse3TRNTNPE7/fT0NCAz+cr%0AY6del8tk6GhvxxkeEf7GvyleL9goBX6fjzHjW/D5R9aUj4fr912sv590MoltW6WvqaFQqvThuqWv%0As2EamKaHQDBIXWOjFF2PQflcjv6eHizLwnUcNBpFaUpprTWGYZRerx4PNXX1hMLl+1mutaavr490%0AOo1t2ziOg2maGIYx/L3nui6u6w5v83g8VFRUUF9ff0SLrvt73WnXZbCnh0Iui2OX/n/3rkcLCu06%0AuK6LGvp/9vr9VNU34BkhPxPF4WXbDv3xFPmCheO4OK6LodTQ97B62/eo65bauG7p+8brMamKhKiM%0AyPIQIH/fCVEO8roT4uiT1514Lz7+8Y+zZcuWl7XWJ72X44zGv/SfBbYDtyilvgMctBj3Du1dF3Z/%0A80btffxQh8Qc6vEq33L7Tp5fMgshxGg0dLJJUSq0GkMFGmO42AqGaRIs40ibkcbv8zK2sY6qygjB%0AgA+P6UEZCtt2cPcWYJXC1S6FQpH+gTiFgowQFu+CUgTrGwjU1OEJhTG8fjAMtOuiHQetdWnkFuBa%0ARax0GrIZGhoaCAaD+Hw+DMNAa02xWCSbzdLb28tIuVgyGA7TMmnSG4qoitcLrXr4Q2soFot07W4v%0AS86joaaujtqGBsIVEXx+P4ZhorXGtu3hAiyAZRXJZjIM9PaWObF4NwLBII1jxxKJRvEF/Hi9PtTQ%0AaxRKBR/btinkCwz09pZ1vVSlFA0NDTQ1NRGNRgkEAhiGgeu6FAqF4VH0Sin8fj9KKYrFIslk8k3T%0ADh/VzIZBdVMT0bo6AuFw6f9XKVzHwbGt4UKaYRg4tk0hl2OwpwctywCMSh6PSVNdFY11lVRGQgR8%0AXkyz9HqzbAfLtnEcF9t2SsVYw8Dr8eD3eVGqdIHdYDJDIp09+JMJIYQQQghxmIy6KYW11hml1CXA%0Aj4Bb9j6ulNoFPAL8m9Z6/RGM8MYzTeU83jtpP+oz7+/KBKXUqkgkcuLixYvfwVMLMbotX74cKK0B%0AJka2QjLJk1//Kj2rX8LJ53EdB592KSgDj9dLzdTpnPb5r1I3bXq5o45I+UKRta9t4T9/fj8bt+5k%0AbGM9Xq/JwGAS23YI+H2A5sKzT+Pmv/rgkQ2z9KHhT+W1N/porUnu2sG2+/+HzpUrcIpFwo1jKKaS%0A5AdjBGvryPX3EZrYxglfuI3q5nF873vf4+GHH6axsZFsNsvu3btpa2vjO9/5DhMmTCh3l96kt6ub%0Ab3z5S7y08mlMwFEKtMYYGgNoKqgKhbj5tq9xzpV/Vu64w47E77vO3e08fN/veOrRZSQTCca1tJJO%0AJYn191NdW0usv5/xEyfyhW/8E61tkw/b84qjKzE4yF3f/Q6vrVlNKpFgbEsLqUSCgb4+fH4fgUCQ%0A86+8ko988q/LHRWAgYEBVq1axW9+8xteffVVfD4fdXV1pNNp4vE4dXV1VFRUsHPnTtra2rjzzjtp%0Abm4+IlkO5XWntaZj6xaevv8+1q14klw6TcP48WRTKZIDA0Tr6sgkEkRrarj0459gwfkXHpGsYuRI%0AZ/O8/NoONmzv4JmXN7OnewDHdamviZLNFcjmCkQqgtRVR/GYBqlMjp6BBFMnjOGOL/w5kfDxPf20%0A/H0nxNEnrzshjj553Yn34nCNjB6NI1zRWm/UWp8FTARuB3qAXuBGYLVS6qL3cPi3jt58q+hb2h2u%0A4yUPsf2+RoZKZiGEGIX80Sjn/+v3+dDDyznvzv8YXrfVQXHlr3/PZT/5pRRbDyDg93HKibOG7ysF%0A55yxkNnTJ+HxmJimQSKVYfWrm8nLKFfxHiilqJwwifCY1wsYwfoGWs69kHDTWPLxQbzhMI9v3cGn%0APvUpvvvd77JmzZrhtv6hUaRa6xEzwhXgD//7EE88+RQNY5q44KrXC6mGUlheP7ZWGJSujitaRVY+%0AuqxsWY+WseNbaG1rG74fCAa5+OprGNvSQqy/n0i0kmQ8zsvPPVfGlOK9qqyu5rQlS4bv1zc2sujs%0Ac6ipqwUNqWSCTevWlTHhm9XW1nL++ecTCpWmV1VKMXXqVC6//HImTZrE4OAglmURjUYZHBxk2bLy%0AvlaVUoybMpXG1gnDj1U3NrH4mg/S2NpKoq+PiqpKUoODrFv5TPmCiqOmIhTgzIUzuGxJ6TpqrTVK%0AKaqjYRafPJOJ4xswlMGujj4s2yESDhLw+YjFMzz54oYypxdCCCGEEMeLUVlw3UtrvRN4EtiotV4I%0AXESpz3e8h8NuBRxgklJqXyOEpwzdbj7E420aup361g1KqTGU1kLdo7XOQmkEL9ABVAxtP5Tnl8xC%0ACDGKeXw+mheegqooXY3l9ZhEmsaWOdXIdLBi1QmzpnLFBWcSqQhhWTamaWI7DulM7iglFKPFwb7X%0AQo1NzLzhRnzRSrRtY3i8xHJ5ugcGWLZsGclkEtu2SSQS7Nmzh1AoRF1dHePGjTtKPdg/13V57A8P%0Actttt/HZm2/myj+7hvvuf+D17VpjGSZFNJrStCRaa3LZ0Te148GK4NV1dVz9kY/SNLYZ0zM0hbll%0AkU4l97uPGHkK+TyPPfRHdm3bus/tkcpKTlu8BH8gMLRur4ttWUc55TtTU1PDzTffzLXXXkt9fT2x%0AWIzKykoymQzbt28vd7y38fr9nPPh65k0Zx7+YGm0ol0skorFypxMlFMo6OcLf3U53/zstZw8t43K%0ASIi+WOnna3VlmMFkmidfkIKrEEIIIYQ4OkZ1wfWttNZLgVeBdz1/l9a6AKwEQsAZ+2iyd/Ts44d4%0AyL3t9jUP0v6O9Y72kcxCCHF8mHXJZfgbm2g++TQMz6hbNeA9e27VOm783D/zk1/9gb6Bwf226+ju%0Aw7YdUOA6DqZhEA4FjmJScaxzCgWe+cqtPP+Nr9K3dvV+1xjM9vXgWgW01ri2TV0oQE1lJaZpkkgk%0AyOfzZDIZKisrmTx5Mp/61Kfwer1HuTdv93/3/Y47b7+NYC6Fm0mx4bVXeP75515f50FrrFwWL6Vi%0Aq6kUhmFQU1dfvtBHgNaab3/ly3z91r/lxaefwrbtfbZLxAfJpFI4to3ruJgeD+FwxVFOKw5VKpWi%0At7eXXO71C23WrX6Z+35+N//691/hR9/5V1Y9u/JNa/Hu3LqVh373P2RSaWzbIhAM0Tj22LjwaeHC%0AhQSDQSzLGl7n9WivP5vo7+e3//ovrPzfB7EKhf2201pjFUvbHdvGMAz8Afn9LGBsQzWfvPY8aqsq%0AyOQK2I5DKODDsh1iiTT5wsi+AEIIIYQQQowOo+5srFJqNpDSWu/ax7bxlEZGvm3bO/QflIqA31BK%0AnaO1zg8dfyHwQaAPuO8tz/1R4L+A/9Zaf/QNm/4L+ALwaaXUfw2NykUpVQ18eajNf77l+f8TuB74%0AilLqAa314NA+E4C/BgpDxz3uMgshxPHstM9+gdM++4Vyxxixtu3qoKdvgAcfWcFTz69h+pRWprW1%0AvqnNv999H8VikVg8SSjgpyIcYvb0SQQD/jKlFseifHyQXF8vsb4eEju2ER7TTO3MOXQ+8+Rwm8FN%0AG3jpW/9ItrcHbyiElUlz1qSJXPXnN7KxfTcPPfQQHR0dNDU1cfnll3PBBRdQV1dXxl69LtbXh2Pb%0AeLQmYoCrXbQ9VCQpLd9K1FCYKJQqXeHp9/m58JoPlDX34VYsFulo30Xn7nY62ndR39jEjHknsOGV%0AtcNteru6+NaXvkjn7t34fH4y6RTNLa3MWbCgjMnF/mzatIl/+Id/wLIswuEw3/ve96isrMS2LPK5%0APH3d3Qz09vHi008TCATQ2kVrTT6XZc0LL5CMD4JSVNXWcvqSs9907KLlkCtYBP1efF7ziPXh/7N3%0A3+Fx3WXe/9/nzJzpRWXUbMuWu9y7HZc4doLTTUKAQAIklCxhIZQngWfZ3ef3LCwsfXl2sxBY2KUs%0AmywkQAohBMdJHCfuvciObNnqXdP7nJlzfn/IEXHiOMW2Rpbv13XpsjSnzOc7l8aamft8v/eTTz7J%0Ak08+ydVXX80NN9wwtCT5G2loaCCTyaBpGtlsFk3T8PvfqKvLhdF29AiNu3dxdMd29mz4MzOXr2Di%0A7DlkXzUrPtjdxRM/+gGtR4+QzaRRrVacPi+19TOGNasYucpKPEyqraK9O0hOz+Ny2FFVBcMwSGdz%0AOOzFv2BJCCGEEEKMbqOu4AosBn6qKMqfgc1ACVCjKMr3gI8CHuAbrz7g1LZXPsFaderfLymK8uFT%0A3z9mmuZjrzrk18AtwPsY7An7B6CcwSKgBfgr0zRfu07YK7OJT7v03TTNZkVRvgTcD+xWFOU3QO7U%0AuccB/2ya5rbXHLNVUZTvA/cCBxVF+S1gO3X/ZcBnXymCXoKZhRBCiDNSgELBJByNEgxF6erpZ+uu%0AQ1itgx98x5MpYvEkiWQau10jlckyYWwV71q9tLjBxUVLTybRk0lSPT2EG49isdko5HIY+Typvl70%0ARHxwR0XBXlJK5byFzLt8NYuASCTCI488AsD69evx+XxvfEdFoCoK1lPFVFMB01SGZrhaFYYKraqi%0AYLfZmDJtGrOXLiti4gsnk0rR2dpKb1c3J48dw2a3k01nMAoFBvp6ScYTFAp5LBYrbo+HuilTmCJF%0AohGps7OTSCRCV1cXEydOpLe3F7/fj8VqRbPZsFgtxKMR4tHIacd1tLQAoFosBKqqmDlvHotXrBza%0AHk9l+b//vpFEOovTrvF/P3ElgRL3BRnDwYMHOXbsGB0dHfzpT39i1apVLFiwgMmTJ5+2/HUikeA3%0Av/kNTzzxBAMDAwQCAUKhEOXl5SxdOrx/90zTpKDrBHu6ifT30dPSjN3tRtM0TNMA0ySbSrHjqT+S%0AjEZwerxkEnGq6yay8F3rhjWruLD6QzFyep6xVWVv+1jTNIkn0xiGiaoog79XBROLRcXjlAvnhBBC%0ACCHEhTcaC66PAw7g3cCngDGAHfgQcAD4tmmaG15zzPuACa+57epXfd8CDBVcTdM0FUW5jcElbz8O%0AfBbIMFjg/bppmlvPkGvOqX9//doNpmn+m6IoLcAXgTsY/HzqCPB/TNP85ZkGaZrmfYqiHATuAT4J%0AGMBe4LumaT55hv0vlcxCCCHEGXk8LnxeF7quk0xlSKTSJFKDS0ZaLBZi8SQACgpWq5UxVQHWX3M5%0A82dNPdtphXgdzeVC1azYS8vQ4zEKuSyF3KuWyVQUspHBZa0tNhv20jJKJk+j/vaPDu0yf/589u/f%0Az4QJE/B6vcM8grObd9llPPbQf6OqKjldp2AYg18mgz1bFbApg88ju01j8tRp/H8/+FGxY593FosF%0Ah9NJaSBAPBojr+eIRf6yFKuqWogEgwBYNQ1fSQm1Eydyx6fvQVGUYsUW78DsBQtZ9+53s3vrVqKh%0AIOlUGj2XI5NJo+d0fCV+nC43/tJSll2+mvUf+CDWVy3/3RdOEo6naeuNMK7CT08wccEKrlarFV3X%0A6ejooLe3l5aWFh599FEcDgeq+peOQo2Njezdu5eBgQG8Xi+FQoFCoUBlZSWrVq06yz2cf6pFxWK1%0ADi1pHAsOYAYHAFAUFTDpa2sDBSwWK9lkksC4WhZffS1V41/7Nl5czL73syfpC0ZZMmcyt1y9lOpA%0AyVs+dt/RFjp6QhQMA7tNI5nO4rBZqSr3o2mj8aMvIYQQQggx0oy6V52nlqr98akvFEVZA3zFNM01%0AZzmm7h3cTx74f6e+3oorgF2maW58g/P9AfjD28zwS+CMxc032P9SyCyEEEKc0fVXrsDncbF11yGO%0AnWwnncmQzekUCgYDoQg+rxuPy4Xb7WDG1DquvmIZi+bWFzv2OWnv6uXXj22kUChw87WrqZ9aV+xI%0AlwSb18fi//1/6dz8HAOH9pONhClkshh5nVwijlko4Cgtw+J04qqoonrpcuquW4/V4Rw6x8qVK1m5%0AcuVZ7qV4ZixcxH8+/Qwbf/swu7e8RHtLC/3BIOFkCgtgKio+r4f5ixez5ob1rLru+tMKPaOF1Wrl%0Af/3DV3np2Wc4uGsXoYEBstkMek4nlUiQzWaoqK7G7nBSVlHBgmXLuPY978U7wmYri0HZbJZQKHTa%0AbU1NTbhcLqqqqnjfHR/l5ts/TOuJJtqbm3nsoQeJhkPEozEClVV85K8/zaz5C3A4nW9wD8PL5XLh%0AcDjI5XIkEgmyr+qNmk6naW1txel04vf7yWazJJNJamtruf3223EMc1/UyfMWMG/NWo7t2U0qFiOT%0ASpLLZinoOgU9j4mJze5Ac9hxe314SktZ8e6bWXb9jcOaU1x4iVSG5s5+wrEkexpOMnvqeFYunMaM%0AyWPxus/83ApFEry092We2ryfvmCUUr8bRVEIx5KU+j2sWTpzmEchhBBCCCEuVaOu4DoSKYriB+YB%0A7y12lrfqYswshBBCnI3VamHNikWsWbGIVCrDybYuevqDPPi7pxkIRfC6Xbz3hrVcs/YyykpGR0Fk%0Ax94jbNl1gEKhQKnfKwXXYeSvm4S/bhKmYZDobCfR1Unn5ufo2bGVgp6jtH4m9bfdiX/y1ItytqPb%0A4+Gmj36cmz76cQAaDx7grg/cimIaaFYr3/jJf1A/f0GRU154NePG8f47P8b77vgoPZ2ddLW3seul%0AF9n6/HPkC3lq6yby4U99mknTp2O1yluvkcYwDPbu3cvWrVvZs2cP8XicTCYDDC65++Mf/xibzYbD%0A4aCuro5Zs2axdu1a1lx7HVZN4z//ZfCa0LopU1i0fMUZ76M3GOdQU89pt+1oaCccTzOmwkdtpf+8%0A9nRdvHgxBw8eJBKJEIvFSCaTqKqK0+lEURTcbjf5fJ50Ok0ymaRQKODz+aisrOTOO+/kyiuvfPM7%0AOc+cHg83ffqzpOJxWhoO0954lIHOThoPHqD9+DEwDErG1rJ4zRqmLVrClPkLsA1zUVgMH9M0yRcK%0AnGjro2cgys5DTTgdNqoDJbhfszRwKp3lS999kGgiRTiaxOW0Uepzk0gNXlRX5vewYuH0Io1ECCGE%0AEEJcauRd/zAwTTPKYM/Ri8bFmFkIIYR4q1wuB7PrJzFr+kQe/N3TQ7dPmVg7aoqtg0zy+QK6nqdg%0AGMUOc0lSVBVv7QS8tROInjwOOwZvt/tLKJkyrbjhziO310e520UsmcRj0978gFFGURRqxo2jZtw4%0ABnp72fr88wA4XC6mzZpV5HTiTMLhMPfffz/79+8fKk5qmobNZqOmpoZUKkU6nSaXy5HP5zl58iS7%0Ad+/m4MGDfPOb3zzruQ3D5MX9LWw52EpzV4hEOkcmmwcgEk/z9LZjPLurCbtmxeXQmF5XwQfeNZeq%0AMs85j+vKK69kyZIlbN++nX379nH06FESiQS5XI5CoUB3dzeaplFdXY3NZmPy5MksX76cFStWEAgE%0Azvn+z4XL62XmZcuZedlyAL7+2c+QP3oU1TQpqCo3f+ZzRc0nhk95iZfKMj+xRJpwNElXX5i2rgGs%0AFguKAppmRdfztHb2k9XzeFwOqgN+nA4b0XiKgXCcsVVlXLd63uuKtEIIIYQQQlwoo77gaprmJmBN%0AkWMIIYQQYgS6GGcWvhnTNDnceJIdexrYsuvg4G2Y7Np/hL/5eje1Y6qYPmUCKxbPwe0aGUtfXioU%0ARt/v2yteWTF49C0c/PaNxv9XRptsNss3v/lN9u3bRzgcpqSkBLfbTTabJR6Pk06nyefzqKqK3W7H%0A4xkshIZCIVKpFACByio8Pi9Ol4vyysqhc+v5Aj/+/U52H+0gGE2RyeXRrCqmCZWlbuLJLMl0DkUB%0AwzTR8wahWJrxVSXcfMX5WfrU6/Wybt061q1bh2EY9PX10dvby7/927/R09OD1Wplzpw5fP7zny96%0AkfWN6LrOwKk+rgChcIiuri6qqqqwWOS64NHKbrPi97po7RrAbrPidjqoKPNi06zo+QL5gkGhYOB0%0A2DBNk0LBwG6zktMLxJNpugciWFWV2poA16yay/q1i4o9JCGEEEIIcQkZ9QVXIYQQQoizcdhtBMpK%0AsNs0HA5bseOck1Q6ww9+9gj7Dh8jGkuSSKbQ84OzqhpPtHGytYv9h4+zaetejhxr5vN3faDIiS8t%0AFocDze3BYhSw2EfXcpjVtROonzmTrs4OAhWVTJ556c7qdDidOF0uLBYVe5GWPTUMg/964If0dXdR%0AFqjgo/d8Fqt26c08fiObNm3i6NGjxGIxxowZQ1dXFz6fj0AgQDqdpru7m4kTJ2Kz2chkMiSTSeLx%0AOMBQL9T6OXP4h+//K+lUijHjxw+d+/ebGtjR0E5vKIHPZSNfMDBMsFkt9IWTuB02FCCr5zF5peha%0AuGCrEKiqSnV19dCM1le4XK4RWWzt7u7miSeeYOfOnaR6erFiAiaJeILPfe5zeDwe6uvref/738/k%0AyZOLHVecZ5/98LU8s/UQextOEk2kSaaydPdH0PUCVqsFq1XFoqqoqkImq5NMZ9D1Aqqq4HU7GVdV%0ARnWghPdfexlL5sjvhxBCCCGEGF5ScBVCCCHEJe1zd32AxqZW/D4PM6bUFTvOOfnZ//yBrbsP0dsf%0AAgb71mpWK6ZpomlWsjmdWCKJns8TjsSKnPbSM/6qa9DcHox8nqrFy4od57xSVZVv/deDxY4xIiy9%0AfDWGYZBJp5m9sDizq/p7eti15UW6OzqoqhnDVTeuZ+LUqUXJMtKYpsmGDRsIhUJUVFTQ399PVVUV%0Ay5YtY/z48Tz88MND+953331omsbBgwd5/vnniUajlJSUDG0PVFWddu5kOsdL+1vpCyWoLHXTF05S%0AWerB67aRyeZJZnKUep24nRpel51gNEUsmUVVh2dWtKIoI3oGdkNDA9/5znfo7OwkGo3iyGWoMUwA%0AYskUPU1NWCwWOjs7sdls3HvvvUVOLM63ieMq+eStV5FKr+Lw8XaOnOikqbWH3mCUbC5PoVAgm8vT%0AF4yRLxSorS5Hs1oo9blZNHsSS+ZMZuqE6hH9ey6EEEIIIUYvKbgKIYQQ4pI2Y2odM6bWFTvGOevt%0AD7Fz3xH6BsIoKFQGSikt8dIfjKDrecZUV2CzWYnGEqTSWTSrvAwcbjafnwlXX1/sGOICczidrLn2%0AuqJmME0T0zDJZTKYplnULCNNMBikvb2dTCaD3W4nn88zZswY/uZv/oYtW7actm9JSQnTpk1jwYIF%0A3H777ezbt4/q6uo3PPfexi5CsRQ2zUI6q1PqdbB6QR1rFk7km798YWi/z7xvObMmVdLWG2XLgVYO%0Anehh+viKCzbmi0E+n+eBBx6gqamJZDKJxWLBFqikO50GTFweL/5slkQiQSaTQdf1YkcWF5DLaWfp%0A3CksnTsFAF3P0xeK0dzRz08e3kgomkBRFEr9bv7xc7dS4nVJkVUIIYQQQhSdfNImhBBCCDEKHDzS%0ARCwx+CG11aIyZeI45s2cym+e2AjA0gUz+asP3cShl0+wbfchFs2tL3JiIcSFEA4GObh712m3PfXb%0AR1i8ciVjasdTU1uL9RK+4CIej5PP59E0jUKhgNVqJRAIYLfbz3qcpmksXbr0rPv0h5Nkc3lcDo1k%0AOoev1MPaRZOwWF7f3VhRFCZUlzChugSYdy5DessCgQDjxo1DVVXKy8uH5T7fqt27d9PZ2UkqlcJi%0AsTBp0iQ0TaO7uxtFUSgPBFi8eDG7du0im83icrmKHVkMI02zMraq7HUXkKiqSqnPXaRUQgghhBBC%0AnO7SfacthBBCCDGKpLNZjIKB1aKiqioOhx27/fSetFarhQWzp7Fg9rQipRRCXChHDuznmSeeoOnl%0AoyQTcTKpNDBYgN2x+QX2bN+Gw2HH6y9h2eoruOXDHyly4uJwu91YLBby+Tw2m41cLsfJkyc5ePDg%0AOZ9bVRU4NcvOYlHR8wVausNMHjcyiptf/vKXaW5uxmKxjLj+pydPniSRSKBpGk6nk8WLF1NeXs6D%0ADw4uVb5u3To+9rGPkUwm2bt3LzNmzChyYiGEEEIIIYQ4nRRchRBCCCFGgeqKMhwOO5FYAl3Pc+xE%0AG53d/UPb+wZCmKYpS+4JMQo999Qf+d2v/ouB3h6SiQScmgXm8nhIJeIkE3EURUFVVaCNdCrFdbe8%0AF+clOEuwoqKC2tpaOjs7SafT+P1+Ojs7+drXvkbVa3qyvl21VX7cDo2+cIJyv4uBSIpHNh5iSu3I%0AKLg6nU5mzpxZ7Bhn9UoxvLu7+4zLYbvdbi6//PIiJBMjwSuvYUxkqXQhhBBCCDHyvH5tIyGEEEII%0AcdFZMHs61ZXlWCwqFouF9q5eWju6SabS5AsFjp9s54tfvZ/fP7WJYDha7LhCiPOkq72N3//3r+ho%0AacE0TVRVxeXxUFJWTiqRwFdaSklZGQ6nE8MwKOTzYJqYhrNK8pkAACAASURBVFHs6EWhKArr1q2j%0AvLyc3t5eSktLcTqdnDx5kv379xOPxwEwDIPvf//73H///ezfv59CofCm5543tYaqcg+gkM8b+Nx2%0AWrrDbD/cTjKdG9rv0U0NPPbCEXqD8Qs1zIvO9OnT8Xq96LpOLpfj8OHD7N+/f2j7s88+S3t7exET%0AipHglWvGTEMKrkIIIYQQYuSRGa5CCCGEEKOAplm589br+cHPHqGnL0Q+nyedyaKqKhZV5WRbFx3d%0A/TS1dPD0c9u4+473SB9XIUaBzRs2EA2HcLpcpFNJqsaMxVfiJ51MEQkF8fr81M+ZAyg0H28kFomA%0AoqBaLMWOXjRXXnklW7ZsYc+ePbS0tOD1ehkzZgymaZLL5bDb7XR0dNDV1UVjYyPPP/88NTU1vOc9%0A7+Fd73rXG64UYLWo3Lx6JsFIms7+KFaLSpnfCUA2V8Bl1+gaiBGMpjh8spc/bnmZabUB3nfVbCaO%0AKRvOh2DEWbBgAXV1dYTDYRKJBAMDAwSDQRRFwWazEQwGuffee5k2bRo33ngjl112mazYcAnSrFYs%0AqorX7URRFaxn6I8shBBCCCFEsUjBVQghhBBilFg0t55/uO8u/rDhRfYdOkYskSQcjZHJ6gDkdJ1I%0ANEE0luSHP/8t3/4/n6GivLTIqYUQ5+Lwvr3Eo1F8/hJM02DG3Lncdtdf8bX77h3a56bbPsTEqVOJ%0AhsNsf2ETVk3D4XQWMXVx2e12/vZv/5af//znbN68mWg0Sl9fH4VCAafTSXl5OR6PB1VVSSQSdHZ2%0A0t3dTU9PDydOnODuu+9+w2LfirkTUBSFX284wEA0TSyZIZ3VsWsWSrwO/NgxTUhndZq7UvSHkzR1%0ABPmrm5eyeMbYYX4kRg5VVfniF7/Id77zHU6ePEkkEiGRSGCxWNB1nd7eXnp6euju7ubll1/mfe97%0AH7fddluxY4thFij18oHrV9AzEAFg3vQJRU4khBBCCCHEX0jBVQghhBBiFKmrreGzn7iVWDzJ1//l%0A5xw5lsNqsVJTFSASizMQjKBpGgOhKM++uJsP3ryu2JGFEOcglUySz+dRLRYsFiuV1TUoyplnfflL%0AS7nm5vcMc8KRye12c88993DLLbewefNmNm/eTH9/P8FgkJaWFhwOB7lcDpfLxbhx48jlcrS1tfHn%0AP/+Z+vp61qxZ84bnXj5nPPOm1rD7aAdbD7VxsjNEPJmlO5jAYbOi6wVsmoUxAS/JjE5bb5RfPLmH%0A6RMCeF324XsQRpixY8fy7W9/m61bt/LCCy/Q2NhIV1cXuq5jtVpJJpMUCgVaW1t59NFHWb58OXV1%0AdcWOPeKEIgl2HGwiXyjgcTlYtagezTo6ZrQrisK1l88rdgwhhBBCCCHOSNZfEUIIIYQYhXxeN0sX%0AzBz6eXb9JFYumUuJ34uiQDyR5OjxluIFFEKcFx6vF03TUBRIJRPs2baVrc89W+xYF40xY8bwwQ9+%0AkB/+8IfccccdOBwOAGpqaob6ira1tWGaJpWVlfT39/P0009jmmfvIelyaKxeMJEv33EF/+u2ldht%0Ag9c6B/xuptSWU+J10hNM4LJbsVpUgrEUL+5vudDDHfEcDgdXXnklX/3qV1m5ciUWiwWn00ltbS2T%0AJk1C13U0TSMUCvHss/J7fiaPPbubXz72Aj/73SZ+/rtNHDrWVuxIQgghhBBCXBKk4CqEEEIIMQqE%0AIjF+/fgzNDV3nHG72+Vk/uxp2DQrhmFgmlAwjGFOKYQ43xYsuwxfSQmpZAqX20PryRM89fvfYbzq%0A+b1v+za62qXocjaKouB2u0+77Ytf/CK33norEyZMoLe3F6/XSyaToampiZaWlrd8bpt2+sJSd920%0AhPWr6qkJeOmPpCj1OoglMuxr7DofQxk1nK9a9nrdunWsW7eO0tLBZfDT6TSdnZ3FijaiZbI5Yok0%0AwUiCTE4faisghBBCCCGEuLBkSWEhhBBCiLeo42Qb3e09zF+xAE3Tih3nNFt2HuTRp17gyWe2MG/m%0AVJYtnElbZ+/Q9p37jnD0eAvxRAo9X8DvdVNbU1nExEKI82H1uqt5aeMztJ44gWEY2O0OIqEg2UwG%0AgNBAP0/85n947qk/UjdlKpevW8fSy1e/YQ9S8Rder5ePfvSjHDt2jJ6eHtLpNE6nk2w2y8DAABMn%0ATnxH57VrVt531Rx2NHTQNRBHVRX0gkE8lT3PI7h47N27l//+7/9m1apVXHfddacVW19hsQwui1so%0AFLBarSPu7/BII09xIYQQQgghhpcUXIUQQggh3oJMOsMX/+khdAM+1NbNLR+5qdiRTpMv5Eml0wQ7%0AY/QPhNm+5xB2uw3DMCgYBvFEkrbOHlLpDKqiUlriY+2qRcWOLYQ4R+WVlfzVvffxyx/+gJ7OTmLR%0ACHldx+X24PF6yaTTZDMZQgMD9HZ30/TyURr27+OOT9+D1Xppvh1saGigvLyc6urqN91XURRKSkqw%0AWCynVgcwURTljMW+lu4wf3zpZZbNHs+i+jFnLWpnc3lyeh7TNDEME4uq4rS//QLiq5c2vpiL6AcO%0AHKChoYHGxkYef/xx5s+fz65du4a2P/PMM+RyOcLhMIZhUFFRwZw5c4qYWAghhBBCCCFOd2m+wxZC%0ACCGEeBs6mtv5j/94nJ72I6QLeX79XIGTrT186CM3UjNhbLHjAWDTNBx2O1arhVgiSSyRPG17MpUG%0AwK5pVFWWc+XKRUydWDu0vbm5mT/84Q+sXr2a+fPnD2t2IcS5qZ8zl7/79nfZ9sImdm5+ge6ODpKJ%0AOL1dnWg2G/l8HrfHi91up6u9nW2bNjGubiJXv3tkXTgyHLq7u/nHf/xHYHCZ2htuuIGampo33L+x%0AsZEDBw6QTCapqKggnU7jcDjOWKzd2dDBlkNt7D7ayaRxZayaV8fsSVWv26+jL8qfth0jFEvjtFtJ%0ApHN4XDamjQ+8rbGYpslz//o9uo80YNE0Vt31KWoXXLwX0ui6Tm9vL729vbS0tGC328lms5imSWdn%0AJ7FYDNM0cTqdVFRUsGbNmmJHHjFM06StO8jRE5109oZO27Zp5xFaOvupLPdRU1FK3dgK3E57kZIK%0AIYQQQggxeknBVQghhBDiLIK9A/z9Nx6kqeMEob4TmKbB0WSYWHoRnt9t5FP33lnsiACsWbGQaCzB%0A9r0NDIQiZDJZcnqeZCqNYZiU+Dy4XU6qKsu4Zs1lXH3F0qHZUAMDA/z93/89iUSC7du3c9ddd7F2%0A7dqLeraUEJcar9/P1e++iXXr382RA/v54Te/AfRSNWYsms1GJBgkGgkTqKpkoK+XF5/ZwJXX33DJ%0AzXJNpVLouk5rayvhcJhnnnmG6dOnU19fTyQSOW3fX/3qVxw7doyuri58Ph+JRAKPx8O8efPOWHA1%0ATZNsLk9PME5/JMnRln5cdu20masmJg8/e4hIPE08laOixEV/JEVdTQlrFk562+PpPtJAb+PLuMrK%0A6D3eOOILrqmMTjie5r5/fYp1S6dw7fJpAFRVVQ31Z43H40Sj0dOOS6fT2O12/H4/NTU1fOELX8Dj%0A8Qx7/pEmGInz0p5Gdh06QXtPkEQqg64XyGR1HHaNUDTBlr2N7DhwHE2zYtesOOw2xo8pZ8608Vy7%0Aah4uKb4KIYQQQghxXlxa766FEEIIId6mZ/74AifajxPqPoKZS2IAhXyWcMdB1OXTix1viNvl5PZb%0AruG291xNa0cPLe3d/PLhpzBNyOfzlJX6+fJn72DapNrTCqmJRILPfe5zDAwMkEgkiMVi/OhHP2LC%0AhAlMnjy5iCMSQrwTiqJQXnF6f+Y7/vrTvLjxGfZs20oumwUT+nt6aD3RxOTp9UVKWlyGYZDNZmlq%0AaqKjo4Nt27ahaRqZU71vY7EYmzdvJpFIUFJSgs1mo7+/n7q6Oq699tozn/TUf60262Cv0XAsTX8h%0AiWmaqOrgxq7+OFarilVVcTs0+iMpqss9rJpXR03Ae8HHXWzprE42l6exNUyp1zlUcL3uuusYO3Ys%0AW7du5eDBg4RCIXRdp7+/H0VRqKqqoqKiguXLl3P11VdTVfX6mcOXmpf2NPLQky/RG4wST6TR8wU8%0Abgd2TaOmogSnw0Y6kyNfMMgXCmRzOrFEmmxWp6MnSOPJLhw2jeuvWFDsoQghhBBCCDEqSMFVCCGE%0AEOIs4okUsWALhVwCm+bCME2sqsokn4VbP3RDseO9jqIo1NXWUFdbQ99AmF8+/BQASxfMZPrk8a/b%0Av6GhgUQigWma+P1+SkpKME0Th8Mx3NGFEO/AKz08zzYjPVBVzbp338TRgweJhEJoNo1CIU8qmXzD%0AY0YrTdOwWCw4nU6SySRutxtFUchkMmQyGRRFobq6mnQ6jaqqeDwe4vE4qqoyYcIEbr75ZhYuXHjG%0Ac8+aWMWYQCvheJpEKktO18E0sVpUAMq8TlJZnXzeoICBS9OYUOJm7eJJfOBdc9/WOEzTJNbTfdpt%0Aif5+BppP4KuqxuZyv7MHaBiYQMEwT7tNURTmzZvHvHnzME2TSCTCt771LcLhMIqisHDhQr785S/L%0AygunPL+jgV88+gKdvSFsmpVAmQ+7zUo8mSGVzpLMZCkxTcKxJKqioFktOO02yvwerBYLfaEoqUyO%0ATE4v9lCEEEIIIYQYNaTgKoQQQghxFvPnTcfxawcZxUoun0VRLaiKlZglQNvJdkoCZWc8bvPmzWza%0AtImysjI++clPYrPZhjk5KMrg19n4fD5sNhsDAwNomobb7cbr9eL3+4cnpBDinPzr175KOBTiuvfc%0AwuKVq95wieC2kyfJ53UsFpVsJoPVquHx+oY5bfHV1tby8Y9/nI0bN9La2koikSCdTqPrOrquY5om%0AmUyGQqGApml4PB7Ky8uprq7m1ltv5YorrnjDot/syVV897PXsrexi0MnejnW1k8smUPPF0hndfoj%0ASSpK3Hhddsr9LpbMHMeSmeOYUF3ylvPH+3o5seVFWnbtINrdRSGXAyCfzQ7evmMbFpsNX1U1VdPr%0AmbxyNRWTp5yXx+5cGIZJU0eQfMEYuq2zP8qzu05QVeZhfLUfn3vwQh9FUSgtLWXKlCns3LkTgOrq%0Aaim2nhKKJHjwDy/R3hOkzO+hxOtiIBynqzeE2+XA53ESjiXp7o9Q4nXhsGvoeoFkOkt/KIbVakFR%0AFFyO4X9dIoQQQgghxGgmBVchhBBCiLNYcsVSbly+kN8+GyJfyJMv6GQzcZo7jvKDnz3FjxfPQVXV%0A1x33xBNPsGvXLsrLy7nqqquYMWPGsGcfV1NJWYkPE5NxNZVn3Ke+vp4pU6ZgsVjo6+ujt7eXVCrF%0An//8Z9773vcOc2IhxNvV0tRER0sz3e3tPPnwb5i9cBH+U70wX/HT73+PaCRCeCCIx+cll8tRWVND%0A7cSJRUpdPIqicN1113HttdfS0tLC4cOHaWpqorOzk2AwSE9PD93d3UycOJFJkyYxY8YMli9fzowZ%0AM874f/1rOewaK+ZOYMXcCZimSTSZ5VBTD//5+G4A7JqVu25azLJZtW+7gHjshefY9dCvSAaDZOIx%0ACnkdi6bhDgQwdJ1UJIxRyFPI5Qi1tdLVcIiWXTv4wP0/LlqxMpnO8adtx9h1pIO+cILVky2Ypkm+%0AYNAfSfHTx3dis1px2KyMrfRx3YrpLJ05DgBVVbFarVJofY1NO48QjiVx2m2U+tz0BqPkcjqTxlcx%0Ab/oEDh9vJ5ZIY5omNs3KDVcspLzEQ3NnP0dPdBKOJYnEkvK4CiGEEEIIcZ5JwVUIIYQQ4iwaD77M%0Apm1bcZkZkqodEwXDSGOa0J/MEgtFXjfL9ZXlEDOZDIZhEAqFME1z2D/cXL54DjOm1lEwDMpLzzxj%0Ade/evTQ3N6OqKg6HA7vdTiwWIxaLDWtWIcQ7l0mn6ensoK+7m+bjx7E7HENLDSfiMWKRMIl4HKfT%0ARTwao7KmmlXvetcbzoa9FCiKwsSJE5n4qqLzxo0b+ed//uehn++++26mTZt2TvdR4nFQU+4d6u8K%0A4HHa3/bfg+Yd29j2i/8k3N6G5nCgahqmaZDP5tDTAyiqCqaJYrFgc7lRrVZS4TDeyipMw0CxWN7x%0AON6pgUiS7z/0Es1dYcLx9GAv0boSFAXcDo1YMoPC4OOULxj0BOMYhjlUcF25ciXNzc0oisKKFSuG%0APf9IpOt5Nu8+SiSWoqaiBD1fIJZIM7m2ii994kbqJ43lgYc20NkbGjpm8vgqViwY/D3W8wUajrez%0AcdthGpu7GF9TXqyhCCGEEEIIMepcuu+whRBCCCHego0bthHMGeTyYBopDMBitaO5y/E6nHhL/lLI%0AHBgYYMOGDWzbto14PI5hGORyOe6//35+9rOfMWXKFFatWsXll18+bPlL/N6zbs/n8+TzeYLBILlc%0ADofDQSAQYNmyZcOUUAhxLuwOB76SEhKxOPm8TjT8l0KL0+0mEgoNFvdMhma2Lli6jDXXXFfE1JeW%0Ac73WxjQMDjz+e6LdXThLSsmlkmCa+Kpq0BwOeo814iwpwVtRSUHX0dNpMol4UWcwmqbJTx7bxcut%0A/WSyeTSrSqFgoCoKpmmSzOh4XTb0vEE6q6MAWb1AJpcfOkd9fT1f//rXizaGkairP0IokgAGZ1OH%0AY0m8bgeLZ0+iftLYNz1es1qYP6OO+TPq0PU8miYfCQkhhBBCCHG+yKtrIYQQQoizcDrtjJ28nO7O%0AI2QSfahGAbs7wMTJS7h26SQs1sFZQ8eOHeNb3/oWnZ2dRKNRMpkMAF1dXQBYLBaOHTvGgQMHmDdv%0AHj7fyOiduHjxYu6++25+8YtfEAqFKCsr4+/+7u+YOXNmsaMJId6CT973RTY9/Sca9u0jmYiTSWfQ%0Ac1l0PU86mcDl8eBwOHF7vQSqqlh11bu46sb1l/Ts1jdywQqUioKiKNislrfUW/u1uhoOEe5ox8jn%0AsVgtmIZBzcxZLL39Dl78yQND+02/ch3T115Fb+NRWnZup/tIAzaXe3D26zBr6gjS1BEkkcrh89jJ%0AZPNMqClF01T0vIHVolJV5mHq+ADNXWGi8QzJTA6rZfizXkwSqQx5w0A71Ye1UBj8flz1mfvJn40U%0AW4UQQgghhDi/5BW2EEIIIcRZ3P7xW/B6nLy0p4SXtv+ZXKHApMkL+dwHV7H62tUAGIbBAw88wPHj%0Ax4nH42iaRiAQIBKJ4PP5UBSFVCpFPB6nUCiQy+WKPKq/sFgsXH311YTbWvnpv/+YyWNrmDVrVrFj%0AnVemafLQN75Gf2cnN3/mHupmzSl2JCHOm8nT65k8vZ5sJsOJxpfpbGulvbmZ3Vu20HYyQVmggiuu%0AuYbFK1Yyuf6t9SG9VCmKgsViwWazndfi6/gqP4vqxxCMllDqdTJp7NsrjvU3HSebiOPw+cgmErhK%0ASphz402MX7Tk9Pyqgq+qGl9VNVNXryXa3YVapB6oOxs6iCYy+D12ooks46r8fOb9l3Hy6H4iicEL%0AksZW+Ln3tlXk9AIHjnez7VAb08YHhj3rxUSzWlAVBePUkuFWq4V0JkdTa2+RkwkhhBBCCCGk4CqE%0AEEIIcRYOp4P33/kerl4f5a77CmQMePeyOtZcv2Zon4MHD9La2jpUbJ0yZQqKohCPx/H5fEybNg3T%0ANGlubsZqteJwOIo3oDNIhkPkd2/j5poKSiwmR595mvELFuOpqCh2tHNmmiaHt7xE+7FG4qEQD//z%0Ad3nPPZ9n8vwFUngSo4rd4WDmvPnMnDef7o4Odm/ZMrTtsivWMnHq1CKmuzjMnj2b+fPnk0gkqKio%0AYMKECeflvJrVwj3vX/6Oj9czGUzDwKJp5E0TRVGxOV1vepy/Zsw7vs9zFY6nyekFfG47hpnBZdeY%0AP7WGk0f3v25fm2ZhycxxLDnVu1W8sYoyHzbNSi6nUygY+NxOBkIxDjS28qcX93PlstF1wZQQQggh%0AhBAXEym4CiGEEEK8Bf4yP++9fBqd3UGuuWH1adtaW1tJJpMoioLX62X16tU0NTVx4sQJAO68805m%0AzpzJ8ePHyefzeDyeYgzhjLqPNrDx+98hE41SyKaJ9/Wy5T/+nb3+X3PbAz/FotmKHfEdMwoFfn//%0Av/Dyrh2kYlEyyRQAv/net7nqtg+zfP27i5xQCDGSVFZWjsieoU6/f7DYms1ic7nIxGMc+uMTeAIX%0A7qKYHXsb2Lh5JyawdsVCVi6d97aOt2kWVHWwX6uqKqSyOtsPt1+YsJeQUp+befUT6AtFicZTlJV4%0ACJT6aOse4L8e3cwfN+0jm9OLHVMIIYQQQohLkhRchRBCCCHeog9+/L1nvN1qtaKqKoqikM1mOXTo%0AEJFI5LR9FEVh2rRpwxHzbdn54H8R6WzHotmwWDVsbjd6KoVpmuRz+kVdcH15106O7tjGQFcn/kAA%0ALV/AomnomQzJWOTNTyDERUo51TPUqp3fpXFFcYxftIS9v3uYgeYTlJWVk45G6Dy4nz9946tYNG1o%0Av3QkQiYew+E99x7hG17YwZZdBzENk2xOf9sF1+njK9i8r4VwLEWZ10nPQJyfPr6LNVMtQ/sUDIN8%0AvoDVajnLmcRrXXnZLHYfPklHTxC3y06p342mWQhGEvQEI3hcDnQ9j3rquf/Yxl0cOtbGwpkTmV8/%0AQXq3CiGEEEIIcYHIK20hhBBCiHM0f/58fD4ffX19JJNJGhoaKC0txTzVY+2BBx7gzjvvZMGCBWiv%0A+nC82Ap6jnhvD7lkisqp40gM9GN3e5h59XVYbXbsbnexI56T/o52MskkLq8Xl9dHQc/jKSlh8tx5%0AzLxsRbHjCXHBVFRXM3fJEqrHjqUsUMHYCeOLHUmcA19VNbXzFpAKh4l2deKtrCaXShJqa0FRBpdG%0Az2czHN/8PK27djBmzlwmLV9F7fwF7/iiGdM0yWZzmKaJaRhv+/hls8bx+00NBKMp9IKBx2WjvTdK%0Ars6PaYJhmLR2R/jCv/yRBdPGsHzOeOonVKCqcoHAm5k9tZZlc6eg5/O0dQcp83vwe51MGBMgm8uT%0AymSxWa1YrCq9A1FC0QRHTnTywq6jBEq8LJ07mTVLZzKuurzYQxFCCCGEEGJUkYKrEEIIIcQ5Gjt2%0ALCtXriSVStHT00M0GiUajQLQ1dVFJBLhG9/4BtXV1XziE59gyZIlRU48yKLZcJcH0JxtRLs7MQ2T%0Agq7TfaSBRbfeVux456ysuga7y8VAZyeqaqGQz2MaJjani9Kq6mLHE+KCsVgs3H3fl4odQ5xHyz7y%0AMWJ9PfQdO0a0uwuL1Yq7rBzVasVqd5CJRkkGg0SynUR7umnZuYPyujpWfuJTBCZOGva8DrvGndcv%0A4MeP7qQ3lCCayOFx2VAVBUVV8Dg1ugZiFAyTrv4YLx1oYdr4AJ9492IqS0fOsvsjkaIo3P2Bq3A6%0AbWzeeZRgNE5zewKX04bP48TrcgzNGva5nWRzedKZLP2hGD39Edq6B3h+5xFuunIx69culFnwQggh%0AhBBCnCeWr3zlK8XOIETRfPWrX727pqam5u677y52FCFGjJaWFgDq6uqKmkOIi82CBQtQVZVwOIym%0Aaaiqiq7r5PN5MpkMkUiEYDBIQ0MD9fX1VFVVDR37LxuPD33/hXcN77LDvqpqehuPYhomuXSKVCRE%0Aor+f3sajjJkzF3dp2bDmOZ8CY8bS195GNpkil0mTiseJh4KEuruIBYPMXC6zXM/GyOfZ9esHaXrx%0ABexuN96KymJHOq/k7524mGhOJ5OWr0RRVfK5LAoKuVSKTCxGJhZFsahY7XacJaWoqkoyOEB8oJ+e%0Al48wdu58nD7/m95HMBxl8/b9PPLks7S0dxOOxMAEi9XCC1v3sfdQI60dPaTSGfw+D3bb2VdsqAn4%0AmDmpimQqh2GaFAomkwIWDMPkYHsGh82Kx2kDBQYiKQYiSRpbB1g6cxwOm1wbfjYWi8rCmROZOqEa%0Aq8VCLp/HNCGWSNMfjhONp3A4NBKpLKoCHreTUr8bt9NOKpOjNxilvTtITs8zZ5rMgB/t5O+dEMNP%0AnndCDD953olz8ZOf/ITu7u7ur3zlKz85l/PIuxghhBBCiPPAbrfz4Q9/mGuuuYa9e/fyyCOPcOjQ%0AIQKBAIZhMDAwgK7r9PT08NhjjzFnzpxiRwZAc7pY/al72PIf/04+l8VTUUm0q5NUOETbnt1UTJpS%0A7IjvWF7Xmbf6CqbMX8Azv/olqmrB6fHS29rMiQP7yKbT2J3OYsccsQaaT3Dkz0+RicfIpVPUzJxd%0A7EhCXNJsThdLPvghFtzyftr376Vj/15ad++kt/FlrHY7AMn+fhSrBf+YsSSDA4Tb2zjw+O9Z85nP%0Av+F5o/EEv3rkT+zcf4R4IkU8kSSb1TFNE0VVaWxqxWKxYLNpOOw2nA47Xo+b+z51O7Przz57dvLY%0AMr70kdX0BONsP9xOsq+JTC6PaZq4HBqJVI6snqeq1EMolqK1J8xzu0/wnjWzzutjN1rNnlbL7Gm1%0AROMpth84zuHj7Zxo66Wls5+u3jA2m3WwD68ewedxUub3UB0oIZHK0Nkb4ukXD7Bo1iSm1dUUeyhC%0ACCGEEEJc9KTgKoQQQghxHlVUVHDNNdewYcMGADRNo76+nuPHj9Pc3Ew8HqehoYFUKoXL5Spq1nwu%0AxzPf+yb5bBbLqd6yCqBaLKAog/9exHY9/RSbf/cI1lf1zVWtg2NTFAVVVYuYbuRL9PdjFArk0il6%0AG18m1tuDt7JKlp8chXbs2sue/QcBmD2zntUrLytyInE2VpuNiUsvo27JMlp37wTAYrMxds48MvEY%0A4fY2Ip0dlNaOJ9jaTPu+PST6+/FUVLzuXJFonH/611/QeKKVYDiGy+lAVVQcDjs2zYqiKOT0PIoC%0A6ql+sf3BCDldp6W9600Lrq+oLvdy8xUz+d3jLWRyeRRFYWylnxKPg8bWAbqDcWrKPfSGkry4v4X1%0Aq+qHlsUVb87vdXHNqnlcs2oeDzy0gZbOfgqGgc/txO91oet5IvEULZ39jK0qw+NyUOJzEY4m2bj1%0AkBRchRBCCCGEOA+k4CqEEEIIcY7C4TAbN25k8eLFyAgBWgAAIABJREFUTJw48XXbb7/9dr71rW8N%0A/WwYBrlcrugFV7NQwMjniXR2oKgqRiGPnk6jqCreikomLF5a1HznSs/lyCSTxEJBNJsdPZclGY1S%0AVlXNtEVL0E7NCBN/YZomLTu38/Kzz9B/4jj5bAYzXyCXSvHol+/D4fUyds48ln7oDmwud7HjivPk%0Awd/8jqMvH8cwDXbv2S8F14tUzazZzLnhJjZ8559o2bWDXDqFzeUmm0jQ13TsjAXXhx7dwMtNrSSS%0AaaoryukPhbFZrbjdTsLROKZpUlFWip7Pk8lkSaWzGKZxXvL63Q7+9s41fP9/XiKazKAXDMAklswS%0Aiqell+t58rFb1jC2qozHn93N9v3H6e4LM7G2khKvm+bOfvY0NBOKJCgrkcdbCCGEEEKIcyEFVyGE%0AEEKIc7R582YeeughHnnkERYvXsySJUvo7u4e2n7//feTTCYxDAObzUZJSQk+n6+IiQdpTicL33sr%0ARzb8iXQsSryvD29FJZ6KSpbe/hHKxk8odsRzMu+KtfS1t9HScBg9kyEZjVJSVcXslau46vYPFzve%0AiHTwiUfZ9+gjxPv6yKWSYA7eHm5vAwZnPydDIcYvWsL4hYuLmFScT3o+TyyRoFAokC8Uih1HvA3R%0AgoVOrQwHHmbrBexuNxMWL6Wr4RCFbBbVYsE0DPRM5nXHBsNRdu47QigSY/zYato7e6ipCjBt0nji%0AyRSxeBLTNPH7PNy4biUnWjp4uamVSCyB+iYz3eOpLG09EerrKrCcZTUBVVWYOKaU7YfbKRQMUBRM%0A08Q0z/mhEa8yYUyAez50NaFInFAsQTyZxu9x4bBppDNZOvtCUnAVQgghhBDiHEnBVQghhBDiHOm6%0ATiKRIBgM0tfXxwsvvIDdbscwDNLpNC0tLYRCIQACgQBr164dMcvZzrruRmZeewObf/RvHHnmaVSr%0AlZu/8d2LfjlhgLLqaj7wxb8hFgzywL2fQ7VYWHLNdVz5wduLHW1ESoaCHHzyMcJtbZiGgbusHNVi%0AJROL4q2sQs9myMbjGIUChhTlhBg2bXt3s/s3DzF5xSpmXn0d2qt6T29KeBlwOrGi4joe5HIG+y8X%0Acjmsdjt6IoHd7cHh9b7uvDv2NhCJxXG7nKRSaTxuF4vm1vPFv/4Q37j/F0P7ja0O8N4b1gKQTKV5%0AYds+jh5vYeGc6W+Y+dcbDrKjoZ1Sn5P3XzWHBdNq0M6wRHBvKMHOhg5S6Rw+jx3DMHHYNUq90l/7%0AfFNVlWXzp3LoeDuZrI7fAxaLSsEwSaReX5AXQgghhBBCvD1ScBVCCCGEOEdOpxO3200ymSQajRKJ%0ARIa29fb2AmCz2QgEAsyaNYv169cXK+oZKYrC5JWX03e8kYqp00ZFsfXVvGVl1M2aTX9HB5PnzS92%0AnBGrZdcOMtEoRqGAu7wcT6CCXCoFqoLmdLL0Q3dwctsW4v19+Kul399oMTib0Dzt53Akit/nHTEX%0AhlzquhsO03/iOKHWZl5+7hkmLlvO2DnzKa+rI2cqpFQ7Nkyi0Tibf/wD2vbuJptI4PD5SYaCuEpL%0AqZ4x63XnDYaj5HI6ToedbDaH02ln2cJZZ+2d6nY5uf6qFVx/1YqzZo4lM/QG4/SGEvzg4W2U+Z1M%0AGlNGwJIf2qc3FOcrP91IbygBCmRzefweO8tm1WLTRtffofOpLxjF73Vht2lvvvNr5HJ5THOwXzsM%0AtjhQVQWXQ5bYF0IIIYQQ4lxJwVUIIYQQ4hytW7cOwzDYsmULzc3NZLNZdF2nt7eX0tJSvF4vVVVV%0ArFq1iltuuQWnc+TN3Bk3bwHv/38/LHaMC0JRFD74v/+22DFGvEw0Sl7XAbDabIyZPYeWnTsAqJgy%0AlVnX3sDMa67HyOtYNFsxo4pzlEyl2L33ANt37uFY0wnS6QyvrOGazeb49Be+jMNhp7qygroJtUyb%0AOpm5s2dSXlZa5OSXKAUKuk6iv5/EQD/h9jYOP/UkmsMBlA/uY0Kkq5MjrdtJRyJ4AhUkgwO4SsuY%0AtHwldvfrey5bVBXl1BK+VqsFXc/T3NbF2pWLzjmy1TJYrM/k8vSGE3QH45zsCHHzQg+maZIvGLR0%0AR8hkdew2K5pFJZ3NM6GmlKsWTzrn+x+tWrsG+Mcf/ha/1836tQu5fHE91rd4kVROz7NlbyPxZJpA%0AqZeCYZDO6FQHNKoDJRc4uRBCCCGEEKOfFFyFEEIIIc6RzWZj/fr1rF+/nmj0/2fvPgPkOOs8j3+r%0AuqtzmNCTs3LOOdrGGSdsY4MNthcWTFjWhF329rg7wsISFnYN3LJg0h5hwcbGAScsyZYlWbItyVZO%0Ao8k909PTOXdXdVfdixEDXkdZ0vR49HzejKar+qn/0+o09avneRL09fXxjW98g1AohNPp5LbbbuOa%0Aa64Ro8WECc1VU4titQGQjcfx7983tq2Yz5NPJbG5PSJsfQcrFArc+8AjbNm6nUQySTKZJp3JIAFO%0ApxNFMTM4FKBUKqHrOp0nu9n90n4cdhsul5MPvv+9XHHpReXuxnlJkiRMFguKzYaWz5PNZgkXFQo2%0AO5hcGIZOPKPSixWXu4ZSNIrT5cTXMZV5V772rArNjbXYbVai8ST1tdX0DwZ5esce8gWVZCpzRvVW%0AehxUeR3EU3kyeRVZksgWNEq6gSSBw2ompxaRZQlVK+F2Wmmq8XLH1UtpqvWe0bEns3gyQzav0h+I%0AMByO89jWl1m7dCbL502hqa4K6TXW1i3pOgdP9PPI03vpGQxhGAZOu5V4MovTYWXOtGbqfOIxFwRB%0AEARBEIQzJQJXQRAEQRCEs8jr9bJgwQLq6+vp6uoCYPr06SJsFSa89hWreOn+e8nGomi5HOHuk5gs%0AFoySzvDxo/zuM39D04KFLL7+JiqbW8pd7nknnS3wowdfJJkpsHZhG5eunH56989k+Pq3v8fBQ0cJ%0AjoSx2ix43G4qK72oqoZFMSPJMhZFwWQ2oyhmDN0gn88TTyRJpTOcONklAtcyaF26nP69e0iFRhhI%0Al+gtWQmaXagWCyVJAkmihExIdhLBgVmSsFS0UV/h5MKVF4Ld9Zrtrlg8l5rqSoLhGJpWxFdVQe9A%0AgFhidF3XP800HUuk+MNTO1gyfyZNDTVvqeb3X7qA6S3VvHB4gM7+MJm8RkErYjJJ6CWDbKFItdeO%0AVTFT6bazaEYDl6ycTlON520/TrF4Al3Xz4uR2LpuMBJJMBJJ0DM4wkObd+N1O2iuq+LIi9spHDsI%0AkoLuXc8vHtpGLq8ST2XI5lSa66sp6TrRRJrG2kouWvXq6aYFQRAEQRAEQTh9InAVBEEQBEE4B0wm%0AE3a7HVmWRdgqvCNYnU7WfeRj7PzpPSSGA+RTSbR8bnSqUr8fJEiHQwwdPsS77vocDXPmlbvk80rX%0AYJT9ncNEk1lKunHageuPfvoL9u0/RCyeoLWliWKxSDgSRdM0nE4HI+kMuq7j9XooFkvkCwUMw8Dl%0AdGCxKJRK+jnqmfBmGmbP5ep//jbf/eF97D/YTTydI1fUMWFgwsCp5TBkM4ZiQZdkCmYLOcmEqlt5%0AdNdRvL5qrrpgyavatVktXH7RKmKJJP7ACBUeN00NtWSyecLR0bXIVa1IZ48ff+BhPC4n0zpa2Lh6%0AEetXLsZkev3PNsVsYvX8VlbPb6WgFekLxBmOpBjsPkQ2r2E2yXQ0VnHLZQuZ2Vpzxmu27nphD9//%0A4U8B+NBtt3DxhevPqL2JzmSSaamvJq+qJFI5YokI/UNhTvQMoR3bTykxjGx1EhseIpoqIMsSHped%0A2iovWrHEQCCK1+1g1pRGFs1qL3d3BEEQBEEQBGFSEIGrIAiCIAjCOXDddddRWVlJdXU106ZNK3c5%0AgvCWtCxawrX//C2ObnoS/76XCXWfJBUMYvN4yMbjZGMxSqrK3vt+w7u/+NXXnL5SODcMA3TDQCvq%0AZHKjYehbffz9gwH2vHSAcCRKR3srmWyOUDhCQ10tvuoq8oUCJ052YwAN9XXMmzOL/oFBorEYqVSa%0AeCKJoijntoOnKRwOUygUsFqt+Hy+cpdzThmGwc8e3MZL/TFiRZnK2lrcuk46kyOTSmPINiRZQjZZ%0AsNps2K0KdpuVfEEll1dR1eLrtn3NpevJZvM8tmUn0ViCwcAIVqsFl8OBw2HDbDKRzefJ5Qp09w8R%0AGAlz5Hg3z714gL/965txuxxvWr9VMTOj1ceMVh8P9B8ly+ha0U6bhflT68/KY+QfHCIajVPSS/gH%0Ah85KmxORzapgUczIskRX/zAuhw2H3Up1hQtJAlUrETFJGJKB2Szj9thx1lRjMkmkMnkGg1EKWpG6%0Aai8zOxq567Yr3jA4FwRBEARBEAThrROBqyAIgiAIwjmwdu1a1q5dW+4yBOG02dweFl9/Ew1z5vP4%0AV7+IZDbhrPbhqKwi3NNNIZMh0tdDfNAvphY+xwzD4GhviBcPD/DC4YHR2zDI5DTu+tdHaah2M7W5%0AmlXzWmitr3jddjY//SyxeByPx43JZGJkJER7Wwvvu/E63n35xdz1+f89tq8kSfzDZ/8GwzAYCgTZ%0A/dI+HntiE+lMBrfrtaemHW+7du3i7rvvplQqYTKZuOuuu1izZk25yzpnuv0jvHDgJMFIgub6KkYi%0ASWRJor6mkmQuxkhJRkGnsdKOvcpHvqCSyRbI5lQsyhv/yS9JEu9/z6UsWTCLrc/tZfe+o8STKXL5%0AAgNDwdG1Y2UZp8NOS2MdqqYxFAyTKxT47k/u5Qt33VH2Cy+GAsNsenrb2O9btm6no62F9rZWWlua%0Ayl7f2TSjvYEP33Ah2/ce42TfMOlsnnQ2z8hICCPmR06PQCELBui6TvTQDiKKDawebNUNVLZMo9Lj%0A4oIVc3nPJcvf9PkhCIIgCIIgCMJbJ75dC4IgCIIgCJPeoee2E+juZtEFF1HTIkLC15KJRujeuYO2%0A5Svx1L1y1FnNtOmYLVaSwwHyqRR6sYiaSZep0vNDsaTz/x57iecO9JFI50llCxRPTet7cjCCLEl0%0A+aPsPT7E84f6+ddPv/t129p/6AjJZIqmxgZS6Qx2u53ZM2fwnmuufN37SJJEU2M9TY2Xc/UVl9DZ%0A1UN768R47QwODhKNRgmFQtTU1DA0NHlHNAI88/xh4sksFW4H2VwBxWxiztQm3nvZSr72tR+M7TfV%0A5+Azn7uVrv4gLx/tZc+hbrRiEZv1zUcnz5zaysyprXzwxivYd6ST3z2yhX2HT2DoBg31PtKZHP7A%0ACF63k7aWBvoGAhw53s3h4z3MmzXltPojASb5zEPQk109/OK/fkdnVzepdIZsLktJ1wmFI3znez/E%0AbrdR4/Px95/+BG2tzWd8vIlAkiQ2LJ/NhuWzCYTiHOocYPvWbezbspVcKo6u5tGLRQzDoJhJIEkS%0AssmMKR/DToKrr9vI9Tdei91qKXdXBEEQBEEQBGHSEYGrIAiCIIyzXTt20Nt1kmtuvBGnc2KMFhKE%0AyayoaTz2k3vIxOPkMxmu/tgnyl3ShHT8mS3sf+gB9j30AK1LlyOb/rymYuhkJwBaPockS5itNly1%0AdeUq9bzwxM7jbH2pm6FQCgMDxSRjtygUtCJOuwVVK5FTNXKqRk3FG0/rmkgkKRaLWCwKmWwWi8XC%0A9GlvPSQzmUzMmiGmRi+XQ50DJDNZWht8+IejNNZWcsf1FzBnSuMr9pOQqKnyUFPlYdWi6cSTGY52%0AD7JodvtbPpbDYWPNsvls3vbinxqlobaaxfNmsmXHbvoHg1gyOSq9HqLxFJu3v3hagavDplBQi8yb%0AWsfKeW8/wO/q6eOr37qb/gE/ydQrL/4oFKJj/85kshw5dmLSBK5/qaGmAqtU5Il7XkBRU5QMFRSZ%0AkmIjn8uBpCDJEhazhEnWqXBaaauvFGGrIAiCIAiCIJwjInAVBEEQhHGUSib54l2folQqEQoG+dvP%0A/0O5SxKESS3k9/PiE4+CAflMhqMvPo9ayDNt8RIWrN84qaaaPFMlVSWfSpLzJ0iNBLHYHeilIkax%0ARDYWHV2/VSviqKqieeFinJVV5S550tKKJba+1MNILANApdtOTYWTdE4lFMvQ6HNTW+ViKJQkmSkg%0Ay2+8BqOiKEiShGEYmM1mctkcJ7t6xqMrwhkyDINMrkCppKOYTZT00Z/NdVVIsozV7UYq5pFlcP23%0AtWwrPE5WL5pxxjU47DY++N4r6Ght5Ps/u49gKEZTQw39g8P0+4dPqy27VcFeo3DLey84o5oefORx%0A/INDJFNp7DYbtTU+UukMuq5T46sil8+TSmUYHU87ee3YvIloOIRayKMoFpra2hiJpsgPDYBiw2Sz%0A09xUi1RSkWX5Td8rBEEQBEEQBEF4+0TgKgiCIAjjZO+LL/LtL38JzeylZJJ49N57ObB3L5/+wheY%0At2BhucsThEmn9/BB7v2Xb5IIh8hlMhRVlUBXF+FBPyf27KFp6jR8TZNv1NPbZfdWYPN40UslCuk0%0AuURibFtqZASzzYanqoqqtg6Wve/WMlY6+fUHE0QSWTAMJAlqKp3c/K75/PQPewGo9jr48kcuJhhN%0As+tgP16n9Q3bq6+vxXbCRjqTxe1yEgyOcPjocX72i99ww3WvPxXxRKPrOn19fQQCgVfcfvLkSbZv%0A305dXR2NjY24Jshas2eDJElYLQqyJFMq6VgVM7m8ynMvHeeKDYuobG5luDCI02HFXXP6o84Nw3jL%0AF54snDsdq9WCViwiSzKGbqAVS6d9zDOVTmd4ef9BEskUEhItzY34qqs40dmNIcGSRQtYt3oFzz2/%0Am2PHO+lobx33GsfLsUMHSSWSmMwKldXVXHH9Dfzm178b2+6asYrbPvFBrIUIvZ2dzF+ytIzVCoIg%0ACIIgCMLkJgJXQRAEQRgHXZ0n+J+f/Dh53U7OWokhyWgmO13HTvCbn/+cr/3b3eUuURAmnU2/+iUh%0Avx/D0KmsrSMZjeD11VDIZNANnaKqlrvECWXOZVfgrKqib8+LBE8co5BOU8ikycXjVDQ346lroH35%0ASmZdfBk2t7vc5U5qqja6BqNJlinpJWQkpNdY87KuysV1G+e8aXsXrF/D/oOHiURieNwu6upq6Rvw%0A88DDj/H0szteEbgZhoGmFVGUifGnomEYdHd3s3PnTnbt2kUwGKRQKJDL5TCbzWSzWbZu3cqOHTtQ%0AFAWr1UpTUxMzZ85kyZIlLF269B0/kn16Wz29gyES6RyVXicjsSS/fXwXh0/6MXT9bbe7/YV9/Or+%0AJ1m3ciHXXrYBj9v5hvsfPt5NoaChmM0UVBVFMeP1jH+4nUimKBaLSIBsknE6HKxZtZwTnd0A1Piq%0AWb1yGatXLjutQPmdSFNVdF3HZJKRJAmTLL9qUK9ZUVi5YgMr128oT5GCIAiCIAiCcJ6YGH9FC4Ig%0ACMIkd/9//RcFw07WVk1JNmMgYUgyis2H1WYrd3mCAEAqNIKayVDR1IxJUcpdzhlR83migQD5bIaa%0A5hasdgeyFMPr8zH36mvJplL4mt/++oGTkWwy0bFqDR2r1oyGXLt28OwPvg+yhKeugWu/9q1JHVxM%0AJPVVbmwWM2qxhGKWGYmn+e1TB8a2RxJZcgUNu/WtvU7XrFzGvfc/TCQSYyQUprbGh81qYSQUIRQK%0AY7NZwTAAKBRUPvI3n2PalA7WrV7ByuVLsNvL8zmVTCa55557eP7550kkEiSTSQzDwGazYbPZqK+v%0AJ5VKoaoq2WwWTdMoFAr09vby8ssv88c//pGPfexjXHLJJWWp/2y5aNVc9hzqxj8cobXRR6XHSX8g%0ATDiWxGG3AqP/d539w/z0gWdYOncK86Y3Y/6LdZhfS2f3AIPDIe5/9Bm27XqZZYvmsHjeDKa2N2Gc%0Aej4A5AoqDz6xlcc27yQcjVHhdRNLpKjwuFm+aPa57PprqqjwYLFYQJIolXRCkQiPPbl5bHssFh8L%0AWif7e1Z9UxN2h51CvkAsGuHR+3+Hmh2ditwASvnMK/4vBUEQBEEQBEE4d0TgKgiCIAjjIJvJUFA8%0AFGUFRVcxkJAxaGxq4K5/+B/lLk8QCBw5xKbvfBO9WKRt6XIu/NvPvu6+xWKRJ598kmQyybJly5gx%0A48zXCDzbzBYLFpsNk8lENpnAcurCBrvTRdP06cxctmJCn4hPZXI888IRiqUS65fOoqbKM67HlyQJ%0AZ2X12O/2iooJ/XhNNpUeOwtnNBBJZEllC8SSeZKZAorJhG4YZPMan/vu4yya3sD6xe3Mbq99w/as%0AVisf/dAH+c73foh/cIievn4qvV4aG+qQJIlcLo/JbCKdzuAfGqKoFenrH2DPy/uoqqxk1Yql3HzD%0ANXg94/c8TCQSfPnLX+bw4cOEw2G8Xi+NjY1IkkQqlaJUKqHrOsViEVmWcTgc2Gw2rFYrqqoSCoVI%0AJpMk/mJq7HeqedNbWDS7jYKq0TcUptLjoKW+ioJaJJtXqfA4SaVzHOn00z0Q5OnnD1NX5WHNkpm8%0Ae+Ni7DbLazcsQbFUIhJLEInGGRwOsXnbi9hslj+HtQYMj0T4f/c9TiSWxGm3IcsS+XyBlsY6Lliz%0AZPweiFOcDgfLlyxiJBQmEo3hHwzgdDjQdR2z2czul/bxj//na6xfu4oLN67FYbePe43jZe1F72Lv%0Azp34+/qQZYm+rpPokgkJAxmdfP9+Hv7x9yhcfSVrLrwI2yR+LITzV6C7m55Doxcl2ZwuFmzYgFl5%0Anfc9QRAEQRCEc0gEroIgCIIwDjZefDHPbNuHaugUZQXJ0JGMIuHBXnZue5Yrrrm23CUK57lUaIRC%0AKkU2FiXV1v6G+x46dIif//znpNNpDh48yNe//vXxKfI0yLLMogsvIhWLEg0EGDrZiWQy0XVgP8N9%0AvXTMnc97P/f3WCfoyedtu4/x28eeo6QbJNM57njPxnGvwV5RgWK14q6pxVFROe7HP9/ddPEC/MEE%0APYEYsWQOtVhC1w3MJpnBUBIJGI6keOHwAJeunM5NF89/w1B8yaL5fOHzd3HPz35J/8Ag8USSkXAE%0Ah92O3W7D5XLiq67CV11FqVQilc4QjcYJDI8wPBzk5X0H+bu7Ps7UKe3j0v8f//jHHDp0iGQyyZQp%0AU9A0jUAgQKlUwuv1omkafX19OBwO7HY7hUKBRCJBoVCYVGu4wugFEJ+45VKcdiu79nUST2bxD0dR%0AFDMOmwWXw0ZNpYeCppHLqQTDcYZDcQaGo+w+2MVn7riSel/Fa7Ytn1oj1mG3UyqViMVT5AsqJb2E%0ASZaRZJn+wSB2mxWPy4mmaYQjcVqa6rjh3RfgdZfnsX7fe6+js6ub3r4BQpEomWx2bFvqZBr/YIAj%0Ax06w6eln+ftPf5Kmxvqy1HmuzZw3nwuvvJJnHn+MSChMMZ1C0ovYbTYMo4RRSNF9ZD+/DgywY8tm%0APvkP/0h17RtfoCEI7zSP/viH9B89gqHr2FwuHB43s5avLHdZgiAIgiCch0xf+tKXyl2DIJTNl7/8%0A5TsbGhoa7rzzznKXIggTRm9vLwDt7e1lrWOy6Zg6jeMH99M/FEYyDHRJpiQrlFA4+vwWbr79DjF6%0A7Dx29+bOsX9/+uLxHy1qGAb9e/cQOHwQLZ/DpCi0LVuBxW5HkuVX7d/f388zzzxDJBKhsbGRyy67%0AbNxrfitaZ81GsVjIpJIoNhuFTBYJiIdGyKVSyGYzHfPml7vM13Soc4A9h7rJFzSmtdaxbN6Uca/B%0A5nbTtmwF7ctXMvPCi5HNk+tazYn+eeewKaya14rdqqAVdRTz6Gsxmy+imGVKuo6uG8TTeUaiaRpq%0APDTXet+wzRpfNRdtXEdHeyuKYh4dHSpJaFqR4EiIXL5AOBJF0zRsVis1vmo8bhexeJxwJMax452s%0AWbX8nI8YDAaD/OxnP8Pv99Pe3o6mafj9furq6pg2bRoWiwVVVUmn03i9XtavX8+qVavweDyYTKZT%0Ao3ZzWCwWli1bxpw5b77O7USnmE0snTuFOdOasdstqMXSqTV+dQKhOPFkhnS2gCzL1FS5cTlsROIp%0AookMXf1BLlg+G5Pple/nJtlEZ88AsiyTV1WyuQJasYhFUbBaLbicDqwWBV3XyeULgIHL6aCpoYZb%0Ab7iMyy9cfdrfXc7W687pdLBh3SoURSGfy2O32ymeWvtYlmUKqko6kyWZTBEMhrhww9pJ+T1LkiTm%0ALFxEa8cUJCRKpRI2u51cOjU67bKho+s6+WyWZCJOeCTIqo0XlLtsYZxN9M+7M/X8Y48w1N2FVlBR%0ALBZmLltB3ZtcPCgI59pkf90JwkQkXnfCmbjnnnsIBAKBL33pS/ecSTuT66yJIAiCIExQWzdv4vmX%0AjyObLRjFIiZDpyjJGEA2nSUcClFbV1fuMoXzTC6Z4PiWTfTufoHkcICSpmLoOmo2y0P/8+9QbHaq%0A2ztoXbKcWRdfiqqq7Nu3j5/85CdjbQwPD/P973+f5uZmZsyYwcyZMzFPkGAuNhJk3rr1LL/sCu7+%0AxJ0oFgu+5mYigSFS8Rj9x46Wu8RXyeQK7D3UzRPb9o3dtudQN4p5Ky31Vcxob6C10TduwUFFUzMV%0ATc3jcizh1Zx2C9dtnMM162fz0LNH+P3Ww2RyGh2NleQKRQLhFFbFRDiRZcvuLlbOffN1iS0WC6tX%0ALmP1ymVEojGOHjvBz391L/FkklQ6zZT2VtKZLKFwhEg0Rn1dLS3NTfgHh/APBXhy0zPcevP157Tf%0AmzZtIhaL4Xa7URSFwcFB6uvrufrqq/mrv/orHn74YX70ox+N7T9nzhxuvPFGACKRCC+88AJPPfUU%0Aw8PD+Hy+c1rreJIkiZkdjczsaOSWq9ZyvCfAD379R8KxNA67lZoqD+lsHv9wFLfTTktDNf1DYQYC%0AYV440MW6pTNf0d6COdP47j99lpcPnWDfoRMc6ewlFk+iahqlkk4wFMUAGut8WC0K7S0NrFwyl5VL%0A5uGreuNwfzy4nE5uvfl63nfjtfzyv37Hb+9/GLNipr6ulng8STAUIpFIceJkFydOdjNz+tRyl3xO%0ASJLEgmXLWbBsObFIhC9/5i5C8jC+ujrsdjvOIAAEAAAgAElEQVThkRHy+RypRJLOI0fo6zpJ29Rp%0A5S5bEM46xSKmERYEQRAEobwmxtkwQRAEQZjknnj4YVSthGYy0GUFAwmzUcRazGCxWfDV1JS7ROE8%0AE+nr5em7v01scIB8IoGWz49tiw30AyDJEpG+HoaPHaU3neaBx54gFAqRSqXIZrOoqkpfXx+Dg4PY%0AbDacTifz5s3jK1/5Srm6NUZTVf7zi/+LoqoydeHiV2yTJAlJllEUpUzVvZphGDzy9F4ef/ZlEuks%0A6WyebF5F1w0GAhGGQy9itSo47VYuXbuAW69eV+6ShXEkyxJTmqrGfq9023n32jbu23yQcCJDoaDR%0APxxHK5ZQzKa33G51VSXr1qzk1/f9fuw2q9XKzTdcx5at2+j3D9E/4KejvRWfr5rBwQDPbt/J9ddc%0Aid1uO6t9/EsHDx4kkUhQX19PoVBA0zTq6uq4/fbb3/R1W11dzZVXXsnll19OMBikvn5yTiVrt1pY%0ANKvtFbMQzOxoZFpbPZt3HqB3MEwqk6fK6yKazPDMC4dfFbgCWCzKqRB1LoZhkExnCIai/OTXjxCO%0AxjEMg7bmev7Hp26jqmJ815J+q0wmE06nY+z3datX0DcwSOr5NLlcjkwmS1//wKQNXP9SZXU1noo/%0ATx99/Qdv448PPcixgwewWCxk0im6T5wQgasgCIIgCIIgnAMicBUEQRCEcVBRVYk9N4xZ8ZK3eDCQ%0AsGlpLFqEaz/wIeTXmLZVEM4VvVhk2398j2DnMdRMBkM3UBx2JCSKhQI2j4eiqqLlcqiZLD3RGA/+%0A7D8ZDoXInwpm/zTCMpfLoes6iUQCSZKwT5A1UbV8nmJBZaj7JPGRIGaLFU1TiQwNkk2lqGlqZuqi%0AxW/e0Dh5cPNufv/UiwwGo5R0/dSto49xNl8Y/TUNNotCjz9UniKFcZNXi/z+mcM013pYs6AN83+b%0AClaWJWZ31GI2yei6AYBxlo4tSRI3XPdurrjsIv71ez/i2R07icUT1PiqMZvNhCNRjp04yeKF887S%0AEV8tkUhQLBZRFAVVVVEUhZaWFqxW61tuQ5ZlGhoazlmNE5HHaeemy1fRUl/F//3VHxmJJmlt8DEc%0ATjAwHMEwjDccHS9JEl63C6/bhcP+58faopgnVNiqqipf/Nq3qfB6uP6aK5k2teMV2xVFwWwenVq6%0ApOsT7gKbs2n3ju0M9PSw8fIrqH6Ni/dqGxqo9Pkwm80US6UyVCgI46+QzaKpqhjxKgiCIAjCuBOB%0AqyAIgiCMg8994X/T2NzClsceoyeYo4SMvRTn81//BhdffkW5yxPOMwP7XiI+6EfL5ZEkGW9TA1aX%0Ai1w8TrYYxV1bR+30mYS6OsnGYzzXP0RQl8jn8zgcDurr61FVlVAoxNSpU9E0jUwmQzw+OhpqIrC5%0AXDRMmUKxqJHPZCiqBQxdR7HaaPDVMHftOlZcfmW5ywRGpxHe9NzBsbDV7bRTU+kmnsqiFUs01FSg%0AakUy2QJ5VUMfC2SFyap7MMrmF09SLOk8uesEK+a2kMoWxrZHEln+89G9JDJ5iiUdu1Wh0ec+rdGt%0Ab8Zht/Oea65g/8HDDA0PU+OrxmKxoBWLJBLJs3ac12I2m8eCQbPZjKZpDAwMUCgUTit0PV/Nm96K%0A1aqgaUVGH0YDXdcp6Tpm09l7jpRLcCREd08vkWicl/YdpKW5keDIny9EeWbbc6QzGdLpDLIk4XG7%0AmDv71aN7J4MnH/w93SdOsPWPT7Jk1WpmL1xIMh4f2/7rH/2QWCQydrGUw+mkWaxrJrzDZRIJju/Z%0AzfE9LxLyD5BLpcauOioVi2z+9S95+t7/wl1ZSVVdA7VtbTROnUrrrDk43O7yFi8IgiAIwqQmAldB%0AEARBGAcWi4XbP/JR3n3de3j/5ZdSKmq86/obRdgqlMXQ4YPkkknMFgtIEvWzZjN13Qa2//DfAfDU%0AN3Dp3/8jajbD9oceJPeTn6ImkkiSREtLC6tXr2bLli0A1NbW8vnPf569e/fy7LPPUltbW86ujZFl%0Amdu++BX8J07QfXA/zz/6CJGhIaYuXMSlt91B07Tp5S5xzEtHeogm0gAoZhMdzbW0N9WwY+8xAJbM%0A6eCKDYt4+Ugvu/Z1Mm/Gm6/TKbyz6bpBsaTjDyUIxTOc9EewWRS0Yml02tdMgcGRJOm8ioRElcfB%0ABUumvG57xWIRWZZPezYFj8eNLMsYfxpFaxjIkoSinNs/I2tra7HZbGQyGSoqKjCbzQSDQX7wgx9w%0Axx13nNNjTzSGYfC9Xz5JJlfg2ouWMnf6m7/+j/cMoapFzGYTmlbCZJJxOmynFbaO1zrRb5dhQDyR%0AIJ5IMDgUwGa1UlBVdF2nt2+A3KmAsbamhhXLFlNbM3nW8v1L6VSKWCRMZCRIOBhk++anUJTRUX2F%0AfI7+nm4S0SiGruN0u2npmMK0WbPLXLUgvD19R4/w/GN/oPfQIbKpJNlUEvXUTCs2pxN3VRXxkRFS%0A8Rh6qYTJZMZstWCx2bDaHdgcTlpmzeKaj30CV0VlubsjCIIgCMIkJAJXQRAEQRhHvpoabvqrD9Hf%0A28sHPvThcpcjnKe0fB5D15FMJjAMzDYb8muciLc4nFTPmYficqNkcxSLRex2O6tWrRoLXGVZprGx%0AkcbGRq6++urx7sobkiSJlpkzqe/o4PlH/4BZUaisrZtQYStA4tRIVrPJhMks01xfxZSW2rHA1WSS%0A6WiupaO5lusvXVHmaoXxYLWYUMwmnDYL2bxGOJF9xfZAJAWAxWyipsLJ4pmNrF3Q+rrtffmfv0Mk%0AGuW6q6/goo3rMJvf2p+BO3ftJpPJYLNZMQyDXD5PdVUl1dVVb37nM7Bhwwb27NnDyMgIXq+Xuro6%0A/H4/Tz75JC+99BIez8SZ3vZcK+k6B0/0MzQS43jPENPbGli3dCZzpzXjq3zlSK28qvHMC4d5cNNu%0AwvEUFW4n8VQGr8vB4tntp3XcmupKGup8YICvuuLN7zCOfNXVNNTXUiwVSaXS5HJ5kqkU+qkZFhSz%0AmcoKLxVeDwvnz+PDt99S5orPnSqfD7fXSzIeJxmPkYzHxrZFQ6OjfiVZxltZRX1zM+/78EfOKEyP%0AJzPoukGl1znhQ3lh8jAMg2d/dy+7Hn2E+EiQXDqN1eHA4fZQVd+AbDKNPR/r2zvG7lPSNDRVRc3n%0ASEWjRIYGyWfS9B45zLw168rZJUEQBEEQJikRuAqCIAjCOPvI33yq3CUI5zl3TQ1mqxUtl0PL5Qgc%0APkToZOdr7uv1erFYLBSLRQDi8Tjf+973xrZPlCmE34hisbDs0ssYPNnJ/PUbyl3Oq3hdDhSzCQOD%0AfEHjWPcQXf3BcpcllNG05mo+fM1Sduzvo2swQq5QRNVK5AsamZyKr9KJ3aJQW+Vk3cJ2Ll81HfMb%0ATCfcN+Cnu6eP4eAIjz6xiY3r1rBqxVIaG+peMzSJxuI8/ewOHnnsj0SiMRob60lnMphNJlqbm5gx%0A7fVH054Nq1evpr6+npGREaLRKFVVVbS1tREKhThy5AgOhwNd10dH3xoGTz31FD09PSxdupSVK1fi%0AdDrPaX3lkM7myeVVRiIJDp7ox26z4HXZXzHF+NEuP3sPdROOpTArJmxWhXA8RXtTDRetmntax/vo%0AB67j8gtXYQCtTXVnuTdnxm638e1//hL7Dhzi5QOH6Onpwz8UYCQURtd16utqWb1yGauWL2XRgrmn%0APbL7neS2T3ySpx9/nAN7dpNKxCnkCxSLGtFwGLfHi9PtwuXxMHfhYq666Wbqm5re9rGe3L6f+57Y%0AhYHB5esWcfOVq89iTwTh9T1z72947uEHCfsHcFVU0jh1GpIsU8hmiYdCaPkcZosFp7eCRGgESZYx%0Amc0oVhtWuw13VTVen0wkMISu62OzNgiCIAiCIJxtInAVBEEQBEE4z0xdu4GDj/2BbDSKxeEgNtCP%0AxekEw8AwDBKBIR77yv+hfeUqOlaupr29nUAgQKlUYmBgAI/HgyRJGIZBMBjkG9/4BuvXr2fZsmUT%0Adn3Fd93ygXKXwODBA+z+zS8xDIOl730frUuWAbB4TjuVXicj0QQWs4newRAVbgfqqfUX9xzqBjaz%0AZvEM5kxtxmSavOHBaynkcoQG+nFVVlJRMzGmrD7XJElizYI21ixoI51T6R2K8dQLnbx0fIhcoUiF%0Ay8bf3bqeKU1Vb3mUWb5QYHgkTDAUpqunj989+AiVFRU0NTaQy+XH9jMMg0997gskk0nCkSgVXg82%0Aq5W+fj/VVZW868L15zzAslqt3H777dx9990MDAyQy+WoqqqiqamJUqlENptFVVWqqqoIBAK8/PLL%0AHDt2jGeffZaqqipWrFjBJZdcwsyZk2vdzgrPaJCczOQYiSQw4NT7gUEmV+BkfxCbVcHjtqPrBoPB%0AKA2+CtYtmUlrw+lNqWs2m5jS9vbDuXNNUcwsX7qI5UsXAXDfA4/ws1/8BoB3XbCeOz5wcznLGzcN%0AzS3c+tE7ed+H/xp/Xy/Dg4P85sf3EI9GcbrdXHTllVz7vltwuFxnfCz/cISRSIJiSWdgOHIWqheE%0ANzd4spPnH/sDYf8AVQ2N2F0uCtkskUAA2STj9HhxV1YSGhjA0A0cbg9Wp5OSpqHm8yTCEbTCIDan%0Ai1JRA8fkuyBHEARBEISJQwSugiAIgiAI5xlPXT1zL7uSA48+TDIYAEDL5UanGJYkQidPEPcPMHT4%0AIPt+fz9rFi9jYGCAwcFB8vk8sVgMWZbRdZ3jx48zODjIzp07aWxs5OMf/zgLFy4scw8nJv++lxg+%0AehhD1+nfu3sscHU5bFx1wRKy2QKBUAxd18fWdAXo6g8SDMfZvucYU1pq+dj7LqGx9vxZe+zef/kG%0A/UePYLZY+Og3v0NVfX25SxpXLruFeVPr0EolXjo+BEC118HU5urTbqupoZ6SXiKRSBKJxujt93Pk%0A2HFMp6YXl2WZvv4B8gUVp8NBY0MdJpOZ/oFBbDYrHe2tbFw/PqPa1q5di2EY/OQnPyEQCBAIjL5X%0Aeb1eHA4HLpcLWZZxuVxomkY2myUWizE8PIzf72fbtm1cddVV3HrrraP9e4cyyTJtjTXkCxqJdJZ0%0AtoAkgd1mORV8G9RVe1HVIgVNo6AWicTTuJ02Wht9bFg+m9uvm3gj+8+28312W5PJRNuUqbRNmcpj%0A9907dvvC5SvOStgqCOXy0pbNpKNRnN6K0bA1lyM86KeqoZG6tnbmrVnLzj88DKfeA0xmM+vfcwM1%0AzS0E+3oZOH6MQHc32VSSVCz2xgcTBEEQBEE4QyJwFQRBEARBOA8tee/7cNXUcujxP5AMDpNPJVEz%0AGUqqislioVQskkvEyETCVORzfPCKy3j28FF6enpIJBKk02lyuRyGYZBMJslkMoTDYb71rW/x1a9+%0AlY6OjnJ38RWeeqGT/Z3DTG2q4voLT29qzbNpdCo7/VW3v3vjYlwOG48+8xLD4TipTJ50NodWLFHS%0AdRLpHKlMnkQqy7d/+gf+6dM347RPzNHEZ1syEiHk91Pd2EgyEj7vAtezwel04Kuuwj84hCzLOJ0O%0A6mtrkE6NVNVLJaqrKjGZTKiqhizL5HI5RkIRNE3DV13FtKkd/I/PfQqnwzFuda9bt45Zs2bx1FNP%0AsWPHDgKBAIlEgmAwiKqq1NfXo6oqZrMZl8tFRUUFmqYRi8Xo7u7mgQceIJvNcuedd75j15uUJIl/%0AvPNaDnf6eX5/J0dODhJPZihoGqpWQtd1/MMRFLOZCo8Tt9OO1z26ZuvaJaNrvZ4PPB43Ho8LwwCP%0A+zwPGM/ic90wDDr7htlzsIujXYNjtx/vGeKbP3mEhpoKOppqmTOtieoK9xu0JAinLx2PcfSF50kn%0AEtSf+l6ZCI1QUVvHisuv5NLb7sBkNrN/29ZX3K+qvoG5a9Yyd83a0fuEQxze+RwvPb2ZdDyOp+rc%0ArkMuCIIgCML5SwSugiAIgiAI58Cvf/1rnnnmGWbPns1nP/vZCXeyX5IkZl74LmZsvJChw4c4tuUp%0AunfuIBOL4m1oJJ9Kkk8msLrcJIYDeI4e4hv//E16+vr4j//4D06cOEEwGKSlpYVEIkE8HgcgEAjw%0A6KOP8qlPTay1ih977jhd/ggnB8JcuWYGNqsyLsfVSyWGjx2hb/cLdO3cMXZ77+4XSASG8DY2UTtt%0ABi2Ll3DBijmsXzqLI11+vvfLJ5EkULUiVV4X8WSGbF4lV1DxB6Ns33OMy9dP7pHEhmEw3NNDNpUc%0Au23/tq3IJhN1rW1YxzH4mwiaa7xUex04bQrTTnN06//6/GfY9PSz7HpxD9FojHQmSzyRRFVVVG00%0AYP1TkJpOZ1AUMw6HnRpfNVVVFaxdtYKbbrhmXMPWP/H5fNxyyy3cfPPNHDhwgN27d3Pw4EGOHTtG%0AIBDA4XBgNpsZGRnBbrfj8/mora3F5XLh9/vZvHkz69evZ+7c8l1ocabMJhMLZ7WxcFYbuq4zNBJj%0AaCRGOJbiwc27iSbSWC1m5s9o4bqLlzN7SiNWy/i8x00UF21cT43Ph66XWDBvTrnLKaspM2YSj0Zx%0AOJ00NLe87XZO9g3z8we3MhCIkEznyOVV8qqGYUD3wAj9gTBWRcFus+C0W/nr917EmsUzzmJPhPNd%0A94EDZBJxrA47ZkVBKxTQVJWK2louev+tmMxv7ZSm11fDmmuuY8UV7yYVi1JZO7HWpRYEQRAEYfIQ%0AgasgCIIgCMI5sGvXLg4ePEgmk0FV1Qm7tqkkyzTNX0AmGqZ75w4kQLHZaFm0hN7dz5ONRjF0nURg%0AiFDXSabNms3NN9/MP/3TPyFJElarlY0bN/Lcc8+RSCRIJBLs3r0bwzAmTMgcS+ZQtSJ5tYgBHOkN%0AMa25Co/Tdk6PmwqNsO0//i8jJ0+QTyZGRxBrGoZhoGYyRPt6MVutWBwOKptbuf5f7sZkkpk/o5Ur%0ANiziFw9tQ5IkKr1O2hp97D/eh6qVSKSy7D3cPWkDV71UYs+mP/LSls1EhgZRczkMXSebTLJ301Mc%0AeHYrVrud5pmzuPrOT+CuPD+mV66pdPKdu65EK5awWU7vz7imxnru+MDN3HrzDXR2dXP4yDF6+gYY%0AHBomFo9TKpXoPNmDbujMnjEdn6+KjrZWVq1YyqIFc7FYLOeoV2+dyWRi8eLFLF68mPvvv59jx46h%0A6zp2u52amhpkWSYajeL3+6mtraWiooLKykoikQhPPvnkOzpw/UuyLNNcX01z/Wjo/tDm3WPbfBVu%0AFs1qK1dpZaUoZpYsml/uMiaE2z/5N9z8oQ+jWCyY32Ig9d+d6A3w7Z/+gYFglHxepXRqZgZJkpBl%0ACa1YpFiSUNUi8VSGCreTHv+ICFyFsyodj1HSNJRT36E1VcVis9M6cxZWu/202zMrighbBUEQBEE4%0Ap0TgKgiCIAiCcBbFYjF27NhBJpNBP3WC8gc/+AEzZ85k4cKFNDU1lbnC0ZGDWj6Hxf7ao9U89Q1s%0A/PinGD56mPjQIDGTgpTNkk8mXrVvfX0973//+9m3bx+x2Oj6o5qmTYiQ+UR/mEe2H+VEX5jcqVE5%0AqWyB7/72OayKmcYaD7dctpAZrb6zfuxiocDmf/0Ww0cPkz21ZpgkSSBJYz+1fB4tnyeXSKCZLKTT%0AGdyvMRXmvOktzOxopLNvmEIhg45BrqCe9ZonAsMw+MOPfsD+bc8SDwZRC/mxbelEHBKjI6klSSKb%0ATtN76CDz10/+9Sn/xGySMZvkt31/RTEzZ9YM5sz6cyhiGAZ3furvR9e/M0CSJf7tm185C9WOn+uv%0Av57LLruMRx55hAcffJCenh7cbjeVlZV0dXWxe/duotEoVWIaSeE8IEkS9jMcjf67J5/HH4winWrv%0AT1NVx5MZSiWdOp8XVSuRy6ukMrmzU7gg/DfFUxepSdLo554kSRiGTj6bLXNlgiAIgiAIr00EroIg%0ACIIgCGfJpk2b+NWvfsXIyAi5XI5isUh/fz+BQAC73Y7X6+Ub3/gG7e3tZa1z/0MPcOiJR2lfsYr5%0A774Gb0Pjq/YZOXmCUrFIrGTwbDiCEk3B009zVXUNpVJpbL9EIsHjjz9OLpejVCqhKAper7fsYevB%0ArmG+f98ugtE06ayKgQFAMJoe2yeazLLrYOU5CVx7XthJtK+XfCqFZJJxVVVjr6wiNRLE0HW8DY3o%0ApRJqJkMsFGJwOMpnvv4Lrn7XClYsmPaKtobDcULRFPmCRrFUwmG34Juka+V1H9jPwR3bCQ30YxgG%0AdpcLp9dLNDCM11eNbDKj5nJk0yn0UgndePV6uMLpkU5dBDAxxqO/fW63m1tvvZX+/n7C4TDxeJzq%0A6mqsViv5fJ5AICACV0F4C3r8I5zoDZDLqzjsVjwuOwtmthKJp0mmsuiShK/SzS1XreVI1yDbdh9F%0AK5ZwnCfrigvjx+F2I5tNaIUCAFa7nchQnoFjxwgP+vE1nR9rVAuCIAiC8M4hAldBEARBEISz4Pjx%0A49xzzz309fWhaRoulwtJkjCbzRQKBRKJBIqiEIlEyh64xgb6SQwHOPTEo3Tv3EF1ewcx/8DY9uRw%0AgKe/+22SwQAl2URRN0gUCjy6+Wm27d77ijA1k8nwxBNPMDIygmEY+Hw+Nm7cWI5ujTEMg98/c5ih%0AUJJsQcPrtFHhttE/nKC13kupZJDJqxiAbhjnpIae53eRi8cwKQomi4XmhYtxVFVz5KknAGhfvpLF%0AN97M4P59bLn3fvoHIvQMRfjlw9t5cNOLKMqfv6b3+kPEU1niqQwSEhVuJ2uXzDwndZfbvq1Pk4pF%0AkSQJh9tDx/wFJCNhYsNBFKuNJe+6BFmWOfjcdoySjtPjKXfJk8JEmf77bFi6dCnbtm0jnx8dHS3L%0AMrquj/0+2VgsChVuBxaLgqKYyl2OMAl0D4yQyRVwOW1kcwV8ldX89Xsv4qkdB+gbDAHQWFvFsnlT%0AWTZvKjddvpoTvQFmTXn1xVuCcCaap8/A7nKTDIfRa+uQTSYcHjfx8Aj3fedf2HDDjcxctqLcZQqC%0AIAiCIIwRgasgCIIgCMJZsGnTJiKRCKqq0t7ejsPhoLOzk8bGRurq6hgaGhodsfc21pw62ySzCUMv%0AkQknyETCxIf8mK02SpqGXioSH/SjZjMYuoFeLGJWFCTdIBQOEwqHkWUZSZLQdZ3jx49jnAotKysr%0AaWtr4/LLLy9r/4ZCSfqH42QLGnaLmRmtPpKZPJIEitnER69byvG+EC+fCDCtufqc1JCNxyiqKmar%0AFeVU4JpLvHJKZmdlFTMuuIjjhpctD21DiyQYiSYYiYJ8KgDTDf5iukYJX5WH2VObWDyn/ZzUXW6R%0AwUEK2Swms4Ld7Wbde65n672/Hds+b+062ufO4123fIDo8DD1HR1lrHYSmWB564kTJ0gkEixduhRZ%0APr0plMPhMKVSaex+xWIRk8mE2z05R4X/1fUbOXzSj1mW2bB8drnLESYBrVjCMIxTn0MShmGQy7/+%0ANPY2q8KCma3jV6Bw3qjvmELLzFnEgkGyyQSuikoqamoJ+QfoPrCfkH8Ab7XvFcsPCIIgCIIglJMI%0AXAVBEARBEM6CwcFBstksJpMJp9P5ipP73/zmNwkGgwQCAWbNmlXGKkdVNDbj9tViUiyo6TRaLo+W%0A+/PJqkI6jWwyYatwM93jRUVhWCuSTqfJZrOoqoqqqhiGgdPpxG634/F4mDlzJp/85CeprKwsY+8g%0AnVMplkanmjWbTFR7HWRyfz5ZvHB6A6vnt3LHOazB4nQiK2aQJArZLCeefZqi+tonrFfMn8aB4/10%0A9g2TyRbIF1S0YpGCWkSWwGGz4rBbcTttLJs3lduv24DZNDlHspkUM9KpQL9YKHD4uR1kU8lX7Wd1%0AOGiYMqUMFU5OkiRhsVheMV14OX33u98lEAgwffp0brrpJhYvXvyWgtdwOMzTTz9NPB6nsbGRQqFA%0AsVjE4/FMiPWzz4Wlc6ewdK54LQhnT31NBTaLQjCVxeWwEo2n+fdfPzVp1w4XJral77qE3kMHCQ8O%0AYrE7sFit1La2kUkkSEbCRAMBrA4Hhm4gyRK6obP1d7/l2O4XaJ87jzmrVuOqKO/3UkEQBEEQzh8i%0AcBUEQRAEQTgLPB4PFouFfD5POp0eG/UJEI1GaW1tpbV1YowAWXjt9TTMmUvvC88TOHqI1MgIJU0j%0Al4hTSKepbG7B4nTSvHAxU1av46/nzScej7N//366urrYsmULyWSSUChES0sLV111FatXr6a9vX1C%0ATE1aW+nCajEjIZHOqRzqCuKwK2PbewMxZrT6MJtOb+Tc6WhbsoyhA/vJxmMYQODoERyVlRj6aBAc%0A7uni6KY/0r5iJXW+Cr7wsfcwHI5zuNNP31CYXftOEIom0YolGmsrec/Fy1k2fyq1VZN7Ct32ufPp%0AOXSIbDJBMhbl4I7tOD3ese3bf38/NoeDuvaOCfFcmywuuXADLqcTgEXz55a5Gsjn8/T19REKhejs%0A7KSpqYl169Yxe/Zspk2b9qr9BwYG+O1vf8uWLVvo7u5GURTsdjvBYJCKigrWrVuH81T/BEF4Y/Om%0AN9NQU8lINIksyxTUIke6/HhcDrRSCQmJ3sEQ99y3hZULpjFvegumc/h5KpzfZq1YyeyVqzn03HZG%0A+vvwVvtwer24KipwVVRQVFUKuRyuigoMwyAaCJCMRBg4fozDz+1g672/ZerChcxbu55pi5dgMovT%0AoIIgCIIgnDvim4YgCIIgCMJZsGHDBl588UXS6TR9fX04HA5KpRKpVIpPf/rTzJo1i1tvvZUZM2aU%0Au1QkSaJuxizqZoyOti1kMrz8wL0cfPRhVEnCbLXy3n/7d8wWy9h9KisrueCCC7jggguYO3cuX/3q%0AVwGor6/nlltuKUs/Xk+lx87iGY3EU3nCiQz+UALFZEI3DOKpPP/yq23UVDi5ev1s1i5oQ5bPfnA3%0Abf0FHNn0R9RclkImg14skgoGKWkasklm8MB+wl1d7P3db2hbtoKlN91Cva+Cel8FAF63nV8+vB3g%0A/7N33+Fx1Wfe/9/nnOlNGnXJsmVb7t09h1sAACAASURBVN3Yxt2YtkAcSiBAEiCFTa+bZFN/u8+z%0Am2ST7G7aPumVFBJCIKGEGsA0F9x7kYtkdWk0vZdTfn8YnHiJqbLGSPfruuCy5hx9z+cMRpdm7vne%0AN4vnTOZNFywc9oznovMuuZRdTz5BPpOGUon4UIj4UAiARDhM27atdLcdpmHSZNZefyOT580vc+LR%0A4dqr13Ht1evKHeNFXC4XPT099PX10dbWhsfjweVyof2vHd6bNm0imUwSj8ex2+00NzeTzWZJJpNM%0AnjyZyy67rEx3IMQbj03TuPYfzmcolqRvMIaiKjgddorFEoqikMsXOXS8l86+IZ7Zdoi66grecukS%0AVp03XT4II4adqmlc/ZGP4XS72fvs0ySGhkiEh3D7/HgrKnB6PHj/5vfVpilTMHSdYi5HNpkkFhok%0A0t/Hwec2M37GTNa99wPUNjeX8Y6EEEIIMZpJwVUIIYQQYhisWLGCdevW8eijjxKJRMhkMpimSU9P%0ADwADAwO0tbXxuc99joULz63imdPrpWrCRF4Y5Oivbzit2PpGdNPl80lnCxzsCBFL58jmSwCEExnC%0ACRiMpAnFMnQNxLnp8gXDfn2nz8eln/4cz/7kB4Q72p/fPZxCtWmomg29WKRUiJAaGiQTCRNuP8Zl%0An/8/eCpPFlyVc22o5ggJ1tVz/Sf/mft/9AOiA/1kEnHyz/+/VCoWKOZzJCJhYoODDHae4OoPfZRZ%0Ay1eUO7Y4S1RVZeLEiRQKBdLpNIODgxQKhVPHg8EgkUiEWCyGz+ejsbERh8NBNBolFovR3NzMunXr%0AzpnuAkK8UaxYOA1FgTse2MRQLEkilSWTK2CzaVT4PViWhWXBQDjOYDhBOJYkEktxzSVLyh1djEJ2%0Ah4MrP/hhpi85n+2PPUrXwYNkkgnioRB6qYjD5cLt8+OvqsIyTTSbDU8ggCcQwNB1sskkkf4+MokE%0A0f4+3vbZL9DU+uJuCUIIIYQQr5cUXIUQQgghXqEf/vinbN26lTWr1/Ced99y2jFFUXjve9/L6tWr%0Aeeqpp9i4cSOHDh2ivr6eRCJBIpHAMAzuvPNOFixY8IbeBVJRUYHb7aauro5A4NxscRvwuvjnm1ez%0As62PnYf72NnWy5GuCHVVXtLZIpl8kZ5Qgqd2tnPR4lYaa/wvv+irVDmumXX/58v0HzxA++YN9O7b%0AS7SzA71YxO5ykU+lsLs9FNJpho4f48DDD7Dk7TcD4Pe68HvdmKaJ3+Ma9mznspZZs/ngf3+Ltu1b%0AObBpI52HDtJ79AieQAWGrj9fgDUY6u5m/Z2/Y9riJdjs9pdfWLxhNDc3Ew6HicfjDA0N4XK58Hg8%0AVFdX43A4UBQFTdOw2WzU1tZSKpXI5/OEw2Gy2Sx+v59JkyZx5ZVXcsstt7z8BYUQL7J8wTTOmzWJ%0AnQc72LTrCMc6B+jsC5PJFvC4HGSyeTxuJ26nna7+CPev38HyBdOor6l4+cWFeA2mLVrMtEWLiYUG%0A2b9xA4c2byI6OEAxnyfc24NpGKSiUVA4uQO2shKn242/qgpvRQXRgQH629u561vf4P3/9Q3cXl+5%0Ab0kIIYQQo4wUXIUQQgghXqGf/OQnZDMZDh86/KKC6wumT5/O9OnT2bdvHwB+v5/a2lra2tpIp9O0%0At7cTjUaprq4eyegvq3riJAINDbgrKmiYMfMlz50xYwb/+q//SiKRYNasWSOU8NVTFIVFM8axaMY4%0APv7NARQF/B4njdV+OvpiJDJ5kpkCO9t6WVcz46xkUDWNcXPnMW7uPLb85pdEu06g2e346+oJ1DcQ%0A7epEczrJRKMc3/gMC6+7AZvDwdrzZ1Ed9KPrBnOnjb3deXankzkrVzNn5Wq++7EPAwpunw+X10s+%0AmyXS24uiqkT7+2nfu4dpixaXO7IYRl/84hfZvn07zzzzDPv37yedTp9qEVwsFjEMA9M0qaioIJFI%0A4HA4cDgcVFZW0tLSwoIFC7jiiiuYM2dOuW9FiDc0p8PO8gXTWL5gGj+7az3d/RHsNo1JzXUUSzq9%0Ag1EyuSJ+j4t4Ksv6Lft5+7qV5Y4tRrlgXT2r33Idq99yHZlEgl/8yxeI9PdRzOcJ1tfj8vlOthMe%0AGEBRFaoam3A4nVQ3NRHq6iI60M++Z5/h/MvfVO5bEUIIIcQoIwVXIYQQQoiXYZom23fsBMAwSuQL%0AeX57x52cv2QxU6e0AnDHHXewfft21q1bx8qVp7/Z2NjYSHt7+6mvLcsaufCvUPXESVz/7e9jmQaa%0A/aXbCSuKwrx580Yo2atX0g0e2HCYcbUBlsxqftFu4ouXtPLbR/aQyOQxDJN8UR/xjBOXLGXc3Pk8%0A+b3vkA4PoSgKhUyGXDyGv64eu93GebMmjXiucjNNEzjZSvYFyt/8+YZPf4bHfvNrEqEQFlAqFEgM%0ADY10THGWOZ1OVq5cycqVK8nlchw8eJCjR4/S29vL4OAgkUiErq4uwuEwNTU1TJ8+ndbWVhYsWMCS%0AJUvw+WTXkhBn04SmGm65ajVf/uEfOXCsh9pggHgyw/GuULmjiTHGW1GBajt9rvfyN1+FZrOx79ln%0AGOw8wVBXF3UTJmB3OglUV5EIh9n5xGMsvvQy1P81E1wIIYQQ4vWQgqsQQgghxEt47PH1fOOb36K/%0Avw+rWMAJ5LNZvvrVr2Kz2WhobOSu3/+OTZs2sW/fPo4ePcptt92GYRjAyeLqgQMHSKVSeDwempub%0Az7ndrS9QNQ1GwRtP7b1R/rzhMKZpMX7DYRZOa6KkG6eOP7SxjXTu5BxIt9NOU83wt0Xe/9ADhDuO%0AM/uKddRO/vtzwmxO58lisGVhmSaKoqCO8da4937vf+hua2PpFeuYf+GFL2r3l0kkT7YUNgwsLFRN%0Aw+nxlCmtGAlut5tFixaxaNGiU4/94Q9/4Kc//empr9euXctb3/rWcsQTYtTRDYO29j4mT6jH7Tzz%0AB7DqaypoqqviaOcAhmFiAYZpnPF8IUZKVUMj89ZcwLJ1V3L/j77PrvVPkIiEqWkah8vrIzYYItzT%0AQ3fbYVpmzS53XCGEEEKMIlJwFUIIIYQ4gy1bt/G5z3+edCqFaejUqBaKAmm9SK5UpAD0mSa79uzB%0A4/Gg6zpdXV2oqorT6UTXdY4fP06pVMLhcNDY2MiVV175hp7f+kZgmBa6btIzlCAUTXP4xBB2u4Zl%0AQSyVI5Mtki/puBw2aoNeFs0YN+wZDq9/jHD7MTp3bKVh+kya5y+kd//eU8dPbNtC7/69ZGJRLCw0%0Ah4NAQyOeyuCwZ3kj6di3j/6OdqID/Wy49480TZlKNpU8dfyBn/6IZDiMrusoioK3opLJI7DbOhJL%0AcN8jz5AvFGlpbmDdJdIyUwgxOm3Y0cYv73kam6Zy/eXLWLFwOn7vi2eJHzjWQ3v3IIWijsth4HTY%0AqQ2em3Pdxdhkdzq59OZ3cXz3LnqOHsHQdTSbDafHTalQIBmJlDuiEEIIIUYZKbgKIYQQQpzBD3/0%0AY7KZNIqhE9SUkzsQLQufquBCJauoKIqCptq46qqrSKVSDA4Oks1mKZVKFAoFKioq8Pl8VFVVceON%0AN3LhhReW+7ZGvaDfjdtlp6bCQyZXJJrMYXGyjXMkkcVh06ip8FBX5ePWKxfjsA//rl5TL5FPJslE%0AI6QGB+ncvhWbw4mp61imSTYWJdeZwCgUUVSVisYmpl94yZgvxrv9PkrFApH+PmKDAwx0nsBmt2Oa%0ABolwGL1UxNB1FCBY38iclavwjUCRetO2fTz0xCaS6SwNtVWsOn8+FQFpW1suY/3/EyHOpky2QDKd%0AI5XO8fO7n+TuR7fQ0lRLKpM7dU5bRx/7j3QxEEngdTtJZfKMqw+yatHZmYcuxGsVqK6mrmUiA50n%0A0EslNJsNVVUxTZN8NlvueEIIIYQYZaTgKoQQQghxBkePHsPUS1SpYFNAeb5op2LhdDipq6uncXIr%0AixctxOVysXz5cjo6Ojh+/Di//OUvSSQS1NbW8tGPfpQlS5bgcLz0bFQxPBpr/Pzbey9m874uDnaE%0A6AsnKekG7b0xJjUF8XscrJw/kTULJ1IXPDtFM3dFJa5AgFwiTiGdppBOn3a8+PybfDaHA19tHRMW%0ALWbaWinGN7VOITY4SCaRIJ/NUMhmyT8/87iQy6JpNvyVQbyVlUxfvIRLb37niOTSDZ1CsUgqnaGu%0AJohuSNvMcnqh4HouzsMWYrQolEqEokkGwgm6+sLY7Rq5QgnTNOnsHSJfLOG02ylZBn6vi9bx9cyd%0ANr7cscUok02l8Pj9r/n7Lcsil0qdHN3w/Ex40zBQXRpuv3xwSgghhBDDSwquQgghhBBnoKoKTgVU%0ABcBCR0HFwkTF7fay6oKL+MK/fv5vzldpbW2ltbWV++6779TjixcvlmLrCGus8XPthbO59sLZ6IbJ%0Ax75xP3Dyv+l/fOgyPK6zOyt11fs+xKG/PELXrh3kk3FK+TxGqXSq8OquqMDh8eKvq2fqmrXMueLN%0AqDb51fzqD3+M8y6+lLbt2+g+fIjoQD96sURf+zGqm8bh9vmYuXQ5M5cupXX+QtnpWAbpeIxQdzf+%0AYBW1zc1lyaDrBsWSjikFVyGGXWNdJRU+N5Zlkc7mKRRL5ApFcgWwaRqappIv6gBoNpVqv4epLQ18%0A7JbL5WeyGFZ7nnmKR277OZPmzOWC62+kfkLLq17j+J7dRPr7ME0Tu8OBZVnkM1kC1TVUNTSehdRC%0ACCGEGMvkXR0hhBBCiDOYPXsOmwf7UUwdUIC/vrlf0FRw2sjn87hcL55t5vf7qa+vR9M0NG34W9aK%0AV86mqdg0dUSvGWwez4pb38cy/T1EOk8Q6+li629/fbKlsGXhCVbxD5/5ArVTpskb1H9DURQmzJjJ%0AhBkzATB0nW++/1ZQTrb0vuHTn2Hi7LkjksWyLI519LB190H2Hjx62rFv//gO6muraGqoZXLLOGZM%0AacHtco5IrnL7zZf/naGebhwuF+/92n9R0zT8M5BfTk9MJ1PSsLmDePxBZs6cOeIZhBitzps1iS99%0A/AY27z7C3rYu+kIxCiUdXTeIJdKYlkVzfRUup53WCfWcP28KFyyZicMuby+J4RUbGCARHmLXE4/T%0AvncPM5YsZd6aC5g4Zy6q+tK/11mWRcf+fTz8i5+RGBrCH6xCURQyiQR2p5Om1ik0Tpo8QncihBBC%0AiLFCfiMWQgghhDiDT3/qn7h521bMZBQNsD1fcLUsg2JkkN//8jaeePwJfnXbzxg37vSiw6c+9SkO%0AHjzIxIkTscnOxbKrDfqYkC0S8DrPyszWM1FtNmpbp1DbOoVo5wl2/vEPYFlMXLKUuqnTRyzHG5Vm%0As+H2+vhrSfrsF6cty2LTtr3c8/DT9A2GSaYy5PIFCoUiAJ3d/fT2h7DbbTgdDtwuJ36fhxuuupjL%0A1i476/nKLR2PMdTdRe34CWTi8bIUXN2BGupmX4LdpvH2N69k9uzZI55BiNFsfGM14xuXc8MVy0ll%0AcvSFYtzz+Dae3X4YwzCZ2TqOD7/jUqorX3urVyFeEQvyuSyZ48eJD4XYv3EDlXW1NE+bzrjWqQRq%0AajB0/bRv2XDvH3nuwT8z1NNNLDQIgD8YxLIsUrEoFTW1nHfxJfKBNyGEEEIMO3n3TwghhBDiDKZO%0AaeVP9/6Jj3/k4/S2HUC1zJP/PL/b1akX6O3p4itf/U9++P3/d9r31tXVUVdXV57g4kU+e8saBiIp%0Aaiu9I77bVbw+mt2G2+dHs9nQzvKHFyzL4o57/sIDj2+kfzCMbpi4nQ40VcXn9eD1uElnTs7fVVQF%0A3TAYisSIxOLs2HN41BdcE+HwaXNTO/bvI1BdQ2Vd3Yi9cZ3NFTjSOXDq692HOlmxcBqNNZXYZYed%0AEMPO73UzfZKbqoq/zrt0uxxSbBUjxhuowFsRIJNIEO7rJdzbQ3dbGw63C5vNjqppYFmgQLGQp+/4%0AcXKpFLpewh8M4q+qBiDa34+m2ahqaGTW8pVlvishhBBCjEbyilQIIYQQ4iUc2HcIJyqXXnM9j99z%0AJxYKpqJgs0AF9FKR7du2YZrmy7Y3E+XjctiY2Bgsb4ZABe6KSsDCFQiUNcsbydob3s6R7dvwB4M0%0AtU45q9faua+NBx7fSFfvADVVQQqFIql0Bq/XTUnX6RscoqqyAssyyReKJ3e9KgpOh/20QuRoYhoG%0Au59az/4Nz9J7/BilQgELKGSzPPPHu9j05/vwBgK0zJzNqmuvO2s7Xg8d7+WJzfvZd6SLdK6ArhuY%0AlkVn3xD/8p07cTkdTG6u45IVc1g8p/WsZBBiLJPNgKJcsskkms2GL1iFv6oavVikkMtRzOcpZLIY%0Aho7b78dXUUkyGgEUAjU1uLxesCzy6TSJcBjNbqdh0iSu/fg/YXc4yn1bQgghhBiFpOAqhBBCCHEG%0AP/zxT3nw7rvJDIUY7Go/1cxUBVAULCwsE0p6iWw2i8/ne4nVxFg3501XUj1xEpZl0ThTWqC+UrOW%0ALWfWsuUjcq2/PL2FcDROdbCSXC4PwNTJ46mpquTwsRNkc3mClX4WzZ1OKpOlvbOXZDpLPl9gNJZb%0AS8Uif/zONzmyYzvJSIRCNnPqPhORMERO/lnTbIR7e3F6PFxx63uHPceDT+3irkefIxxLksrkTytu%0AZ3MFABQUegYiDEYSUnAV4ixw2u14PU5M08Juk9n04uybMGMmVY2NpGMxMokEscEBHC4XTo8Xu9OJ%0APxhEs9lQVPVUl4XqpnHopRJ6sUB0YIBcKoXd5SRQVU1jaytXfuBDZ/3DW0IIIYQYu6TgKoQQQghx%0ABr/+9W/IRofwWgaqoqJioQAmoANpExRVxe8PSLFVvCybw8H4BeeVO4Y4g8GhKAfbOshk81QHK4lE%0A40xvbeH/fvof2bHvMIePnTh17jtveBPVwQqSqQwbt+1l0/Z9LFkws3zhz5LNf76Pw9u2EO3vxzRN%0A7A4Hbp+fZDSCr6ISRVUo5PIU8yd3Gv3vOXrD4Xj3IHc9+hydfUMYhoWqKAR8bnKFIpqq4nY5KBRL%0AZPNFsrkC6Wx+2DMIIeDyNQvwuJ2YpsmKhdPKHUeMAZPnzecj3/kubVu3cmDTBnqOHaWQyZDPZskk%0A4pQKRUxDxzItnB4P3ooKogMDaDYNm92B2+ejsqaWxtZWZp6/lIUXXYLD5Sr3bQkhhBBiFJOCqxBC%0ACCHEGeTzOTK6TtECt2riVEDFwrAgZoABuFwuLr300nJHFUK8TqFwlEKxhMvpoFQq4XG7mDNjMhOa%0AG9ix7/Df/Z6A38sVFy3niotGZgfuSNJLRfY89STx0BCa3Y7b5aJpciuFXI5UNIInEKBx0mRUTSPU%0A1UmpUMBmtw97jvXP7SeWSKOpKqoCE5qqsWkavYNR7DaN2qoA0yc1cuh4H+lsHr9X3kwX4myoqwrw%0A1suWljuGGGPcXh8LLryIBRdeRC6TpuvQIXqPHSXS10d0oI9sMkWxkKf32FGUlEKwvp668ROoamxk%0AwoyZzFy6jOrGpnLfhhBCCCHGCCm4CiGEEEKcwZQpU2k7fIhisUjG0HFYFiaQARS7HY/Tybx5C/js%0AP3+y3FGFGLU6OzvZu2MXK9eupqqq+qxd52SXWgsFBVVV0Q2DoWh81M5mfTlD3T0kImEU5eQc14qa%0AWq7/1Gf47Ve/fOqcf3jnu2mZNZtQdxdt27cxe/mKYc9x+HgfyUwep92Gz+PiygsX0R+K0TsYBeDi%0A5XN425tWkMrk2LTrCLVVMh9ZCCFGI7fXx/TFS5i+eMlpj3/3Yx8+NfZDAdZcdz3z1lww4vmEEEII%0AIaTgKoQQQghxBnfecTuPPPoYjz3+OMePt9PTfoxSLovNF2Dl8hVcffWVXHbpJaiqWu6oQoxKpmny%0A4ZtuIp/N8KffT+O2P9x51q5VX1uF0+EgXyjgdDoolXSOn+jl2z/5PS6n46xd91xVKhawTBNV0zBN%0A8+SDivJ3z60bP4G68RPOSo6irmOZJpqmwt+/PAB+r5vLVs0/KxmEEEIIIYQQQoiXIwVXIYQQQogz%0AUFWVN11xGW+64jIAFi5aQi6Xpcrp5Ec/+G6Z0wkx+oXDYfRiET2fo6+zg907dzNn3hxsttf/Mqak%0AG6SzRX7/lz1cuGgy9bVVzJnRymA4RjyRoqGuht7+EI8/kyXg9/C3G103b9/Hovkzaaw7eztuyy1Y%0A34DD5aJUKODyeEmGw9z5318/bcfvSOz+ra+u5KhrAIBYIsOf1+/AZtNGNIMQQohzmKLwkp/IEUII%0AIYQYIVJwFUIIIYR4FTTNhiI7WoU4q/p6+/j6v/0bh/fsxtRLAOjFIp95/z/icHm47p3v5Nb3v+91%0AXSOZKZDMFHhs2yFKhsktVyzkiouWs+/QMTp7B/B7TcY31ZNMZxkIRSnpOgBDkRg//92fufO+x5k+%0ApYVV589j5ZL52O2j66WVPxhk6nmLiA8NUczl0EslOg8cwO33YQGGrnP3t79J6/wFzFm1mtZ581E1%0A7WXXfbXWLJ7BweM9DAzFcThsdPQO4XU7KZZ0VEXh8U37Od41yIqF01g6fypet3PYMwghhDh3KS90%0AX5DP3wghhBCizEbXuwJCCCGEEGfRTTfdzNatW1m9enW5owgxaum6zife+17Cvd2YpSJggQV6PocF%0AlHI5nnz44dddcLUsC9O0yOZLlHQDgHmzpvCuG9dx+92PMBSJ0dU3iNvppLLCj9vlQNM00uks2Vye%0AUCTGQCjCngNHeezpbXz01rfSWF/z+p+Ac8gF199Iz5EjDHaeIBWLoagKuXT65I7XSJjY4ADh3h72%0Ab9rAhOkzuOajH6eipnZYM6w4bxpb9h5jh9nBUDQBQL5QRNNUirrBsc4BekNR9h3p5t4ntnPrdRey%0AYEbLsGYQQghx7rOk4iqEEEKIMpOCqxBCCCHEK/TPn/pEuSMIMerd98d7iA0OYJSKaJoNm6FjYKLa%0AHWB3Yho6Nrv9Na9vWRZdA3GyhdKpx7Yd7GHWpDoaawJcuHIxUyY28/D6zezYc5h4Mk0mlyMSS6Cp%0AKqqq4nE7aW6so6TrhMIxUpks//n93/Clz7yfgN87HE/DOaG6sYl3/duXeequ33Nkx3YysTj5XIZ0%0API6qqmg2G8VCnnxvL7lUkj9887+49ctfQxuGls8vsGka//TOK3jw6V08ve0QoUiCdK5AMp3DMAzs%0ANhu6bhBNpIkl0nzv9kf51w9fS0vT6Cp+CyGE+PsURUHVVIq5PN5ARbnjCCGEEGIMk4KrEEIIIYQA%0AIJPJYLPZcDqlJacon4P79mHoJRTLwmboKM/vWLHrJSZPmUL1lOmsufiSV72ubpg8se04G/acoG8o%0AyarJKpZlkS/qRBI5vvuHzTjtNnweB/OnNvLem67hXTcU2bb7IE9v3s32PQcJRxM01ddQKJboGxjC%0A43ExYVwDvQMhTnT388SGbbzlirXD/IyUV0VNDVd/6KNkUymO7NjGX379SzLxONVN4wBIhIdwuF1k%0AU2n6Ozpo276NWcuWD2sGu93GNZcs4c0Xnsf+I93c/Zct7DzQgc3mosLnJpbMkMuXcDpsDEUTPLph%0AD++/4eJhzSCEEOLcNHPZcoznxw+4fX6ap00vcyIhhBBCjFVScBVCCCGEEGzbto1vfetb2O12vv71%0Ar9PU1FTuSGKMqmuoR1FVFCwsyzo1m80Cirkc//b1r6G+yjnKJd3ge3c9x662PsLxDPmSztKWSuBk%0AITacyJw6V1NVUtkCaxZOZOr4GtauWEQskWL7noMAuN0u/uGCpWzdfZCevhBDkRi11UEGQhHWb9jB%0Amy9dhX0Yd3ieKzx+PwvWXsRjv/kVcHJH0fy1F3Js5056jrThdLvJxGMc3rpl2AuuL7BpGgtmTmTj%0AzraTGYBJzXVMtGD34ROYpkUilWXngQ4Mw0TTZN72WJHLpHnoZz8hk0hgs9u54PobGTdlarljCSFG%0AwEVvewcXve0d5Y4hhBBCCIG8AhVCCCGEEJw4cYJwOEwsFuPo0aPljiPGsMuvfDMujw8FBQPQrZNT%0A2UqWRXtvH++54UYO7Nv/qtZ8Yttxdh7uZSCSwjBNbJqKTVVRFQWnXaO20kuF14VNUzFME9M8Od/1%0ATN565UX830+/l4a6alKZLA67HcuyiMYShIZir+8JOIekolH0UvGMxxdccCEzli7F5fViWSa6rpPP%0ApIc1QzZXIJ3Nn/H4rCnNXH3xYvweF4Zpnvy7ousUiqUzfo8YfXqPHuHg5k3sfupJDm7exP6NG8od%0ASQghhBBCCDHGSMFVCCGEEGIM6+rq4r//+7958MEHMc2TBZMf/vCHfOxjH+NXv/oVuq6XO6IYY1pa%0AWvjI5z6H0x9AUxSU5x83LQuzmKez7RBf/MTHyWVzr2g9wzR5amc74UQWl9OGTdOY0lyNzaaioGC3%0AaVQF3Lx51QzmttYzvq4Cm6Zhs2kvue6EcfVMbhmH02GnWCqhaRqGaZEvFF7nM3BuCPf18sNPf4Lv%0A/9PH2bX+CQq5Fz/fmWSS3qNHKRWLGLqBzW7HWzG88/O++uN7+cR//IrfP7SJoWjyRcdNw2RvWxfF%0AknFqR7TDYcftcgxrDnFus0wL0zAo5nPoegk48wcmhBBCCCGEEOJsGH29roQQQgghxCvS1tbGl770%0AJfr7+0kkEhiGAUB/fz8dHR309/ezYsUKpk6VtoxiZK27+iqeuftO2vfvI57PY1kWNkVBt8DUi6Rj%0AMe7+/Z3ccuu7X3atgXCKUCyDaZpYlkJVhZubLltAf8d+EqWTxdEls5q5ZvU0ThzaQWulj9lzZtPS%0AUPmS62ZzefoHw5RKOpqmUiqVsNk0An7vcDwFZZeORclnswx2dnLfD7/HE3fcTtPkVizrr4WsP//4%0AB6QiEUrFAlhQWVfHzKXD2054MJKgoyfEXY88x1827GV8YzV9ob/uIn5y60EyuQKReAqbplHp93D+%0A3NZTraiFEEIIIYQQQoiRIAVXIYQQQogx6u6776anp4d0Ok1jYyO5XA6Xy4XT6SSVSmFZFqZpljum%0AGGM6Ozv57S9+Se+xozgNnb8tju0HBQAAIABJREFUm2mKgg6Yhk53Z+crWi9fMjBNC01TsSxQFQWv%0A+8W7Hzu6+mg73kW+UKCrq5PoQCfLzpvNlEnjX3Tu4WOdPP7MNgaGItjtdgqFIk6ng4nNDdRUvXSh%0A9o2mkM9R6O0h2t/HQEcHmt2GBSSGhtBLRQzDQFFUfBUVNE6cxJQFC4f1+jZNwzBMhqJJhqJJugci%0AOOw28sUShaJOOhuipOsoKKBBTTDApSvmDmsGcW7TS0XS8fhpj6WiMfrb26msr8Pt9ZUpmRBCCCGE%0AEGIskYKrEEIIIcQYZJomBw8eJJlMEgwGCQQCFAoFVFXlLW95C7quE41GaWlpKXdUMcb89he/ZP2f%0A78MydFymdaoxqKUoGDYHlIqomkbjuHGvaL3qgBuHTaNYMqjwOomn8/z6oZ0saHzxjE/TNBmKxInG%0AkvQNhHn8ma24XS4cjr952WRZfO8XdxGLp8hkczQ11DIQilBXE+Ti1UtGzc7KYH0jgeoaTNMkl0qS%0Az2bJZzOnjhfyORRFweMP4K2oYNyUqbz1k59G1V66FfOrNXl8HelsjmQ6RyZXoFAsvWg+q9vpwO91%0AU1cd4B/feiHNDdXDmkGce/RSkY59+zi4ZTPHd+8in8lQer6dt14scWDzRg5v24LNbscfrKJx8mTG%0AT5/JlIULCdbVlzm9EEIIIYQQYjSSgqsQQgghxBikKAputxtVVSkWi6cdGz9+PBdccMGoKRyJN5ZS%0AsYBRKmLqJTKqisbJaYwlRcUsFVFUDZfXz1vfdsMrWq/S72ZOaz1D8QyGaWEYJodODDG3roIXyrkH%0A20MM9PdTKBnYtJNtgQ3DJBSOUygW0VT1VCvd9q4+7DYbHreLYEWAvoEhKiv8zJg6kZVL5p2lZ2Xk%0AVdTU8KFvfJvD27dyfPdueo8eIZNMYOg6/R3t1DSNw+33M2nOXGYsWcrMZcuxO4Z/buqn37OOQ8d7%0A2XGgg8MdfQxGEui6wcBQHLvdRn11gHH1VSyZ28rKhdOpqpTdjKPd0V07eeS2nxMLDZJNJsimUqiq%0Ais3uoHZcM7lMhnQshqHr6KUiqqrReeggu596El9lJbd+5WvUNL2yD2wIIYQQQgghxCslBVchhBBC%0AiDFIURTmz59Pd3c3g4ODHD9+HEVRsCyLH/zgBzzyyCPcfPPNzJkzp9xRxRizbPVqnnv6KYq5LKau%0AYwCWaaCoGnaHE19lkI99/ov4A4FXvOabV83gcOcQ3YMJSoaJTVUwnm+XncoWOdARwqEaxDI6qA5y%0AhSLFQhFVVfG4XCgK2Gw2vB4XyXQWXddJpjP4vR7GNdYyb+YUPvKet+Jw2M/Ss1IeTo+H+WvWMn/N%0AWgCyqRTf+8RHAFA1jes/+c9Mnjf/rGZQVZXZU8cze+rJ1s6FYon/+NE9hKJJNFVh1aIZvOfatWc1%0Agzh37Fr/BA/f9jMifb1YpoknUEFt83iK+TxGqYRqs6HZNDRNQ7PbcTidKKpKMZ8nER7CZrORDIel%0A4CqEEEIIIYQYdlJwFUIIIYQYo971rnfR29vLoUOHiMfjZDIZwuEw4XCY/v5+Ojo6+MIXvsCCBQvK%0AHVWMIZe96QrOX7aMhx94gH27drFz4wby6ST+YBVvufkWbnjH2/H5Xt0uxsnjqvjk21fyqwd30htK%0AksjkeX7DKh6XDQUFEwVPw0zMQgq7kWFcA5imTrFQRDdMkukM8YEUtdVB3AEfPq+H+bOnsmzRbBbP%0An4mqqmfh2Ti3ePz+077WbCP/ctLpsFNXVXFqtq/bNXy7alOJBJueXI+qqay88GI8r/LvmTi7Qt1d%0APPqrXxDq6sRXGcRbUUFscJBkJIzb70cBBjtP4HS7cXm9FHNZUrEoRknH7fNilPRy34IQQgghhBBi%0AFJOCqxBCCCHEGBUIBPjKV77Chg0bePTRR9m+fTuapmFZFqFQiL6+Pu69914puIoRF6wK8o533oJ5%0A801csWwZAE63h1vf/77XvObU8TV86f2XcrhziM37unDmeykUDUwT3C6NVKaA2+VE9bjRDZPW6Y28%0A78r59IciPPvcbp7YsJ1sLk/A7+Uj776O+bOm4vG4huuW31BURYUytxxXFGXY255vePwx/vTb21FV%0ABYfDyQWXXT6s64vXZ8djfyEZieDy+vAFgwye6MDt89M8bQZgkUulSCcS2J1Opiw4j9rm8fR3tBPu%0A7SGXSlF8fsarEEIIIYQQQpwNUnAVQgghhBijOjo6AFi7di1DQ0Ns374du92O3++nUCiQSCQ4fvx4%0AmVOKsc7p8WIYBsGamte9lqoqzJpUx6xJddx97yCFooHdplJb6aWh2k/3YAJFgUJJp3MwSbqosHj+%0ATDp7Bk5bZ1rrhDFbbJ2xZCl2hwN/VTV1E1rKkmH+zBaOnOhH01RmT2ketnWzmQy5bAZN04hFIliW%0AJbOszxG5dJqDmzeRScSpa5lIJh7H7nTSOn8+13/qswx2nuB3X/vKqfObWlu57F23AhALDXJoy3Ps%0A+Muj5LMZAsPws0QIIYQQQggh/jcpuAohhBBCjEGGYfDv//7vZDIZFi5c+KLCqq7r2O32V9269Vz1%0Ay9vv5ImnnsXpdPKJD7+XubNnljuSeAVUVeVXf/oTBw8cYPGSxWftOktmNXPBwkl87VdP0zUQx+dx%0AkCuU6BtKMr2lVopuf+OqD32k3BFYvWgGqxfNGJa1LMti53Ob2frsMxzetw/TNMGCJx58gC3PPE1L%0AaytLV1/Awud3Wovy6O9oJ5NMYHM4sDscRFNJKmpqWXnNtQSqqxnsPHHG7w3W1bPiyqtZesU6Ctks%0Anlcx/1kIIYQQQgghXikpuAohhBBCjEG6rlMoFDh27BihUAiPx0OhUEDXdeLxOOl0mqamJlatWlXu%0AqMNi7/6DHGs/QUXAz+Ejx6Tg+gYSrAqycvVr/3uoGyb3P3OI+iofy+aORzvDrNW6Kh+qqmBa1vM7%0AG0HTRv9c1rHMsix+86MfsOnJ9cTDETLpNJZlAhCPRlA1G+1H2mjbv485552H3TF882LPdflcjkN7%0A92LoJVxuDzPmzcNWhpm9L8ilUpi6gWa3A2AaBprNRnXjuFe8hmazSbFVCCGEEEIIcdZIwVUIIYQQ%0AYgxyOBw0NDSQTqdJpVLE43GKxSKapuF2u5k0aRJz5szhmmuuKXdUIV6XzoE4D248jG6YPPrcEVYt%0AmMisSXVY1l/POd4T5Sf3bCWZKeBy2EjnSlQFPExoqASgwu8l4Pficjpw2u24Xc4y3Y0YTvt2bGfz%0Ak0/Sc+IEiqJQEQxSLBZQVRWX200+lyOTTmMYJoZhYC934BH0wF138tj996OXSjhdLt754Y+w7IK1%0AZcvjcLlQNBXLOFkQtzkcFPN5OvbvpbZ5+NpKCyGEEEIIIcRrJQVXIYQQQogxSFEUvvrVr7Jt2zb2%0A7dvHxo0bCYVCuN1uzj//fNauXcvKlStRz7Ab8I3Asiw6u3rYtnM3yVT61OP3P/goqVSacU0NTGmd%0AzKSW8W/o+xQvzTBMdMOkO5QgHM9ytDuC22Vn7RTt1Dl94SSHO4eeL7hquJ02poyvpuX5gusFy8+j%0AtjpIvlCgsb4Gj3tszm8dbTY//RSxSAQsi4bmZrw+P+HQIJqm0dg8nolTp3Jg5048Xi82+1gqt0I6%0AmSIRi5JJp6mqqSGdTI54hkQqzf2PPEs2X8CrmThcLgq5HKZh4KuoJB4e4um77qSQzeKrDI54PiGE%0AEEIIIYT4W1JwFUIIIYQYo9xuN2vWrGHNmjXU1NTw05/+FIDLL7+cJUuWlDnd67P/4GFuv+NuTnR1%0Ak0ymyL/QLjmRJJ8vcMdd9+B0OvG43dTX1fIvn/sn6utqyx1bnAWqoqCqKqqikCuWyBVLAORbThZT%0Ak9kCyWzh1LlYMK4uwHUXzjk1u9Vm05g3a0p5bkCcNZFQiEIhD4Db7WH+4iU88dADAFy0bh2XXnk1%0A8VgUoKztdMtJ08p331t2HOD+vzxLMp2hOljBBS2TiYdCpOMx/FXVuLIZeo4e4bHbf43H5z/tezOJ%0AJLl0GvcomUMuhBBCCCGEOPeNzVeNQgghhBDiNIFAgEAggKZp+N7gb1Bv2baT//nBz+jr7yebzWE+%0A3zvWYbdjWRaZTAbl+SKcbhgUCgXaOzql4DpKTWioZNX8FrYfspHKFsjmixRKBgoni6mqouCwa7id%0AdgIeJ421Ad71poVMm1BT5uTibPNXVGC3OygVCqSSSfZs33bqmKEbAFQGq8oVb8zTDYNCsUQylaHS%0A72PK0lWEO44R6uxEs9morKvHEwiQjESIhwZRVBVNs1EqFjmwaQNHdm5n/LTpzFm1mhmLz8fp8ZT7%0AloQQQgghhBCjmBRchRBCCCEEF110EYFAAJfLxYwZM8od5zUrFovc9pvf09Xdg91uR1VVfB4Pfp+X%0AwdAQXq8Xv99LoVAkk8mi53LljizOModd4x+vWsyNl8zlQEeIo11h+sMpXM4YxaKBz+1g6oQaFkxt%0AZPHMcUwdX4OqKuWOLUbA+atWs3/nDrLpNEMD/aSSCSzTwuly8tDdd7Hzuc2svexyll6wFk3TXn7B%0AUcCyLCKhEJlU6rTH+3q6adu/n5q6OoI1NWVpw94wdTorr7qGjffdQ7ivl1QshreikurGJhRVRS+V%0A0DTtZAF2KESpUCDS18vRXTvxVwZZeNHFrL7ueuwOx4hnF0IIIYQQQox+UnAVQgghhBA4nU5WrlxZ%0A7hiv26bntjMYGkJRFHRdp6ammoXz5nCiq5tQOILdbmPalFaWnDefPfsOcqy9A8sCh7wBP+r5PE6W%0Azh7P0tnjAbjr3gcpFk/uYpw5sZabLl9QzniiDBatWMmebdtQVJVoaIhsNgOWRSGfIxlP0NfdTefx%0AY2zbuJEPfvZzOJ3Ockc+KyzLorezkx3PbWL3li0MDQxQKhXRSzqqppLP5Xj60UfY8PjjOBwOXB4P%0AzS0TmTRtKjPmzKN1xoxhbblcKunsb2un7XjXaY8/uWknrS0tzHnTNRx7dj2ZWJRMPE5iKITD5cLh%0AcuMLBqmorT11X7lUknQsSmygn2Q0womDB3jbZz6PJxAYtrxCCCGEEEIIAVJwFUIIIYQQo8ihtqMk%0AU2l8Pi+RaIz6uhq++JlP8P/9+9c41n4CgCWLFnD9W67k+muv4nhHJ13dPcyfO6u8wYUQI85ms/G+%0AT32aXVue46lHHqbz+HFC/X3opRIWkM9m6e3sxNANnvnLI1x65dXljjzs+rq7+N1PfkLH0SOkkknS%0AyQSGYWB3OHC6XFRUBUnG4mRSKXTdoFQsYpoGnceOsWPzRrw+P/OXLOFDn/38K7qeZVlks1nWr1+P%0A3W5n8eLFuN1uAE509/PYM1vZufcw0XiSXL5IOpMFIBJP8PATm7DZbDgddlz2RmrqaqiqThHMxCjm%0A82STCYa6u04Vil1eL96KCuomtFDM54n09dK+Zzf3/uC7vP1zXzw1o1kIIYQQQgghhoMUXIUQQggh%0AxKiRLxQwTRNVVU/OaVVU7PYz/8rbOqmF1kktI5hQnCuU5/+llaE1qjh3KIrCecuWc96y5dz7u99y%0A969/icPpJFhdQzIeJ9TfRywSYcvTT4+6guuB3bv42be/xUBvL9lMGp8/QG1DI06Xi0I+j2VZ2G12%0APF4viqpgs9mx2e2YpkkhlyOTTtPf001tQ/0rvmYqlSIcDnP33XfjdDq55ZZbuPbaa3l4/WZ+f+9j%0ADEXiJNMZ7DYNt8uF1+OmqaGWZDKDhUWpVCKdyZIvFOm22WhsqOGzn/oQmRNHePz2X5NOJPBVVhKo%0AqiafyRDt78fhdFHV2EjdhBYGOto5sX8ffcePMW7K1LP47AohhBBCCCHGGim4CiGEEEKIUaOmOojT%0A4aBUKqGpKkORCF//5vcYCkfKHU2cYzwuB8WSwcxJdSyaMa7ccUQZhAb6CQ8OMnPefBRF4W83PF56%0A1dU8dv99DA0OUCwWSMRi5Qt6FvT39PDz//kOXR3tOJxOWlqnoJdKxKIRMt0pHE4Huq7jdLkpFgto%0AmoZeKmEaJk63C6/Pj7+ignQq+aqua5omhmHQ399PMBgklUrxzHO7uP3uh+nqHcTv81JfEySRyhBP%0AplAUhWg8iaIomKaJpqq4XU7qqoPEEid33dqcburGTzjtOtMWLaFh4kS2PvIQQz3dRPr6qB0/Hm9l%0AJalYjO2PPSoFVyGEEEIIIcSwkoKrEEIIIYQYNVavWMaDjzxBx4lO6utqGRgI8dSzmwj4vViWBcCO%0AnXvwuN2sWLaEYGVFmROLcvG47Hhcdt5x/dpyRxFl8uvvf5/2o200jmtm7eVX0NvVferYY/ffR6lY%0AxDJNHC4XFVVVZUw6/J58+EFC/X3YHQ7qGhrJptMM9vcTrK6iurUVm83GQG8P+VyeimAlk6ZOw7Is%0AouEw+VyWdDJFdCiE8hp3iL/Qztc0Te55+Gl6B8LUVFViWhaD4Ri1VZU0NdQQT6QZisSY0FSP1+um%0AWCyRzRdIp7MUi8Uzru+vCrLqLdcxd/UafvEvX6Tz4AGK+Ty+ykoGT3TSefDAa8othBBCCCGEEGci%0ABVchhBBCCDFqTGwZz9LFC8lmswyGwvh8HkzTIByJYegGsXiCLdt3ceBQG3fcdQ/nzZ/LO268lob6%0AunJHF0KMsGh4iP7ubsIDg3QcO4rL5cI0TCzLIhmPEw0PARCsqub81WvKnHb4pJJJtm/aSDIep3ni%0AJEzTZLC/j6YJE1h10SX8w9XX8NAf7+aRe3pOfc+qiy/hkiuvIhmPc+TgAfZs28q+HTtIxuPYbPbX%0AnKW7L0TfQArLsvB63XR09TFpQhNXXroKRVG4/Y+PnDr3Ux94B9XBAIeOnmDrroMcaGsHwO1yYGb/%0A/voVNbXMXLqMUHcX+WwGf7AKw9DJpzOn2s8LIYQQQgghxHCQgqsQQgghhCCeyvH//rCZZKZAdcDN%0AJ9++Epfztb+JXk4fet+7sTvsbNi0lXgiQSKRxAICAR92ux3DMEilM4SGwoSGwhw4fITPf+qjTJ0y%0AudzRhRAjKFhTgz9QQSIeI9uXftFxm91ObUMjU2bOZPUll5Yh4dmx67nNxKNRXG43DoeDeDSC1+dj%0AzsLzuOkDHzy1+/TvCVRWsnjFShavWEk8GmHLM8/Q2Nz8stdMp9Ps27ePQqFw2uO7d+9hIFbA5fEy%0ANNiPz+Ni2XmzufHqS3joiU2nrxENM6O1mcZVi7lo1WK6+wYZisSZ3DKOY9HBM15b1bST7aItsEzz%0A5Gxvp0OKrUKMIMuyaN+7h3QiTmVtHS0zZ5U7khBCCCHEsJOCqxBCCCGEoL03ytGuMAPRNONqA/SE%0AkkwZX13uWK+Jy+Xkox+4lTdffinPbHyOzVu2E4snONHZhc1mQ1EUSqUS1dVV5HJ52jtO8JPbbue/%0AvvKvL1loEEKMLjd/4IOsH/8QB3btJBGLnZrVqmoawapqqmprWLRsBZdfex1uj6fccYdNOBSikM/j%0A9ngByGVz+AMBlq254FX9DKysquaya95yxuPFYpFt27axefNmdu/eTSKR4KqrrsI0TRwOB5lMhnji%0AKNl8AU2zgaKiaTa2ufP8sULFcgROraWmYzz0nf9i14Rm1lx7PTOXLWd8Uz3jm+pfMmMunebw1i1k%0AUymqm8aRz2Swu10E6xte8X0KIV6/vuPHuPMb/0k+k8Hj8/PBb36bylrpLiKEEEKI0UUKrkIIIYQQ%0AAgALMEzz5B9GgYkt45nYMp5b3v5WPvm5/0Nndw8+n5dxjQ0kU2n6+gcIBiuJRKKc6Oxm7/6DzJ87%0Au9yxhRAjpLF5PDe9/wMnW+r29fHz//k2h/fuRbNpLFq+gnd/7OPYbKPvJXM+lz2501N7YYenBYqC%0AqmnDdo0TJ07w/e9/nyNHjhCPx0mn07hcLgA0TaOlpYVcLsfgUATyBQy9hGWaFE2DnTu2Eg710jrt%0Arz+PlVKBQi7NsV07Cff0UPOnu5i7cjWT5y+gfkLLi65fyObY+8zTbHn4AULdXWg2O063m8FQCH8w%0AyLw1FwzbvQohXl4unaJUKBAd6Mcx0UU+nQYpuAohhBBilBl9rx6FEEIIIcSrYlkWuYJ+2mOhWJr6%0Aah8+t+MNv+tTUZTTWkdefumFVFQE+Oltv6Wnr4+KigDJVIr9B9uk4CrEGKSqKo3NzcxZeB6H9+4F%0AoGVK66gstgJ4fT5UTcPQT/7cd7rcZNNptm/cyMKly173z/yOjg6+9KUv0d7eTi6Xo6qqirq6OorF%0AIpZlYVkWhUKBZDIJlomiqKCAy+0jXyhgWBZd3b24AzXgOL0gY5omkf4+YoOD9B07htPjwe314XC7%0ATzvv0Nbn2LX+cVLxGIauU9s8nkwygVEqUVFby+wVq17XPQohhBBCCCHE/zY6X0EKIYQQQoiX1RNK%0AsOVANzsO9TIUz1AsGQDkiiV+et827JpGhd/FpMYgMyfWsnzuhHN+rquu64QjURrqX2LXhKJw8dr/%0An737jpKjuhI//q2qzmF6cg7SSKOEApKQkIQkJEQ2ORmzgLFZ2+vAOnv52eu118bGYb0J1oG1DdjG%0AZJuMhAQSSALlnGc0OfR0T+fclX5/jHZAJkszGiG9zzmcw6l+/epWqae7Tt169y7ijw8/gabqyLKM%0Aqqqo+fyIxtbX3c3BPbuZPX8BXp9vRPclCMKH53K7cXu9SLI0VG73VFTfOB63x0PA76eopJSCwkI6%0AWw+zfdMG/vjrX7L04kuPeW7DMLjnnns4fPgwAI2NjaRSKdrb24dKupumSXd3N06nk6JCH+lMjmwu%0Ai67lkCUFzTTRgO6+IMU1b5a2T6YyyJpOWU0tmAbpeJxkNIKuasgWBZCwORyk43FSsRg2hxNPoQ+7%0Ay00yGiEVjVFeX8/Cq67F/jcJWkEQRkY0GODAxo00b9961Pbnf3sfJVXVlNbUUD2+ibqJk7DabKMU%0ApSAIgiAIwvAQCVdBEARBOA1t2LqHR59ehdvl4Kuf+wQlRSL5czrRdIMnX9nDqk0txFJZEuk8mm5g%0As8gUe52ks3niqRyqpiPLEoc6B3hjTyddgTi3XjpzRGNTNY1cLo/HfWz9Ev/48BOsWv0akyc28fFr%0Ar2T8uLHvuFprw6at5HJ5FItCLpfD4XBQVFx0vOG/q3QyyU+/fSe5bIan/vwQ3/3Ff1BSVjZi+xME%0A4cNbdMGFeLxeZEVh1vz5ox3OiJk2ezYV1TUE/X4y6TQut5uyyip6OjpY+czTbHz11bclPnRd/0Bz%0A79ixg/b2drLZLOPGjSORSNDf309NTQ0NDQ1YLBY0TcMwDKxWKwsWLCCRNVn/xkYioSAyBrKhYhgm%0AqqqRyeaw22yEUgnkdB6LoZJubsZiseD1FeAtLkGxWJAkQJKxO51oqoquqmiqSioeJ9Lfj8vrpaqx%0AkcXXXs+ciy4egbMqCMJbhf1+XvrD/bTv2UM6ESeTSqLmcgAEu7sI+/uwWG3Y7HbsLhduXyE3fONb%0A1DZNGOXIBUEQBEEQjp1IuAqCIAjCaWjLzv3sb27H43bS3NpFyWyRcB1uhqaSDvTjKq9EPsnKUj7y%0A0k5e2thCXyiBx2nFokiATDavk9d0DMNEkWUcNgsWRUY3DGLJLMlMbkTjSmeyfOuH9xJPprjs/IXc%0AcMWyDz1HIDhAb18/geAAu/fup7ammokTxpNMpobGPPP8ClRVpc/fj9fjIR6PU1lRzvy5s4fzcIZE%0AI2G+/+U7SMQTJGJR3F4vP/jaV/jF/Q+esiVLBeGjyOlyseC8D/+981FjsVg457xl9HZ1Eujrpbqu%0AHm9BAXaHnVgkQld7GxarFV3TsdqsaKrK848/xoZX1zB5+gzmLlpEw7jx7/gwy4oVKwiHwxQVDT7A%0AEggEqKmp4aabbuL666/n6aefJhgMDo1vaGjg1ltv5U9PLufFl9fT09VBONCFlEvicnuoLC/BbrOS%0AzhSR8nowg93YUyFsGORjSXK5PFZFxtA1DE3H4fGQTaWw2KxYbXY8hYW46xtonDadsy+9jNoJE0/Y%0AeRaE01Wgq5M///gu+jvaScVjWKw2wESSZbzFxeTSaQB0TSVnGCRjUXKZDD3Nh0TCVRAEQRCEjzRx%0Ah0cQBEEQTjN9/QNs3XUQwzAwTZMVazbidNhpbKjB6zm2VYXC223/z58RPrif4omTmf2N74x2OEP6%0ABhK8ur2NvoEEFcVugtE0TruFEp8TVdPpCyWoK/dhsyrk8jrpbJ5MTsNuU8Ac2dgGQlEGQhECAxHa%0AOnuPaQ5FUTBNk0g0RiwWp6fXz67d+7BYLRi6TiqVJpvNkU6nsTvsJFNJSktKmHvWTMrLSof5iAZt%0AfPVVouEIpmnidLmwWm3Isoxh6IjLcUEQRsPSSy/l4J7d7Ni0ie6ODnxFhRT4CimrqKS0vIJcNotp%0AGsiKQtDvp62lma72dloO7OfVFcupaWjg7MXnsviCC4dWw5qmyb59+4jH4zQ1NZHJZJBlmbq6Oq69%0A9tp37Q0rSRK3XHcJs6dP4uW1m9m++xAD4RC5vEF3XwC7zTr4/elw4W6agUWWiQb8aNEgpQ6Fpupi%0Ail02Bnq7GejpwVNYSG3TRGqbJjB2+nQmzD4Lp9tzIk+vIJy2TNNk+f2/o6+tFcPQcRUUkEkkcPsK%0AAYiHQxSWlSPLMvlclmwyhaapoxy1IAiCIAjC8BB3eARBEAThNNHe1ceDj71AS1sXyVSGfF4lnkyz%0AbfcB9h5sxeW0s2zhHG65/pLRDvUjzzRNYm2HSfV2o9hsqKkUVvfJ0Q9wzbZWosksXreNZDZPgdvO%0A9KZKJo8p56lX9wEgIfHZq+ZityrsaQ3w2vY28qqOyzEy/VtN0+SNrXtYs34LrW1t5DWTzdt38/Nf%0A/omx9TXMnz2VmqoPVn630FdAcVEhEpBKp8nmcmSPlLBzOhyoqkoul8MwTTChoryMaVMmc/snbxqR%0AY3uTia5pyIqMy+1myowzsdnsI7xPQRCEd2az2fns17/JEw8+wBtrVhONhOlqb8Nmt+Mt8OFwOrE7%0AXEiSRG3DGEzTJJ/LkYiyr4f1AAAgAElEQVTH6O5op7+3l9ZDh9i8bi23fekfqaypIZlMks/nkSQJ%0ARVHQNA2bzcbYsWNRFOV9Y5oyYSxTJowlnkixecc+Xt+ym8079hMMRSgrKcIwDPoCA9isViorq8kW%0Al9IWCOEoaOCKqxbx1H//YmiuplmzuOiTnx7JUygIwjvoPdxC96GDZFNJfGVlJKNRqsc34S7wEerr%0AhXAIh9vNzCPVBFp37SIa6Mc0TWRF3KIUBEEQBOGjTVzNCIIgCMJpoC8Q4u7/fpD2rj7ibymtmlNV%0AkqnBsl6KomC32UTC9TgYmkrnyyvoemUlhqZhmiZaLstr3/giropKxl56BZVzF4xqjIc6B0im81QU%0Au+kOxGmsLubz15xNpz961Lgir5PxdSVMb6ri2vPOYF9bgPG1JcMeTzKV5j/ue4S9B1vp8wfJqQaG%0ACa0dvYQiCTweN6vXb+HeH3/jXVdHvdWtN13PuMYxrH9jM4eaW0hlMuRzeTRdJxSO4HTY8RUU4HK5%0AGFNfy8IFZ3PR+UuxWkfusvjsc8/lxb88STKRIBoOkU6mUNU8bc3NjG1qGrH9CoIgvBeH08nN//B5%0A5i9dyoY1a9i+aSPRcJhUIk40EkbXdKpqa8mm01isVpxuN6XlFZSUlZNOJhkI9JNOJvifn/yYL//z%0Av+AuKECSJExzsByCxWIhn8/T3t6OYRjIsvyB4irwulm2aA65vMrmHfsBcNptzJ8zjYMtnfT4g3T2%0A+BlbX43DbiMUibFjzyHg/X8jBEEYWc3btpKKxXD5fKRicXylZVx826dx+3w89OO7hsbNXnYBlWMb%0AMXSd5m1b6Tywn0lzzx7FyAVBEARBEI6fSLgKgiAIwmngxVdep8cfJJ5M4XG7qCgtIjAQwetx4XY5%0ASWeyJFMZZOWD3QwV3tm+B39Lz9rVpIMBjHwegERHOwCpvsESuaOdcM3kVHTDwKLImKaJokgUuB3v%0A+R671cLMCdUjEs+Tz69m49Y99PQFBkvsmgaYEoauEolGicYTlBZ/8B7DNpuNpYvPYenic8hksrR3%0AdNLr7+exJ58hGo3hdDpZeu5CrrvqY9TWVH+gJO7x2rd9O6Zp4vF60TUNJEinUvR2dQ5LwrV5/z6e%0AePABxjZN4Mbb/34YIj59mIZBPhHH6vGekM+CIJyMxk2cxLiJk7j21k+yfeMGDu7Zw8E9u2lrPkTQ%0A34disSDLCsF+P06Xm6KSYtxeL063m76uLtqaD/HMow/zqTu+jNfrRVEUstksTqcTwzDo6urikUce%0A4dprrz2uOC8892w+fePl/PTeP7Jp+17iyRSFBV6isThtXX6RbhWEk0AqHkPTVOxOF5lEAqvNRk3T%0ABKKB/nccLysKE+fMZeKcuSc4UkEQBEEQhOEn7qoKgiAIwmlg++5DxOJJJCRqKkspLiwYeu3vrr2I%0Ar3zmRpaeM5tz580cxSg/2pI9Xfg3vU6ytxvFZsfXOB7FZqNw/AS8dfVYnE5ky+g/6+Z22rAoMqqm%0AY7dZSKbzPPHKHnKqfsJjUTWNdZt20eMPoOsqhpoGQwfTBF3FyEaxygYe97H1FnY6HUyeNIFlSxbh%0AdL6ZVK6tqaKutuaEJdgCfj+JWJT+vl4SsRiZZAqPxzssydZcNsuf7/sN+3fu5I01q9m+YQPpVOr9%0A3yigJhIkuztZ+8072Pv7X492OIIw6hxOJ/OXLOW2L93BxKnTADAME5fbTVVtLWPHN+Fyu+nr7iYa%0ADiHLMhU1NcSjUXZs2kQ4GGTx4sUUFRURDoeRJIny8nK6urp4+OGH+cIXvkAkEjmuGAu8bs5bOBuv%0Ax0U6k8NqtaDpBplcViRcBeEkYHc6UWQFXdOw2h3k0mm2rlyBrmqjHZogCIIgCMKIG/27foIgCIIg%0AjLh8fnBVIxJIkoTN9mYvTp/Xw7zZU1l49oxRjPCjL3q4GTWVAhOcpWVDyVVJlpn99W/Tv2UTRRMn%0Aj3KUcGZTFXtbA0QSWUp9LvyhJM+vP4DXdXQ/0Xg6h2maI5qUTCbTxGJxdF3H0HXcTgeaAaoOhW4H%0AFR4rnoICvvf12z/Sqw8XnHce7S3NtLe0EIuE8RUVc9uX7qC6rv645u1ub+eXP72bYH8/6XQKKSzx%0Ay5/9BF9hIT+577dYToIE/8lMz+cwNI14ZzvOsvLRDkcQTmqXXX8DZy1cyKsrlrPy6afpam/D6XJj%0AdzhwezzEIhHWvbKK888/n+eee46WlhZSqRQFBQUoikIgEMDv9zNv3ryjflvWvPoaO/ce4rJLL2TR%0AOQuwWt+/V3gmO9iHW5JA13VkWcJhdyBbLDg9Hqx2O7L8/j1jBUEYfmPOmIqroICB3h6Kq6oI9fSy%0A4fnn2LN+3VHj1Lw6ShEKgiAIgiCMHHEXRhAEQRBOAw21lbR29pJMpentH0DT3lzNuK+5jerKMupr%0AKkYxwtFjGAbZdBqbw3FcCSqrx4ukDN7g1TJpFJtt6DVPTR0lZ0w/7liHw6KZY3nx9UNEExkyOZWq%0AUi8D0RT94SRWy2D8mbzKL5/YQHmRm/nT6jl7ah3lRZ5hj8XjcWH7v96pkoxuSsBg77+aunru/MdP%0AUVtVTlFR4XHvy2Kx4Ha7sdtsWJQTeyO+vLKKr/zL9/nlT+5m364dnH/5FZw5DH3KHvndb2k9dAjD%0A0JEkCUmSScSiOJxOMuk03oKC959EEAThAyosKubKG29CVzWefuRhouEQFdU1eAt8RMIhutrauPLG%0Am7j00kv561//Snd3N0VFRRQVFTF27Fiy2ezQXJWVlfj9frZu3Yqmm7zy8ipqa2u49OIL+dill9DQ%0A0PCOMXR2+1n52iZi8SQlxYWDrRJcTppmTKesqZJULIpitTJjydITdVoEQXiLxulnUlZXT2xggFQ0%0ARlFlJdFggIjfj3LkgQo1m+Whu39IdeM4pp6ziMnz5uF0D/91piAIgiAIwokmEq6CIAiCcBq4aOk8%0A9h5sJZfLE0+kiCdSSEjohs4zK9byytotzJo+iZuuvpDK8pLRDveEMU2TX3zvu3S1tlJUWsp3fv5v%0A2Gz293/jOyhqmoizpJRcOEy6308+HsPQdfKJBGvv/AoVs+bQdN2NOIpLh/koPpxCj4NbLp3J75/d%0ASn84QTSRwOu2UVTgREICCWKJLJF4hp5gnMM9YZ5Ze4Clsxu57ryp2KzDl6y0WiwsWzyXg82tZAyD%0ArGoOloSU4EBLB1+886fMP2sGX/j0DTTUVh3Xvq6/+nJqqiqxO+ycM390+oTd/tWv0dvZScO4ccc9%0Al6aqdLW3kYzHGTthAuGBIL6iIuacsxC7w4HH6x2GiE9NhqYRbTmIob25ukZNp+hY+SLOsnK8dQ04%0AiktOyKpqXTeGelHW11QyuWnMiO9TEI7XvCVLePn55+g5Uh5YsVjQNZ1kPA7ALbfcgmmaPP/88wQC%0AAQ4fPozb7cbn8w092OTz+fB6vbR39hKNRkkl4xw6mKC9rY0/PfQIZy9YSP34KUft99GnV9HW1Usg%0AGEGSJBx2G339A4xrqOGCpQtOq+sXQThZybLMpbd/hkd//lMGeroJ9/Xi9Hqx2R1IsoTbV0AyGiXS%0A389ATzetu3ay+tE/c+51NzD7gos+0hVNBEEQBEEQRMJVEARBEE4Ds6dP4rYbL+PJ51bTPxAmlc6S%0ASqVJZ3KkMzkCQCSWoK2zl7vu/Bw+7+nxlLmmqnS3t9F66CANuk40FKa86tgSezZvAVNv/zx7fv8b%0A0v19qKkUpp4h1dcDkkQuEibe2c687/4IxX5sSd3hMn9aPSU+F0+8sofWnjDxVJZwPEM+r+N127Ba%0AFbxuO5IEyUye9r4IL7x+kIFYii9dNx9ZHr6bYZ+4+iIONR/mlbWbyKkaugGmIZHLG+TVNKte20h/%0AKMZP//lLVJQVH/N+zp4zi7PnzBq2uI+F3W4flr6tMJjgKCj0YbPbCQX60TUd0zTI53Nccs214obl%0AO8jForS/+CyBbZvJhIKoC8/HNAxMXSfR1cne+3+DYrWhOBw4y8qpnDufxsuvGdFzue9QK/fe/wTJ%0AVJqSQh/33v0NXG/pNywII+V4SsYrioXBp2MGKxIYhoEsyzicg/22ZVnmtttuY/bs2bz44ots376d%0AWCxGOBwmm80iSRLpdBpNG+zpKFtsWO1ONF0jn88SDPhZsfwFfCU78JY3AhBPpnhjy27SmSwFXg/l%0ApcV09wYoKSxg5rSJItkqCCeRuomT+OT3fsDKh/5Ax769pOMx0ok4ai6H3eXC6nDg9vkwMUnGokSD%0AAZY/8HuyqRQLr752tMMXBEEQBEE4ZiLhKgiCIAiniQsWz2XuzCls2LqHla9uYte+FhwOO7IkMRCO%0AEo7GsVotvLx2C9dcumS0wz0hEkdW4/yftpZm3F4Pbs+xrQ4sOWM6C37wU/o2rKflL48Sb2/FXV1L%0ANhQkGw6R6OrAv3kDNQvPHY7wj8uE+lK+fdsSugMx3tjdye4WP629EXoH4hR6HCTSOTJZlaICJ0Xl%0ATnoCcbYd6GXHoV5mTaoZtjgcdht3f/crbN6+m9/98XE27zyIqoNVgZyqk9egraObl9Zs5JbrLxm2%0A/X7USZLEFR//BNFQmGg4TDqVoq25mUBfH+0tzdx590+pqq0b7TBPGrH2Vnbe+wuSPd3kYlEwTSR9%0AsBSzvagINZkEJCRZQs/nSXZ3kgkGqFm4BEfxyCVy0pkc2WyewECEAo+bfF4VCVdhxK17eRVP/fkh%0A5p+7hAuvuvpDlx/fvH4d6WQSu8MJMFiW326nuPTov5Vp06Yxbdo0wuEw69atY8uWLTidTlRVpbe3%0AF0mSyGRzaLkcmqRgsdqxOz0YukY+lyYW6kWxe6muGUM2l8Nms+Gw20lns3T19lNWUsjk8WO4/ROX%0AD9u5EQRheJTV1XHTnd8h7PezZ/1amrdtpbv5EMHuLgqKS8im0+TSKbzFJVh8hQS7Onn9maeYvngJ%0ABSXiAQpBEARBED6a5NEOQBAEQRCEE8fn9XDRknmMqRtcxWm1KFRVlFBTVQZAPJFi177m0QxxxJmm%0AyZbX13PPj37I9798B5l0BoB0KsX9//1f/L9/+Cx3ffPrPP3In9FU9X1me5Oez9O3YT16Lkv9souG%0Atis2G67KagC0dJpkT9fwHtBxqi33cf2yaVx17pulGwtcDmZPqqGhqoh0ViWZzlHicxKJZ3h5S+uw%0A7j8cjnDXXXexf/d2li08a2i7RVFQ0AGTTDbHwcMdw7rfU0HjhIl85uvfoKS8HLfXy5jx49F1nchA%0AiM3r1o12eCcNLZth5y//g2jLIbR0GovDiWkYSJKEaZrkImEUmx1JktBzWRSbDT2fB9PENIwTGqtp%0Amid0f8Lpqb25GX93N88+9ig//PpX+etDf6Kv+/1/mzRN4/XVr7Dq2WeIhEIUFhdjmiaxaARfURFn%0AnbPwHd9XXFzMFVdcwQ9+8AMKCwuH5nK73TQ1NVFeUYnNZkXLp9G0PKYkISlW1FyW2EA3iVSaaCxJ%0AKBwlk8vh87qZ0FjHFRcu4rtf+zQFXvewnh9BEIZPcWUli6+9nnOvv2Fom6uggMlnz6OiYQzpRBxd%0A17C73SQiEba/smoUoxUEQRAEQTg+YoWrIAiCIJwGnnhuNbF4go+df87byu6dv3guT734KgCGYaLp%0AJzbBcCKZpsmf//c+1q1aSTgYJJVKwpEER9DfNzSuu72D3s4OpkyfQdOUMz7Q3P1bNrD3/vuQLRYq%0Azjr7qNeMfB4A2WrFVuAb2p7P53jgnnuAyUPb/vCr/+HWz3/xWA9x2PzdRWeSyua597E3aO+LMKa6%0AiEAkTUtXiLyqD0sv13xe5avf+08OHDiA3dyAz+viSJ1KDEPDMHQk2YZFsWCxDF/v2FOBpmn89Dv/%0Aj2w6jawMnhtZVrDZ7BimgXGCE4UnM/+G10n7/Zi6jsXpQstmKGgYQ8Zmw1BVJMWCu6oab10DiZ4u%0A1HicnBIdsXhUVWPX/hY2btvLvkNtvLUs69e+/19UlpdQX1PJhMY6Zk6bSHHhh1t9KAgfhK5rJBNx%0AouEQ/p5uXn7+Wapq6xjb1ER1XT2hYOCo8c89/hirl7/AQH8/Qb8fj7cAp8tFIhbDYrFSO2YMk6fP%0A+NBxXHH5ZSxatIgn//JXVq5cSW9PDx63l7xmJxWPYKgZwkE/YxvHUVpSyNi6KubOnMLs6ZPxelzD%0AdToEQTjBLvnU7QS7u3n6V/cy0NNNcWUlsYEQ3YcOjnZogiAIgiAIx0wkXAVBEAThNPD8qvUEQxFe%0AfWM7k5rG0Nz65kqW51auIxJLAOBxOxnXMHzlYk82OzZtYt2ql+hub8c0TewOJ26vh3AwSHFpGYZp%0AkE1nyGYGe8vpuv6B59azWdRUkmxogHSwH8XuwDQM0sEA+XgM2WrFXlhE5dz5Q+9Z/cILbFr7Gkx6%0AM+G6a/Nm+PywHvYxm9FURV1lIT3BOJqmo8gShmmQzqnDknCNJ9MkUxlyukxGdxAJ5gEJU7KQ0zVk%0AiwNJUSgtLWbGGcPT+/RUoakq2UyGzrZWHE4n+Xwef083+Vyemvp6zpg5c7RDPGn0blhLLhrB5isi%0AE+ynYMxYpn/+K2w73DZYXhhwFJcw587voWUzDOzaTs9rq9E1FXth0bDGcqC5nfv+9DQ9/gDxRIpk%0AKoNuGCiKQnu3H9M0aevoZfvuQ7icdkqKC/nPH3wFt8s5rHEIAkBxWRk2m514LErn4VZ6OzvZu307%0ANrsNRbGgaRqyLJHNZBgI9NPe0oIsyxSVlOIpKCCVTBDs91NdV8+Siy855p6wjY2NfOPrX0PC5IUX%0AXkCWZcrLyzncahJPptHzKWRJ4o5PX8+UCWOH+SwIgjDcdE1Dsbz/7capCxex/MHfo2sakiRjmgbq%0AkYcUBUEQBEEQPopEwlUQBEEQThOhSIxwJE5vfxC7zUY+rxJLJAlF4uTyeawWC0WFXpYtmjPaoY6Y%0AdateIjwQAknCW+CjvrGRbCZNOBjE6/Mxfc4cYuEwHa2HkZCw2T94L0VvfQOO4hIkRUFLp1ETcQxd%0Ax1DzOIpLcJaWMfHjt+AsKR16T39fL6lk4qh5Zp49b9iO9538ZfVeuvqjXLJgIhPqS99zbDanEo6l%0AB1c9SxK6YaLIMh6HdVhisVoU3G43LpeLTDaHLhtgDq7MlGQrFouFspJixtZXs2zhqfu5PBYOp5PF%0AF17I2pUryWWzRAYGKCopxe5wcP1tn6Jp8pT3n+Q0kQkG0HNZZGsJstWKp6ae8jNnw+G2t421OJxU%0Azl1A5dwFwx5HS1s3P//VQ3R09aFqOoZpYjLYj9fQB0scK7KMCeSOfD87HXbiiZRIuArDSpIkZEU5%0A8ttXiK+wiLKKSnLZLNlMBjWfJ6tnsdls+IpLiEciyLJCZU0NdoeDdCpFf28P2UyG6to6llx8MQuW%0AnnfcMZ1//vmsW7eOQGBwda2iKGAaGB/i4SdBEEbX5hXLefXxR5i2aDHnXHk1nvd4cKlz/z7UbBZZ%0AVlDzeSxWK25f4QmMVhAEQRAEYXiJhKsgCIIgnAbGj6khk82SSKZJZ7LE4kl0w0DVNOx2G+WlRZQU%0A+rj1hkupr6kY7XBHhGmadBw+TDqZxGK14Csq4u8++zl+91//MTTm6ptupryqio7Ww4QCAcY2ffBV%0AlYXjJ3LOj35BcMdWYq0t9G/ZSLy9FU91LWMuuZzqBYtxFB9dznnytOlsWLPmqG27tmzmuk/eht3x%0AwZO9H8aaba10B2Lsauln8tgyFkyrZ0JDGX/bObK1N8yTq/fQH0litShksipel42JDWXDVt7XV+Dh%0AlusuYdXazfT6g0SiMXp6+9ANk/KSQmpqqpgxpYmbr73ouHr0GZrGln+7i3w8zlnf/GccRcXDEv9o%0Au+7W27j845/g3h/9kG0bNmB3OLj71/fhcot+hm8lSTJIEpKsYGga2dAA+XjshMfxxHOv0N0XQFEU%0AdMPAqlgoKSogr2r4AyHG1leDaZLJ5QdXfotVPsIImbtoEYf27yPQ20s8FsXf04Nh6DgcTmx2Oza7%0AHUVRsNps2Gw2XG43qponFo2QSiSw2ex4Cgqoqq3jsutvYOmlHxta3ZrJZFAUBZvNdtxxmqZx5G9X%0APu65BGG0ZLM5urp7sNtt1NXWHPNK8I+K3tYWQr29rPvrk+xcs4bxM2cy5oxp5DOZo8ZtfPF5WrZv%0AJxII4CksJBmN4CstY9KcuaMUuSAIgiAIwvETCVdBEARBOA3ceccn2XPgMDv2HqKts5eO7n56+gJ4%0APS4KvB6uuGgh82dPe1t/11OSNNjrUtM0Wg4ceMchDY3jaGgc96GntvsKqT13GbXnLqN/y8ah7Y2X%0AXf2O472+Qmx2+1HbIuEwhw8eYMqMMz/0/j+oRDpPLJklGE2y41AfTrsFu/XNy0ITk4df2kk0kSWV%0AyVNR7KY/nKK6rIClsxuHNZYLzp3L+YvnEAxFeWHVWv7ntw9jIuFxO/nvH37tuBKtAGoqxY57/o14%0A62H0XI7X//kbnHH756mYdWqsmLXb7Sy+8CI621qpHTMGp0v0NPxbnpo6ooeb0bMZFLudVH8vG3/0%0AL+hnnribuj19QfYebCWZylBcWIBpmkydNI7GhmpWr98GgCxJfOtLtxCKxNm66wA79zYjyxIu18g8%0AfCGcvpqmnMH3/v0/ad63j20bXufgnj0M9PeTzWbJ53LkshnMbBYzncJqtZFWFJweLw6Hg5LSMmrH%0AjGHWvPnMnr+AkvLyoXlzuRxf/vKXkSSJa665hmXLlmH5AGVF/8/q1auJx+O4jnyPZTMZFF2jKBdD%0AToSH/TwIwonw45//F/sPNqMoCp/99M2cd+7C0Q5pRMmygmEYRAIBYgMDhPp62bFmNVa7HV1VAchn%0AMmxe/iLJaBSby4lh6IBEcUUlk0a40osgCIIgCMJIEglXQRAEQTgNKIrMjDOahvpg3vO7x+jpGyzZ%0A97lbrmLe7KmjGd4JIUkSY5sm0N3RjqqqDPT7WfHUX3A43yzVuWPTRs696OJhWV3qLK9ATadwlVe+%0A65jXV79MLBqB6je3Wa1WvAW+497/u7HbBi//3E4bEhBNZOgPa5gmQ6suugNxbBYZm1XB67bjD6co%0ALXQxvamS6ePf/XiOlSRJlJcWsXThHJ5buZ5gKMbZZ8047mQrQPMTDzOwZydqKolpmGjZDN2vvHTK%0AJFwB5ixcxNRZs7E7HKf8ypljUbN4KQO7t5Pq68VdVU1mIEho7y6kSdPBHFzbnYtF2fWbeyifOZuy%0AM89CGYbVeW/V2tlDKp3B43KSzmQpKSzgxqsuwDTNoYQrQF11BdMmj2fJglkEBiJksll8Xs+wxiII%0AALIsM3HqVCZOnYppmgT9fno6O/F3dxGNhHn90UdIJmIYmoq3sIjZixczbfZZTJw6laraunecM5VK%0AEY1G6ezspK+vj2effZYlS5awcOFCKioq3vX7qb+/n2effZZ169YRi8VobGwkm82i5fM4TZ1aM4Nl%0AoIPCAvG3IHz0BEMhOrt7KPL5GBg49R8ckBUZq82GLCtY7TbUXI58NnPkOhOcHg/JaBRJllCsVvLp%0ADFa7nYr6ei7+9N9jHebfX0EQBEEQhBNJJFwFQRAE4TR0uiZlzr3oYvbu2E5PZwemCT0dHcjKYHnc%0AaDjE4w8+wMpnn2HWvHlccs21FBYf+4rfWV/5J2Jth/GNffeVsmObJrB944ajti264EJqx4w55v2+%0AnxnjK4kmMsRTOVKZPNmchsUio8gSkiThcTpJZfOomkEmr+G1KNRV+JgzuZZPXTYLWR65z06hz4vb%0A7cZmt1Na9P49vPbt3EEiHmf2vPlYrO/cVza0bxf5WIys3UE4HsNpSkyceOr1NxUrW99d2YxZFE+e%0Aip7LkeztweYtQLZYUP/v7q9hEG05RLK7i7431uIoLqF6wWLGXnY1lmEq7Z3PqximiSzLSIaBCei6%0AjvwepVLLS9+9750wctQjpZxH66a/oesceOh+MgNBSqfOoOHCS0d8n5IkUV5VRXlVFZx9NgA7n3+W%0AZL+JJAEmTJ4+gyUXX/KB5svn8/T39xMIBGhpaeGxxx6jrKyMsWPHUl1dfdTYFStW8MILLxCNRgmF%0AQlRWVmKxWPD7/fi8HspNnUKrQtPUJqory4b70IWPGFXVeHz5BiKJNF63g+svnofTLhJ0J5OzLryY%0AeChEx769ZJJJcukU+VwOXVUxDQNd0wCw2Gw43W5cBQWU1dZx8adup37S5FGOXhAEQRAE4fiIhKsg%0ACIIgnIaaGuuoqijF4bCdsj1b38nUWbO48hM38dzjjxELh4nHomiqhsVqIxGLE49GCfT10t/bw66t%0AW/nH73yXqtraY9qX3VdI+Zmz33PM0ksu5cy5Z/Psz99Mut54+98f0/4+qJsvmckFc8ezaV83e9sC%0AtPdGyKs6mm6QyuYJRFOUFbpxO2wUeh3MnFjN3Cm1TKgvHfFEvc/r4d//9ctEognG1FW959hIKMSv%0AfvZTNFVFkWXOOuedS/SVnDGdZE83L+w5SFDVcCoyjXv3MP7ydy7zLJx6ZIuFGV/4Kvv/9HsCWzeR%0Ai0fJRSNIhoEky7iqqjGO3AjOhgZI9/tJB/oJH9jHzK98C5vHe9wxlBYXYrfZiEQTFPq8RGIJ/vTk%0AcirKTo1+wqeK5u3beOre/8I0DD72mX/gjAXnnPAYUr3d9KxdQzrgJ9HZfkISrm9lmiahvl4MXR/a%0AJmUzhHu6ScaieHzv/zCMLMuMHTuWTCZDNBolGAzS3t7O7t27ufnmmzFNE5vNRiqVoqOjg2w2i8fj%0Aob6+HqvVSk9PD7quU+Rx02CRIJslG4vQsmMbxZXVFL3Halnh1NbS2c+La3cSiiYo9nmY2lTHrClj%0ARzust9E0jV179rN1+y4ymezQ9mdffIme3j5qqqtobGxgyqQJuN5SaeVUUFHfwCf+6dvEBgZo27OL%0AroMHGejpJhYMEhsIEuzppnLMWCoaxjDmjKlMnns2NU0TPvJ/030DCV54/SB5VUeSYMG0eqY3vfe1%0ArCAIgiAIpx6RcDxBQdAAACAASURBVBUEQRCE09BFS+Zx7vxZKIqM9UP0VzsVXHTV1UybPZs3Vq9m%0A09rXSMTjdLYexuPzkctkMAyDRDxOR0sLT/7xQb70/74zovEUlRy9inb7zt3MnDFtRPdZUeLl8kWT%0AuXzRZFRNpz+cZMv+Hh5/eTcATpuVz149h7Mm12JR3n0F3kgoKfJRUvTeJZUP7N7NA/f+N5qmkkmn%0A+NNvfs2mdev4+Kc+fVQ/QYCiCZPxb3yduAmJIysLO7dtQU0lsbpFecrThdXtZtpnv0Siq4O+N9bR%0Av2UDUasNU1NJ9XQj2+0Y+Tw2XyEOt5tMoJ/Qvt20PPkoUz55/A9BnDGxkeqKEvqD4aFV4vsOttHX%0AP4CmG0Pjnlr+GnPOnMzkpjHvufpVGBl9rYeJBgIYuk7v4ZZRSbiahoFpGGiZDOZbkp4jLZ/NsnXl%0AS+zbsJ7+zk6y8ThgggmSprL5qb/Q+sZ6iioqGD9jJguvuQ773ySKrFYrsixjt9tpbm6moKAAr9dL%0ARUUFuq6Ty+WGPtf19fWkUikURcHpdJLNZgmHw0QjEWyyjEOWaCopxJLNkNd1ktEoD/34Lqx2O+6C%0AAhomn8E5V15NWd07lzcWTk26bqDrBsl0lgKPE8Mw3v9NJ5BpmixfuZqnn1tOMBQiHk+Sy+XQdZ1I%0ANEoylaK7pw+73YbL6cDj8XDHP9zOnNlnjnbow85XWsqZS87jzCXnAdC8bSt/vvuuodcv/+w/UDm2%0AcbTCG3brd3WwanMLqUweq0UhFEuLhKsgCIIgnIZOrzusgiAIgiAMcZzGJdiq6+q59tZPcvmNN/LN%0A2z8FQElpGVablVAwSCqRJJmIc2D3Lvw9PVTW1Jyw2Hp6/SOecH0rq0WhttyHP5QE3lxdUOpzn/Bk%0A6wfR2drK//zkxwT6eslls5imSfTIauUJU6Zw/uVXDI3NpVJsuv8+mg8eRH3LTdkt7R0Y3/sOTTNm%0A0jBrNlVTpn7kV1YI70+SJArqx1BQP4YJ19/E8r88ST4eQ7JYKKgfg6FpZEJBMoF+3FXVJLq78G9+%0Ag3FXXY/dd3x9lS0WhY9dsJD+YJiu3gBulxO7zUoynSWXGyxh2+MP8vizr7BizQaqK0pZes5sLl46%0AH4tFGY7DP22F+nrZvfY1SqqqmbZo8buOS8ViHHhLifftq19m7LTpVI4Zg6dw5Ms7pwN+/JveoP3F%0AZ49sMTENg/Xf/hquymp8jeOomH027qrq95znWMRDIR79t5/QfegQyWiEXCZDPpcDJCRM0HSS4RDZ%0ARIL+jg4CnZ1UjRvPlHnzj5rH6/XyhS98geXLl9Pc3EwikSAWi9HX14ckSdhstqEEmaZppFIp8vk8%0AuVwOm82GrOs4MfFKJvVWGS0UxFQULFYbEX8fSIOl7yVJJtjdjWK1cvnnPj/s50MQjtWDDz3Gcy+u%0ApLfPj2maGKYJponL5cTQDTRdRzcM8vk8sXgCTzLNvgOHTsmE6+lGNwzyqo5pmqSzKrphjnZIgiAI%0AgiCMApFwFQRBEAThtCVxdJLtju98l1/97Kcc2rsHq81GNpOlv3fkEq6vrFnHU8+9CJYFQ9u+f9fP%0AePTJp5l2xmRuvel6KivK3/a+QHAAXdeprCgftkShJA3+d7Lbsn4dkdAAiqJQXVdHJp2moLAIXddw%0Aud1D4/r27eUPd32f3fv3k8yraKaJaULONDmcytDx0kpsr6ymobyMf/zZL6idLm52Hq+nV7zGlp0H%0AADh75hQuu+CdyzyfDCRZPupvx1FcwrTPfok9v/81wR3bUNNpLA4nuViUgd07qFl47nHvc9nCs8hk%0Acjz5/CuEowli8SSmaeJ02CkvLSaby2GaJj19Qfr6B+js6Wf7nkN84/N/h9NhP+79D5eX16zl5TXr%0AAJgyqYmbb7xulCN6b+uf+itbV67A6fUyZuo0vEVHJ08HentY/cjDtO7aSSaVJJfNYOoGyUiEP999%0AFzaHg4qGMVz5hTsorqwckRjbVzzH4aceJxeLoSYS6PksmBA5dADZYkGx2+l7w0XHiudZ9PN7sDiG%0ArwSpaZo886v/oW33bjLJBDBYEthis6GqKqYJkiIjKwqSBGo+h6aqQ30Y/9bixYtZvHgxnZ2dbN++%0AnT179tDS0jKUXFUUBU3T6OrqwuFwUF5ejs1mwyFJmAP9OBSTApeTfDaLzeHENAxUNY/b50PN51Fz%0AOXRdI5/NoKvqsJ0H4eTW7Q+xafdh9jZ3H7X9kRfeYM2m/VSVFTKmpozJjTUUF45O9YpDLa0sf+kV%0Aunp68RV4iccTeNxuvB43vf5+vB43pV4PuVyedDpDOp0elThHzUflQvM4WRUFTX/n70dBEARBEE59%0AIuEqCIIgnDZ0XWfDXx7HU1zCjGUXjHY4wih44N57SCUSXHjVVYyfNPltryvKmyvJDF1HliUsVuuw%0Ax6FpGl/4yp1s2bKNonwSLnwz4VqdCNC9NcquXbt5Y+MW/vrI/Ue9d8Wq1Tzwp8cwTZOPXbyMWz5x%0A/bDHdzJTj/TafCuvz8c1N9/CmXPPBiAVDvGrb3+L3W3tpFUV3XxzlUHeBMk0MQ0NSdUwgwOkIpET%0AegynqhWrN3KgpR2AaCxxUidc34m3roExF19O7HAL+XgMxW7H1FTyifiwzC9JEpdfuJA5Z07mtQ07%0AeH3zLoKhCJFYku6+fuxWK6quU+Bx43Ta8QfDaLsO8ujTq7jt4x8blhiGw8qXX2Xjlu2oqkpnVzc3%0AXHslthH4njxepmnS09JMqK+XdDKJ3eVi7ZOPM3HOXOonTcZqtxPs7uZPP/pXAh0dJGNRzLd8V+Sy%0AmaH/zyQStO7aQXHlxcMep3/zBpqfeJhkVyeGriNJErLNhp7LYXG5MPJ51FQKNZXCVuBDz2aHNeHa%0Ae7iFzgP7SMaiON0eDF2nomEssUiYXLZz8OEEq40x02agZTOk4zGUI8nX91JfX099fT1XXnnlYF/Y%0AUAi/38/+/fuJRqMYhoHVauW8887jxo9/nMd+/EMO9/fgKC4mnYhT0TAGm8NBNBAgk0xSXFVN1dhG%0A/O1tpOIxtLwKp37u5rR3oLWHR154g/aeIPFkhnQmR17VAAl/MEownMBqVbBbLTjsNtxOO3OmjePz%0Anzjx1/kvvbyGcCQ6mGxNJKmuqmTWmdM52NyC1B/AarEyvnEs8+bOZvfe/RxqbiWfz2M9Cb8/R4LN%0AbsditVJQXIKiKFjsJ8+DRIIgCIIgCMNFJFwFQRCE08byX93L+vv/FwDvb/9A48xZoxyRcCKZpsmO%0ATRvx9/awb+cOaseMoXHCxKPG/OcP/pVIKDRYBs4wKCgsYuz4pmGP5d/v+Q17Nm2kMRNC+5sefaaW%0AoUDPUqKlCcVK3/bevr5+BkIh8nmV3r7+YYuptqyAkgInLrsVr9tORcnJ2d90xpw5vLZyBf7uHro7%0AOrDabNDRwZ/v+w2+oiLGTZzE1uee4UBXN8n84Oonp82OTYJ4Lo/X6UCWZVRdJ5tXkSRZlBMeJiYm%0AubyKBEclrkZb2/NPk4tFabjwUpylZe85Vk0mMA0dSZYwNA2Lw4HFOXzJLYDK8hJuuGIZ135sKavW%0AbuK+Pz5NJAZ1NRUgQSgcJxiKUlVeQq8/yLqNO7jm0iUUeN3vP/kJks/nyeUHSyFzEv1b/590IsFz%0A9/2Klu3byCSTqLkssYEBXn/2abaseomK+gY+85Ofs/6pvxDo7CQRjWC12fGVlZJNpTENA29RMflc%0AhnQigWEYI3KYpmnSuWo5mWBgMAHpduOurEZXVRJdHXhr67F5C8iGB8jFY4MJxmH+vjqwcQPJaBS3%0Az0cyEqFmfBM3//O/8OLvf0s6GsHh9rD0xpu4+JOfIuz3s+u1Nfjb26ifNOUD70OSJEpLSyktLaWl%0ApeWo13w+H+mBAJHA4O+ZpqoUlpWz+Nrr0VSVVX/6AwAlVdXc8t3vk0klObBxI/s3bWDKvAVv25dw%0A6li/7SC/e2I1fcEomVwel8OGosg4ZCtet5N0JodhmkiShAkkUhn6gpFRa4ewa/c+YokEZaUl2KxW%0AJoxv5Dvf+jJf+OqdQ2Pmzp7JdVddxnVXXUZXTy/bduxm4fy5oxLviVY3cRIXffJTJKNRCsvLKRmB%0A8ugnE8MwMQxzqG+7IAiCIAinB5FwFQRBEE4LL/32N6x/4LfIpokpwW8/cxvVZ87kM/f8Gvsw30wX%0ATm7JWIxkLIa/t4e9O7ajKIOXQ5FQiFwuSy4zuKqpuKKCuQsX4fIMb+LRMAxeXPEyNZkQGV0j/zd3%0A8VXTxDRNFEnH5XS87f1vHZ3JDPYwHY6EYUWJl198+VJyqo7dZjkp+7cCTJo2ndu+eAcP3fcb0qkU%0A8WiERCxGKpnkyT88yLd+dDcbX3mZzJFkkM1ioWniRPq7u4jn8siSxE2f+zw5w2Tti89jMU1qps0Y%0A5aMSRlLbi8+QGQjSs241lXMXUDl3Ab7G8UeNMXSd3vWvDSVn7YVFZAIBnKWlFI6f+C4zHx9FkSks%0A8B617Z++eCtPPPcym7bvI53J4nDYicaT7N7fwjlzxef0g3rpwfvZvfY1ooEAVocdzMHv3nQiTjQY%0AwGZ3EA+HOLhlM6loFAmJ8vp6rDY7ajaHAdRPmsTkeQvY+/o6Al2dlI5AaflcNEK8vRUtk0GSJFzl%0AlYy7+gYOPfYQAJKicM7d/0Gyu4ve118D08RWcHz9hP9WMhZFU1XsTieyrOAqKKC2aQIwWFpYURQc%0AR66TiisrWXLDjcO6/8EYYmj5PDaHAzWfw2qzM27GmRzauuVtY51uDzPPW8bM85YNexzCySMYjvPA%0AX16lo3cAr9uBw24lEk/hdtpRZJm+YIQCjxOrRSGvaiTTeaxH+l2PxiMgpmmSyWbRdR2LoiDLMsXF%0ARe95fVZXU01dzamddHwrWVE468LhrxIwWgzD5FDnAFv2d9PWFyEYSQ09bGaaJr3BOF/8+dMUuB2U%0AF7mpLPEypqqIxppiKks84mE/QRAEQThFiYSrIAiCcMp7+t9/zsaHHsRiGMgSYIJpaPRu38rrTzzK%0A0ltuG+0QhROksLiY8qpqEvE42XRqKLkKEI9GQJJweTwUFhczZcZMLv/48N9YjsbiyNEgqqGTN03s%0A0tGJzeqiQrJ5FbvVyt9/88sAJFMpNm/dwYZNW9l34BDmkaRs8+E2PnfHN6muqmT8uDHMOnM6UyZN%0AOObYLBYFi0V5/4GjaOfmTax7eRXnLFvG6hdewOly4fJ46Dx8mL6ewd5uiWQSwxi86aXIMpOnTiXU%0A1zs0R9PESUxbfC7X3/73YJojUjb6dJLN5Wnv7MXQ3yz1rKoa6zbupLTYR1VFKb6CUVwxbZpkwyFy%0A0QiZYJCe115BcThR5y8ZGpKLhNn9v/eSCQ0gWyzo2SxWt4viSWfgra07YaHWVpVx7ceWsr+5g2Ao%0AgsNuR9U04snR7/WXV1Xa2jvJZHNHbV/3xibKy0qpqqyguKhw1G8ip2IxDm7ZRCwYxF3oo7iyimB3%0AN0Xl5didLnLZDFa7jVwqhabmMQHZouD0eJm59Dxe+sMDAFQ1jmPORRdz1oUXkc9mR+ThLD2bHVxR%0AbbFgahqSLOMoLjlqjCRJeOvqmfjxm4d9/wA2hxNZUTBNA9Mc7F27afkL79qjdSTYj8SgqSpWm41c%0AJs2G55/F4T55VnULJ9aaTfsIx5I47FYURSaRzDCmpoz6qhJaOvqJJdN4XA7G1pZTWVrIofY+ovEU%0A0cTofFdKkkSB14vVYkGSJDLZLDt37WXFqtWk05n3n0D4yBiIpnh5y2G27u8hGEkRT+dIZ1VUTUeW%0AJGrKvKi6TltfBMMwUBQZm0XBZlVw2K247FbKi9zMmlTDNUvOECtgBUEQBOEUIxKugiAIwilv6zN/%0AxWIYGEgYgCmBeeSGsKyIn8LThSRJfP0Hd7Fp7Wvs3rqVjsMt5LJZVFWlr6uTytpaXC43jRMncdY5%0A5zDv3CVYLMP/+XA4HDhMbegp+L+9z3Llnd+n0evAV15B/RlT2b13P7+87wF6/X7i8SSpVBrDHExs%0AHWxuQZFlDhxq4Y1NW3h++Sq+e+fXjivperLbtmEDOzZtYu/27UiyjKZqREMhnC43ldWDK9AKS0uR%0AZRkMg7ymsvqF548qcZvPDt6QHYl/39OFpuns2tfMhm172bHnEPFkirw6+Lk2AX8gxL//5mGsVgt2%0Am5XSYh8TxzUw44wm5s6cMvjvc4JIR3ozWxwO9GyGdDqNoeaRZ80H08RQVWKt/5+9+w6wqy4TPv49%0A7fY2vWcmkz5JSO+FEkLvCKgsilhRFNd1V7fYfXEXUV9XfXVZewGlqKAgJRCSkIQUSC8zKdPr7f2e%0Ac095/5gYiFISmGRSzuev5J4z5zznztx7Z87ze57nAKLiQJQVLMPE0Av4xzQy9qrrRySG7r5BfvLA%0A40yfMp4rVizG7Xrj2XXReBLDMBBFEV3Xh+cSev6+2v1UsCyL3Xv3s3HTVra8sp1EIommFTGOtEKP%0AxeJ85/v341AUHA4HpSUhJk5oZub0qSxeOB9FOfWvsb9WbJqWidPtOWbbHV//BppaQBREvMEgkiwj%0ACMMVzulYlE1/eeLovsUjVfKCIJy0ThjOkhJklxvLMBAVhXwsyt6f/c/R7ZZhYOo64kl8rxo3YyZb%0An3mKaH8/gbJywj09PPWzn+DyvJrsTAwNkYyECb5FS+4TYb5mFnfD5Mn4QiXE+vvxhUIkhgbZ8cJq%0AvMFXq3nVfI7+w4epHjt21JP6tpPLsizWv9JKPJ2ltqKEvqE49dWlfOyWi/F5XNzzP388uu+Nl8xn%0A7rRxFIs6O1o7eWHzPspL/G9y9JNn/txZHG7vJJVKUxIK0tHVzQ9//At8r3ktdfX00t7ZRdOYBvvn%0A+Ay0cVcXDz6zg4FommRWRQD8HifVpV4UWUIUBQRBoL5y+L3Lsix0w0TTDTTNIJvXiMSz9AwlGYxl%0AWDC1gYaqke1aYLPZbDabbXTZd5lsNpvNdtYzNA2Z4UTrX29tOMsrGL9gEUvedfNohmY7xfyBACuu%0AvIoVV15FUdPo6+nmW1/8AgBOp4u7v/glxk2afFJj8LhdhOoaybbGwLLQXnPTGeB33/ga1bPmc/e/%0Afo7unl7u++4Pae/oQlVVDNNEQEASRSxruCVpUdfJ5fPk8nlcTifJVPqkxj/aSivKcXs9pJNJ1EIB%0A0zTx+QOUVVZy7XtuBeDC62/kpa0vU9B1DNMikkrhOJJ0M02Tb37hPzjvwQe58LrrWXDVNYjS6V3V%0Ae7rpGwjzo1/+gbbDXSRTWdKZLIoi41AUqivLEAWRfKFAQdUo6jqqVqSju5+9BzpYs3EbH7/9RpYu%0AOHXtccunz8QoFNDSKYrZDEZRPZrAEkQRRyCIUchjFouIsowjGMRbXUPL+z9MyYSRaSe8t62d3fsP%0As3PvIZ5bt4VFc6Yzbco4UpnsMfv95fmNrF7/MrFECr/XQySepKaqnJYJY0ckjhMRjcX50Y9/wfad%0Ae0imUqRSaSRJwul0UFZWitPpIJvJoWo5kkUdVVVp7xTZ33aAdes3EU+muO6qU98+sqSyCsXpRBQl%0AUtHocAX7kQUXm596kpkXXkRFw3DV8rgZs0iEw2QScYa6uvAEAhi6jiTL7HpxLalohGlLlzF53oKT%0AUgkvu9xUzVtILjyElkygJRMUM2kMScbQDbLpLGs/exeVs+dSu+R8QuNGfqb4+JmzqBzTSDoeJ5/J%0A4PJ6SQwNoheLWJaFms+z/YXn2b9lE40tU5m+bDktCxe/7UUTgiAcabdaisfjGV6E5PFy3vLzSUUj%0AJMJDeEMhcpk08cFBBElEAAY62vnpF/6VivoGpi1ZyqyLLsY9wi3/baeHgloknc1jGCaKLGFZFiVB%0AHwtmjGfPgZ7X/RpFkZk7bRxzp4075vF0dyepjsMAOIMllE2fcdISnZesOJ9Vq9dyuKMTBAgE/MRi%0ACXr7BrAsi2wuxwtrN7Dl5e2MbWxg2ZKFrLhgGa43WYBjO32seaWdXz65jd5wEqciUVvmx+kY/v0x%0AWyiSTuUxLYuyoIdkpoBumMiSiCKLuBwyHr9CiSBgWRadA0lM08L4m78BbDabzWaznfnshKvNZrPZ%0Aznqh+gYSB9tQsLAsMC3QImFa175AKhKhtPbcmZ9ke5XicFBTX89r77v5R3g23hv5yGfu5v998mOY%0AagHVOvZmSzoZo7DmaT6zZSPBOUsYGBgChm9SV1dWEAoFGRwKo2lFxjTUDc8lzOVJptLnRLXEVTfd%0AwtjxE1j9l7/Qunsn+VyOmvoGPv2lL1NZXQPAzJWXMv+Pv+elzZvJFlSKpklBNxCAdEFFUFU2bt3K%0A9l07mf3H33P3d7+P+xR97890/UNR7vnvX3Coo4dsrkAo6Ke2uoJ8XiVXKKCqw1WBBVVDliV8Xg8V%0ApU5ESSQcjZPN58mc4vaK0z/8CcZecQ2DWzcR3bebTHcXhqaSVxQsXaeYzeCrq0dSHITGT6Ry7gKq%0A5i7A4RvZKqmirjMUiROOxunqHeRPz76I06Ecrb7WijoPPf4c0XgSl9NBNl8g6Pcxd8ZkystCIxrL%0AW4knkvyfe/8ve/e1kUgmCYWC1NZWU8gXyOXzFI4sdsgXCsiyjNfjpqysFEWWicZipNJpsn+TTD5V%0AHC4Xc1deSiGbJdbfz2BXJwBmv8HaRx5i2/OrmLPyUi6+9TYuuOkWeg+0EZFlUtEo2VTy6HFy6RTR%0Avl7aXt5K/cRJ3PSPn8VfWjri8Y675kbiba0k2w+ixmMYmkZey2EgUuxspzjUR6avh74X19Cw4lIm%0A3nzriL7Xi5LE9Z+8m4fuu5fBrg4y8QRg4fb5cHq8GLpONpUiNjBAbKCfg9teYefaNdzwqU8fUwV7%0AvPx+P5Zlcccdd+BwOLj44osBuOCmW4j29tK27WVS0QhaoYDb70dxOJAdCoVsjmQkQrS/j54Dbbzy%0A3Cpu+NSnqR03/i3OaDuTCaKAaVnk8irJE2wXbFkW2757L9kjIwUUr4/5//YVAk3NJyNUaqqruOuj%0Ad/DDH/+CgcEh4okksiRREgri83nRtCKFQoFINEr/wCD7Wg/w3Avr+OdPf5ya6qqTEpNtZPQMJfnN%0A09vpGUpSEnAR8g13nYgm8yQzBRRZwut2oKpFYqk86ZxKWcCDbphk8kUiieFkrM+t4Pc4Oft/W7fZ%0AbDab7dwlffnLXx7tGGy2UfOVr3zlozU1NTUf/ehHRzsUm+200dHRAUBTU9OoxjGSpi6/kFeeewY1%0Am0WwLARAxsJQVVpfeZlFN9pVrucq0zB55vE/kkmn8QeDXHDZ5XhHOMnyeprGNNAwfSZ7NryIpRbo%0An3jp0W2h/U9RtCwEXWPfQIKCYeB2ufB6PSxfspBxY5toPXAQwzBZsmg+X/3CvzBh3FgkScQ0Ta6+%0A4hIC/rO36kcURapq65gwZQprn3kaQRR5z4c+wsSpU4/uIwgCCy+/Eq8oEO7tAd1AEgWKhjHcPtQC%0AwzRR9SKRSAS1r5dZKy8Zxas6c/zw54+ybXcbRd2gobaKVCZLNJbE4VAI+b2Eo3EKWpGqilJkSaKo%0A6yRSaeKJFKpWxOtxM29mC+PH1p/SuB2BIKWTW6hbegFjLrmC6nkL6e4fwCxqsG8XofETWfzVe2m4%0AcCXBpmYkx8hWHLV39fHKzlay+QKSJFEoqKQyWeLJNNlcHlEUyWRy5AsqoiiiFYu4XA6aG2v52Ptu%0AwO/zvPVJRtAvf/MQ6zduJp3N0jimnny+QDgcQZEVgoEA8WSKdCZDTXUlsiyjGwapVIpoLE6+oOJ2%0Au5g5fSrnTWs5pXH/1ZgpLThcLjKJOA63m2KhgCCI5NIpMvE4icFBymvraJo2jZZFizFNAzWXw+nx%0AYOg6lmmCBZqqkkunyCYTJMJDTF+6fMRjlV1uahYsRpRkzKKGjkQqpyHpKoIookgClq4PzyAeGsQV%0AKhnxhJE3GGTakqW4jly/cKQKKxkJo+ZymKaB2+tFcTpJhMOko1HSsRgtCxed8Lk6OztxuVxcc801%0ATJ06FfeRds2SLNOyeAkllZVgWke+B9bw859Iohc1nC43Lo+HfCZDKhKhp62NGRdcgOJwjOjzYRtd%0AsiSyZst+wrEUbpcDwzAp6gYHugawsGhr7yeVzeP3ulk8ayK1lW+8EOLw44+S7urEUFVkt4fq+Yvx%0AVFSetNjr62pYOH8OLqcTTSsiiAKGbjIwMEQ2m8UwTfw+L16vh3g8QTQW5+DBdlZcsAxJOnmt9s/G%0Av+9OpT+u2cf2A30oskh5yItlQW84hWlZ1JT7mTK2EtMyKWg6lmlhmBbjG8q4cslkasr8uJ0KDlnC%0ANC3i6QKFok7I5+KCOc2E/CPbsj6VSBCPRsnlsni8vnNiMebpyn7d2Wynnv26s70T999/P/39/f1f%0A/vKX738nx7ErXG02m8121vvz976N0+OFyirUwQHMIwkXybJI9PWOdnijQs1m2Pn476mbPpPaaeeN%0AdjijRnE4WLbyEg7s3Ut1XT3llaeuwmDhkkUsXLeeA3v2svJX7Ucf94giOdNEswQEU0dVNSyfhdvt%0A4qLzl7Jvf9sxx/F5vSxaMJdFC+aesthPB2WVlbzv458gm8kwY/78v9suShJXfeROrvjQR2nbupmv%0A3/1JsqpGwO1GEATS+cJw1YymsXnTRm7s7yNYc+LV7rFYnD89/icWLlrIpEln7+xcgJ7+IXbtO0Qq%0AnaW5sZ5wNI5hmEwa38jCOdPYsGUXCAICUBoK8N4bLqGze4A9be309A+RTKWRxNFv3ywpCr66hmNa%0ASYuShMMfOGnnnD19EvNmtrC3rZ10JkcuP1wNrOk6wNEqV4ei4Pe5Cfi8TGhu4MO3XkdNVflJi+v1%0AJFMpNmzaSjSWoKmxgUQyRT5fYMK4ZubPncWWV7YjhiMAeDwePvj+99LXN8De1jbaO7pIJFOjXr0j%0AyTJLrr2e+ZdfySPfuY9Xnls1nMhjuDVtKhplz8b1TF28hEBZGVd++GNcfOv7WPWbX7Lh8cdQHA5C%0AlVWkY1FSXTUm9QAAIABJREFUseHkYsee3Qx2dlDV2DTi8SpeHxPe9R6URZfQ+pNfYkSeQVKzZAOV%0AyA4BKR1DdjjJhQfpev5p6s6/aMRvonsCAc6/6RaW3fAuuvbv48/3/4hsMoHb58cXCpFNJsnE45RU%0A1xDr76ft5a1Eensorxu5xROiKDLj/AuZcf6FhHt6eOGh37Lt+VVYpkVVYyP5TIZkOIyvtIR8OkNs%0AoJ+da15gwRVXjVgMttEnCALL5k6mqy9CLJGmsixIz0CMl3e3c6hrENN8dSb79n2d+L1uJjbVvOlr%0AYqQX0byZ6qpKbr/t3bz3lhvYvbeVH9z/M2KJBKFggGAgQDKVIhyOUFtTzVA4Qmd3Ny9teZllixec%0Ashhtxy+TU9m0u5tkRmXMkXmrsVQeSRKZ0lTBB66aw8Qx5Tz03C4eWrXr6Nf5PU6uO3940ZFlWfRH%0A02xr7WP9jk56w6nhdsMjnGTvPHyIb33xC+jFIqIoctn1N3DVzbeM6DlsNpvNZrO9OTvharPZbLaz%0A3r5VzyJoKqYgIAJYIFoWJuD0nr2VgG/mofe/G72nk12CyLsee4bAKUw0nm7e9b7bT/k5W7dv51df%0A/xLNEydx7cc/ecw2hyyT1zSsI9XYhmGgyDKFgsrqtevtWV+vMW/psrfcRxRFJs9fiCS/+mvviksv%0A4/lnnyGRzqAD8XSGgf373lbC9YbrbmAglsZhfZNtO7cjncXzYF/Y8AqJVBq/34tlWaQyWcY31fPv%0Ad99Oc2Mdr+xqPbqvLEssXzgLFg7faOzpH+K5dVvZf7CTyeMbR/EqRkdZSZDPf/J9hKNxtu85QOvB%0ATnr6w0RiCWLxFP1DEcY31VNXU8l5U8axYPZUmhvrRqUyZd36TcRicTweF7IsEYsnGDumgc986mPM%0Anjmdz3/h6xxu7zy6/5KF83AcqTAcHAyz6oV1bNuxi+mjVN1a1DQe+8H3CJaXM//yK3C6X60ekh0O%0AFKcTXdcpZDLHfJ3T48FfWnb0/5PmzSPc3U3r1i1oaoFCJkPfoUMnJeHa0R/nV09uo6M/jhV3MNsY%0AbjVfKJq0lp3HxMwreNJJJAG8A/0UohHc5RUjHgcMLz5omjoNp+fVquqpS5ai5QvsXr+OdDSKJxAg%0Am0iw96WNLL/xppMSR0V9PeV1dUf/X1JVxdLrbmDt7x9hoL2dUGUlmUScvS9tPG0SrpZl8fDTm+gZ%0AiBL0eXjv1UtwO+3q27fjwvktPLdhFwe7CgxGk1RXhFC1IvFkloJWBCCezPLk2u2s2bKPmooQS2ZP%0A4vx5UwgFTrzV9cngcDiYPXM6Dsfw/GcBgWWLF6BqGhte2szAYJiyshJi8SRr1m20E66nqc17e4in%0A87gcMg5leKZwMlOgvirIB66aw6TGt34vFgSB2vIAteUBLls0kR0HBkhlC9RWjOxCr3B/P9l0msG+%0AXrx+PwPn6MJim81ms9lGk51wtdlsNttZz2I4caWYJoLA8BxXwBBFLv7Ix0Y7vFNO1zRivT2UWhaa%0AZbDj4d8y//YPnrPJ51OtUCjwuTvvglSY3a1tPP/ss7Di60e3q7qBBTgFC0WAoiQhSiLxRJJ1GzYR%0ACr56cyaRSHK4o5OxjWPslmGvsfrh3/LsE09w8Y03sfTSS3H8TWXL+BkzWbdmDZZwJOEiCJimccLn%0AyWayDOXAFEQ0RylP/vkvXHr5JUeTT2eb3v4wubxKWUmQXL6A1+1i+pRxNDfWvenXCYJAQ20Vt99y%0A5SmK9MSIigKn6PVTUVbCyuXzWbl8uCp749ZdfPOHvzm6/fN33UYoePLbmr+Znt4+cvkCPp+Xgqri%0AUBSaGhuYNWPaW35tVVUFt95yA7fecsMpiPT1RXp6aN26mXwmw8urnjmmkrmQzaIVCgRKy6gc08hv%0A7/0G/pISFl19HaXV1cccxxsIkg0kESURyzAQBAFxhKuRLMti2yOP8PvNXewyK0gXNIKFPIY5nHDV%0ATYv9zlrGGK/gNnRMScLQDay38X71TgTLylly7fW0795JbKAfTyBAUVXJJpNv/cUjRFYcLL3+RvoO%0AHyI+OIBlWehakUwiccpieCvxZJa/rNlGfyRBecjPnGnNzJx87i0wGQmhgJdPve9yvv+bp+kdjDEQ%0ATiAI4Pe6KQl6cbscZHMqBVWjd2h4++HuIVZt2MUdN17IrJam1z+wZZ7S6/hbVZUV3HDtFXR0djMw%0AGEaSJFRNIxqLjWpctjc2GMtQ0Ip43cOJc1XTkSSR+ooAE8eceAcKSRSZPenEF/idCEE8ee2pbTab%0AzWazvTk74Wqz2Wy2s977vv0Dnvz+d4i07Uc0TSwRBJeHd33pq8y+5PLRDu+UMQyDP/3zp4i8tB6f%0AqYMAogUHfvVj2n79U9xjx/HeB34/2mGe9eLxJJquowB5XSf3N1VWedNAEQQcokhRdlBWWkIimcLr%0A8ZBKpRkaCiOIIpIosmvvfv71i/fQNKae5UsXsfKi5Wdtsu9EPP/bB9lz6BCtu3bx8P0/omXWbDRN%0AO7r959//b1KZNJYFDlGg3OejpK7huI+fzWT51F2fYtMrO9GRMPUCCCKf+9I9/Nt//AdzZs7k57/6%0A+Um4stFVUFVM00QURQzDAEFAUc7cPydkrxejqFE6ex61i0d+NufxOt2WSuQLw99nSZTAGs5FK4py%0AxizqEERhuG14LEYyPITscGLoOoOdnRiGjsfvp6SqmubzZvDwd+4jl0yy68V1NEyaTO/BA0ePs231%0Ac2j5PPlMBgQBl89H/cRJIxprbqCfvb97gNpkBqcjRG+oCZ/fh1ORQAWvQ+L81A486Pz1J0X2+XGW%0AlL35gU/Ang3r2frMU8xesZKpS5YivsGN+lw6jXmk8tYwdERJOqYK9p2IDw7ypx/9gPpJk1l09TW4%0A32ABmGVZ5FIpLNPC1I/E4B7Z+YfvhGGawzHmVXS/F9Mc3eTemW5iUw1f/eRNPLN+Jy9tP8BgLEU2%0AVyAaT1M0DGRJwuVQqCwNIIkisWSGg4e6ePB795No9OIqpI+2awewTJPtP/gOiteHu7wCT1U1/oZG%0AgmPH4W8ce8zijLfj6VWryecLrFxxPt43eW2IoogoigiCgGGYiIKA0/7d7bSVyWkYpoV05L3RtEAS%0ABYI+1xnzuWiz2Ww2m+3UOXPvkNhsNpvNdpwmL17M5MWL+c0X/429f34MC4Hr/vUL51SyFeDhD91G%0Afu8uXIJ1tJjLIQBYWJZB/vAB8ukU7pM4x9AGsiITVbzUSxl8FDGsY7d7RBFZlOl3BCirruY9N9/A%0As6teIBqLk9U0XC4XTqcDSZLIZDJEIlH6BwZoPXCIFzds4l8+cxcloeDoXNxpQsvnKBZ1cqpG5vBh%0Aujs7j94oy2tFMmoMwzARAJcsc15LC1WTJh/38W++6RYODWYwLRHLLIJpYhkaRVNEF51s3rnvJF3Z%0A6PJ5PciSRLGo43a5GAzH2LnnIN19gzTUnnltyWWXG7nazaJ3v3fUYjjRm7XFbBYtncLh96OcpK4E%0Afp8XWZbQikVCHg+qqnHwcAe79+5nWsvxv05GS0V9A/MuvZzdG14km0xSVFVSsSi+UAi310ftuPFc%0A/A/vw+FygWWRjEZIxaJE+npxOF1ohTymaRLu7qaQzWABwfJyxs+cTdnbaDv+ZnK5AtlcAW8+jlNN%0AU61FcWa95K3h9yfJ0Jik9qCaWXRJQHf7qV+yHElRRiyG/Vs2ceCVl+nav48XH/s9UxctoX7iJIxi%0A8eg+219Yzf4tm0jFIrh9fnLJFOX19TS1TB2RGLpb99O+ZzcHt29j++rnmDx/IU1Tpx1TQRvt7+Oh%0Ab91Ld+t+imoBSZHx+P2MnTZ9RGJ4pyzLIhJPH/PYrtYuqsuDVJYFkV8nmadpGpFoDJfTSWlpyakK%0A9YwSCni5+fJF3HDJfHYf6GHTjgOs2byPnsEoJQEfoiAQS2QoURMs0cP4Yr0oukrvQfA6RMxiEcXn%0AQ/H6yA8NkO03ECQJSVEQHU5klwvJ7cYVKqFixmwm3nIb0ttIfhqGwa8ffJREMsVTzz7PhcuXsnD+%0AHBrqj33PSKbS/PgXD9Db349pWaiqis/npbm5aYSeMdtIcygSoiAcTd4rsohWNOgaSFBQi7icI/d+%0A/E6kUymi4fAxjyVjMfbu2E5peQXllZXII/jZYbPZbDab7fXZCVebzWaznTMuvuMj9OzZjcPtYvbl%0Ap2dry5Ml2d9PZt9uXIKFZYFqDSdbtSPJPkkAC96wssU2cirKy1h56UpWr11PIZshqOWO2R5xl5F3%0AeJg0aQL/9fX/oKGujgVzZ/HcC+t4Zfsu0uk0kWicgppBYDiB63Q6GYpEKKgq9//0V3zuM3eNzsWd%0AJioqKnH39SMWdYqWiVo0+WteW9V1RGG4stWlKExtHMM1d9193Imvbdt20D6YwtDyWMUsgnjk5pU1%0AnHRFciK4zs723NMmN7N+y04SqTQBvxevx01P/xBfvPd+ls6fga6f2janb0QvagiCeMzc3tOVz+vB%0A7XJSXVmGQ1Fwvsm8RzWZYMMX/hk9n0dyOln0pW/grqgc8ZimTZ3MX555noHBIUpLQoSCQfoHBrjn%0Am//N4gVzSWeyI37OkSTJMitvez8XvedWBjra+c09XyOXTuH2+njP5/+dpqnTEASBfCaDNxiivKaO%0AXCaFmstTyL56baIg4vb78QVDNEyewuV3fHDEY80WLUwEdFFBNouIhTROM4egGZiAOxvD1BUcioy/%0AqozQ+Ik0Xz6y80oFQUAtFEhEwsQHB+lta8Ph8SDLMpZlYRo68cEBsskkhl5EVhzITgdVYxoZO/28%0AEYvD1HVigwMkIxHCPT1seepJZIcD0zSwLJN8JsO251eRS6dxe30UMhmqxzYza8XFIxbD2xGOpViz%0AZR9bdh1iIJIgXxjuppAvaDz94g6ef2kPLpeDsXUVzJjSyMWLpqPIw3Mg//0r/0lXdw+SJHH3xz/M%0AgnmzR/VaTmeyJDFzciOyKLJm8/CiJocisWzOZNLrnsXbvR2nmsFl6WiWSE5yU1JehcvjPtpe1RkM%0AYVkWlmFgFjUMTcMo5Ckk4mR7uinE41TPX0zJpCknHJ9lWVhY9A8OEo3F6Orp4/ePP4Hf50N7zeKF%0A1WvXk0yliERjlJaEiMXijG1q5OIL33omvW10lAbcOBSJvKoT9IEiSzgUiUgyz+Pr9nPTimmjVuma%0ATibZvnkTL2/cyOHW/WiaRqGQRxRFisUie3fsoHXPbhTFgcPlpK6hkbETJjD5vPOYNHWanYC12Ww2%0Am+0kOP3vQthsNpvNNkKqmpr43KOPj3YYo+LQutWI1vAM2yJg/fW+gADrpHKqiynKq6vtOa6nyNe/%0A9HkKhQJrXnyJbTt28aPXLEgfe94Mvvalf6Op8dUWt9NaJjOtZTKZTJb//dmvefKZ5xAEgTENdWQy%0AWQYGhygpCRGNxti+czfdPb001L/5XM2z2W3//gUaHvg1O7ZsZiiZJJ0vYJgmyYKK3+FAkWWaKsuZ%0AMWsWl3z4TsrHNh/3sVc/9zwmYOkFBMmBILuwijkE2YXT7adYyDJxwsi2HT1dLJs/k0f/vJqhSJxs%0ALk91ZRlDkTgH2nsYDMfxeoYrBhEECqrGQ48/R8vEsbRMbDplizle/MOjrH/8j4iiyGW3f5Dpy0av%0AVfDxaJnYxD/deSupdJb62krcLucb7puPhClmMqS7O/HVNZALD52UhOvcWTOoralmcChMMpWmoqKM%0AcCTKocMdhCMRvB7PMW06f/foY7RMnsSM6S3Ip1GSW5Jl6sZPYNyMmUR7e0EQCFVUHr0x7vb5+Oi9%0A32L/5k0c2rGd/vbD5FJJEkNDWJZFaU0NjVNamLJgES2LFiErI9/yM1RXS/f4pbgO7yCoJnAJBrpg%0AYlkaklag6PThq63AEQxSOXs+E268BccId6GQFAWHy4may1LUNBKRVz+QREkin8mSTQ1XbgqCgOIU%0AqKwfwyXv/8CIJRlEebjiUJKGk7yZeIx0PHY0BoHh2bwIIIoSWqFARcMYFl9zHeW1o/dZt3X3IX7y%0AyAsMRpOkMzmKR1ouB30eMrkC6WweGG413NkbZs/BHipKAsyd1oxlWQwMDnGovZOK8jL6BwZH7TrO%0AWJbFpPBe9EI3ES1FRpBJOUPopoVimeRiMfSEhex2IzvdFBIxBFFClGUkpxPZ5cYRCOIRBNI9XVim%0AgTUCbaBFUSQeTxCNxbEsC0WWMQyDWDxBLJ5AkkXcLiexWILqqkoWLZhDc5M96/d0Na+lnsfX7aOj%0AL44R8iBJImVBD/2RNE9uaOVAd4QlMxrJ5LS3PtgIKWoaTz76MKv/8iTpZIp0Kkk+l8fhdKAoCjX1%0ADeSyGbLZDIauU9SKGHqR7sOH2b5lE77H/cxbtowP3v2Ppyxmm81ms9nOFafPX8Q2m81ms9lOmtKm%0AsVgIgIUEvLYO7cbLL6DpyhuYPnvkKlVsb83lcnHpxRdw6cUX8KPPP3H08VtuuuGYZOtr+XzeY9oF%0AT5ownsmTxvO7Rx6ju7cPv99HKpVm+84953TCtWriZG758te5Ppdl6EAb8Z5u7vnqV6CgIsoSt777%0AFi76wIfwlVec8LEbGhqGy8Gx/m7bx29/N4uXn8/MqePf+UWchjweF5ddtIhkOktv/xCloSAVZSFK%0AQn4ymTzxRJqA30cmm6Ozu59fPvwkfq+H6spSFs87j+ULZ1FVUXpSY+zav4+hri4Uh4PuttbTPuEq%0AiiKzpk0c7TCOIcsy119zOYNDYbq6e9A0bbjSNRQkk86QSKZwuYZn13X39PHr3z6Kz+ulsqKcxQvn%0AcsGyxafV+8/E2XPpO3SIspoaguXlx2xz+3zMumgFsy5aAcCzv/oFq3/3IJgmM86/kEvf/4GTGlvI%0A76ZswTLWOhuQsil8mSGaC71UJrvwaAU0l5+eWVcwc8VyJrU0IUsjv3Bh4RVXUchk6Nizm3w2g5rL%0AUVQ1DENHVzUEScLpcePyePEEAtSMbebS2++gtnnciMUwYeZs5l92BXtf2kgmmUDNZtFUFUMvomsa%0ApmXh8LhxOF14AgGCZeUsu+FdzLzwohGL4UR19Ib50W9X0dkbQZJELMA0LZyKRDKTw6HICIJAsWjg%0AcMjkCiqqVkQr6qMW89mmJBMmvWU/VnQIqbQCNaMhm0WCWnZ44rGvFFdpiExvN4rHi+LxIioOTL2I%0AnstRiEZAEHD4/FjGO+vQIMsyM8+bhq4bJFMpstkc+UJh+GdA1/F6PBiGQVHXERBwOV1UV1ayfNki%0APvT+0Wtrb3tr1WV+po+rJpzIksgUKAt68LgUqsp89IVTRBNZ9rYP4XMfuyhHKxrEUjlK/O4RrYDV%0ANJX/+ea97Ni6hXD/AC63G38gSGVNLWo+j64XkWUZRXEgywqSPNwJR5Qk1EKeTCrN4EA/Q/39IxaT%0AzWaz2Wy2V9kJV5vNZrPZzgENc+aTF2Vks4gsgOvI47IF4T8/QvcTf2Do1ttZ8Ul7pfNoU17T3isW%0AT+B2uXC7XW+wr8yN117JE0+twjRMRFHEMEwKhcKpCve05vB4qZ8xi/oZs1D+8xtHHx+7YPHbSrYC%0AXHHl5Xz5m/8PQ3JiFXNYlgmmCabB//3hj/nhTx/gnz5xO7fffttIXcZp5frLzyeXL/DU8xsJRxMc%0A6uzF63ET8HkJBnzIsoRhhMjlVQqqSu9ghP7BCIc6+/jL8xu56eoVXHbhwlFrv3cmsiyLdGc7g1s3%0AHfN477rnyfb14K2pJdDUPKIzXS86fynpTJbfPfIYQ+Ewh9o78bjdBAN+agIelGIBwx8iJ8gUCgUG%0AhoboGxiko7OLvzyzmmuvvJR3XX8V0uvMrTzVpi9bftyJd4fr1ffaU1WVfdXSybR1Reg1THoFJ2nF%0Ay4XRDgCymsGLfTJrf/8y1WvauO3yWUwbN7Lzkqsam7jlnz9PJhGnffdu+g8fItbfT+/BA3S37cfj%0AD9A0dRqT5s1nyoKFVNQ3jPjr1+nxcNkHPsiK9/4D3a376dq/j0hvLwMd7fQePEAhm6V+/ASmLFjE%0AxDlzaWyZOuotw59+cQdDsRROp0JB1fC4nYyp9WMaJod7higvCeD3urAsi2xeJZXJH33eBgfDbNu5%0A+5jjbdu5GwSBuppqmsc2UnYOz3Q1TZNv/ewJJEnkuhXzaG54/Ur+mlgHhpbEU1JKIm8i6ho+PUtG%0A9qC6A9RddAlS2/bh9VEWSE4X46+/CcnlJt3dSeJAK/lomGIqham/80T4Z+++k86uHjZteYXde/fT%0A1dNLIV9ANwy6unsJ+H001NdSWhJi/tzZLFowl4njj7/Dhm30rJg3jh0H+ukaTKLIIgGvC5/bgaeu%0AhExOI5UtMBDNIAhQUeIlU9DoHIjzue8/RWnAw5zJdSyaPoaGquBbn+wtPPrLX7B982YiQ0PUNDQg%0AKwqxcJjw4ABOlwsBgWQ8jmlaeLwe9KJO4Ujy3+v34XS6yOVO79EANpvNZrOdyeyEq81ms9ls5wBJ%0Akrjonm/x3Oc/jdcykRie2yoLw78MKJZB+69/yu5x45h2xTWjHe457fylCwHIZLL84+e+CMCN117J%0ABcsWEwj4/27/bTt2DydYBdC0In6/j1Dond/QOds4JAmXJCIKAk7X6yewj4fX5+Xf/ulOvn7fDzBE%0ACcsoYqFjalkQBFRT597v/YSpU1uYN2/OCF7B6UEQBP7hxsuY0TKep1/YxK59h0geqXrsH9JwOR2E%0AAn50Xcfv81JeGiJfUEkk0xxo7+GXDz9JLl/gxisvHLGYLMtiqKuT1q1biL6mYmP3+nXomkZ5XR01%0AzeOonzgJxTHybWFPFlPX6XruKfrWryXb30cxm0HPD7coLcSjdK16mp41zyM5XchuF8Gx45l86+34%0AausB2PrKdnr6BigJBli2ZOEJJxCvvfJSWiZN4ImnV/HKtl0kkkmSyRTOcAeSaSA6XajVzXh9PsrK%0ASlFVlUQixaH2Dn73+8dIptN8+PZbz6jkusvnw+33Y1kWTo/nlJxzUmMFd797CQ88vYPecAornHv1%0AObMglS2QyWtEEjm+99AG/unWZUwcU/7mB30bfKESpi9dxvSlw7Mk7//cZ49umzhnLue/6+YRP+ff%0AUpxOms+bQfN5MwB4/sHf0HfwAACBsnIu+8DIz9F9O7J5la27D5PK5CkL+dB1nanj67n1qqXc99M/%0AHd3vzvesZEpzHTvbulizeS879h3ikUcfpb+ni0wmg6oNtyBNpdNseGkLW7Zuw+l04na7qKut4d3v%0Auo45s8697iOpTJ69h3qIxNLsbO1i2oR6Fs2cyOTmWqwj3SW8eo6y9CC6niGieMjlVTzFHAWXnzZ3%0ALerM5Xzog+9j6+c+ccyxQxMmU9YyDQDLNEkePkD/xhfp37QBS9dRfH//e9aJaBxTT+OYem6+8Rp0%0AXScSjfGFr/4X3T29yLLMFZeu4NZbbjxlCzpsI2NqcxXXnd/CH17YS18kRSanEfK7cTtlAl4nAa9z%0AeOa1ZSEKAqZpkUjnKWg6XQNJDvfFeGbTARprQiye3sjyWU0o8okvSErG42xau5bw4AB1jU1IokhP%0ARzs+f4AxzeOQZZl0MsnQQD8er5fxU1qoqqmlu6OddDJJJp0meaRdu81ms9lstpPDTrjabDabzXaO%0AaLnwIsa9sImffvKTmDs3EcBCBSRAEUCxLF7+3x/ZCddR5jqSDEym0hQKBbp7+vjxz3/Do489wfjm%0AJtoOHj667+69+9m+cze9fQN4PR5yuRyNY+qZP3fWaIV/yliWxf/+5jEOd/Zx4ZLZXHrBwjfd/+Jl%0Ay2jdsZ2Az0vtuHfWCvPW99zE1Vdeyh2f+Dy7dmzDsAxExY1ZLGAWc+iSwrfv+xYP/u6Bd3Se09n0%0AKeOZPmU80XiS9Vt2sre1nbbDXbQe6qJ/KEIo4KNvIIxlWVSUlVBTVU46m6O7b4g/PrWGxXOnU1P1%0AzpNGPW2tPPPLnzPQ2UEulULN5ymqBYqqSlHTiPb1oTidON1ufKESbv7sv1A3fsIIPAMnl17Is+P7%0A3yayawf5aARTLyLKMlgW7opKiukUej6HoIoU0ykMTUVNJCiZNAXfNfXEE0m+/b37iScSBPx+KivK%0AmTL5xFsXTxjfzKfHf4RUKs36l7awY+cu2v7wW8x0kryqYug6A4ND6LpOeXkZVVUVBAI+evsGeG71%0AWpYumk/L2zjvaJl5wUW4vF4s02TSvPmn7LwtYyv52kcvprUzwmNPb0E47CGJgBkqJ+R3k8qqIMBg%0ALMMT61tPSsL19Y1yslwQRj2E1xOJpymoRRRJQtdNPG4Xi2ZOpKr87xc7uV0O5k8fx57tW9AG9/Fy%0AOEy+UECRh+fVVpSXkc/nyecLFASBTDZHQVUZHApTWhI6JxOuAFiQzORI5woMRZNs3X0Yt8uB0zHc%0ABaQuH0HRVbKWSCadh6KKJApERBddY2Zy7ezJ+L1vvrhKEEVC4ycRGj+J5mvehZZK4G8YM2KXIMsy%0A1VWVx1T6Ox1OO9l6hrpq6WSCPhcPPbeLcDzLUDyLZVkEvE58HgcOWUI68r0tDbgpDbixLAu1aJDK%0AFOgciDMQTdPWGeHFHR3ccfXcE6543fD8cyTjcdweL06nk8G+XvzBILMWLOS9H/4oPR3t/PDe/zq6%0A/5jmZj706c9gWRa9nZ3s2LqFl9a8QGRwEPcpWlRks9lsNtu5xk642mw2m812DjAMg3uuuJzDOZ2x%0AK6/Gu3MLgSOTXHWGk66iAIWEver5dKMVi/QNDDIwOERHZzcOh0L+NS3qcvk8kiRhaRpVlRUsW7yA%0AYCAw2mGfdOlMjhc37aBvMIwg8JYJ15u//HUykTAuvx+Hx/u2z5tKpVh53e1oRY1rrr2OXTu3Hdki%0AIEoKpqGBZTIwMPi2z3EmKSsJcs0ly7jmkmXc+fl7ARAFgZqqcoJ+L70DYQbDcXL5AtWVZeRyBRLJ%0ADKvWbuG2my5/R+du372Lh7/1TcK9Pai5LKZpAiBJMoIooOVzaAUBMSuRMHTUfJ6eA21nRML14KO/%0AY2hhlWEwAAAgAElEQVT7yxSiERR/gGImDYKAqCjkw0MoPj+iIGCoKqZexDItLF0/OodQVVUMwyAc%0AieJyOskX1HcUj8/rYVJ1GXq7gw5F4a9Ny2tyUbwVVURVnf5Ekmw2S11tDSWhILFYgqefXX1GJVyd%0Abjczll8wKucWBIHJTRW4r1nE13oTDPUPUdfcwNKmarbs6yGeypPRNPa1D5HOqfg9zpMez2mY6zwt%0AiIKAIICFhSyLFIs6Hb1hFs58/feWNes28pdnnqerp5dgwI9hGpiGicfjJhyJ4nG7cLmcqKp2dCRA%0AsahjvGauaOe+vexevw6AqjGNzL3kspN/oaNOIOAbTlol0zkGIkmsIxWEUw0Vs1hEF4cT1y7BQkUi%0A4qtkTG0FV5x/YgvPnMEgzuBJ6g5ykl5Im7du49e/fRTDMBjf3MSn7/rIGdVR4EwjCALLZ41lanMV%0A67Z38NLuLgajGZLZAr1DaQzTxO1UqCr1IggClmUhSyIuh4yr1DfcajivEU5kSedU7kut45/eu5Qx%0A1aHjjmH7ls2kEgnKKisxDINsJkPT+Am8/+N3UVZZSU9H+xvGXt/URH1TE5deex37du2kqrZ2pJ4a%0Am81ms9lsr2EnXG02m81mOwfs/OMj1Cb6qLUg8+ef4hWGW7Id6cyGIIBpgcN/9ifqzhTBoB+/309N%0AdRWpVJpcPk82lyObG94uIJDVc4iCgMftprQkxLw5M3nfe28a3cBPgVgixaZX9gBQLBoMDMV49InV%0ANDXU0DJxLG7X3yciREkiUFX9js/9s5/+gkR0ALOY48Ff/A8IRypXLBNTV0FSECSF0pLjv4F2NnK7%0AnNz3pU+x9qVt/OqRp2g73E2+oFIS9NPVN8iLW3bw3hsuRZLeXqWPaZo8+8ufM9TdhSCKiKKEy+vF%0AEwiSikaQZJnS6hqKmoqazZHPZkb4Ck8eLZ2i/6UXyUfCeCqqyIUH8VbXoni96Pk8xUwGZzCEu6IS%0Axecj29eLlk696Y12VX37CdfYwAB//P536Tt0kGwqhZFNA+A0iwjJGH63glcQ8Akm+4tuMpksoVCQ%0Aw+2dbN22k1Qq/brt0M90uq7z/Xv+DwO93QCMnTiJj3zmsyec8OiLpPC6HAR9r1bjGbKDrMOPJCvc%0AcfUc9nUMMRTLIEsihmmSyWlvK+G696WNvPzs01iWhb+klKs+8jEU5+sfZ8yUFmKDA0iSRN2E0Uma%0A10+YSGl1DYZhMGZKy6jE8HqqyoMEfG66B2I4FJlYIsOmHQdobe/7u30ty+KpZ59ncChMRVkpkVic%0A8tIS6mpryOXzJJIpvF4v5WWlNI1poL2zi3Q6c2SRxKs/S2sfeYj9mzeh60VKKqtoWbgYz1m6uCrg%0Ac9PcUIVumKQyeXIFFd0wcSoyoiQiACVeB1JawBTAME0sC2RRoLbMzw0fuIrK0gCWZY32pQDgUBSC%0AwQAulxNFGblbcFu37WBfaxvpdIZ4Ikk2m8Pne/sLymzHpyzo4brzW7hm2RT2dQzx0u5uDnRHiSVz%0ADMYzpLIq8XSBv34UBLxOgl4XDkXC73HidTkYiKZp74vx/x59ia9/dCXycbYXTsbjFIsaTpeToqah%0AKA7qGxspq3z9OcevR1YUps8++0Ze2Gw2m812urATrjabzWaznQOKuRwC4BTBYVmYDCdZFYYrWwF0%0AQWDy1dePYpS21/J5vdx3z5dYv3EzL2/bwcFDHRRUlWKxSCyewDAMqqsqcbtcTJs6mSUL57Fk0fyz%0AurrBsiz+/Ox6Hnt6LbF4cvgmrK7TNxjm57/7M26Xk5qqCu774idH9Kbma+WyORAlEETMYgFMA7Aw%0ATQNBUhBkJ5JZ5PYPnh6zBkeTKIpcsHgOA0MxwtEEyVSG6soyAHL5AulMllDw7SXiDu/cwVB3F3pR%0AQ3E48YVCNJ83g0hfL+lYDEmSKa+rY+4ll9G+ayftu3dh6DoO59uf33uqDL28hUI8juxyUcxlcZWU%0A0nDhSmoWL2PLN758dL+pH/goZS3TyA0N0LdhHZFdO4g4vDz7v79g5569R5MNumHwg/t/xq8efIT6%0AuhomjBvL7FkzGDe28S1jMXSdh7/9TTp27yKdiCPA0eNaCAiWSSYeR5REyssrKVVCJJIp/H4fiqKg%0AaRrhaOysTLjGImEO7N1Dd/twm/dcJks+m8Xj8x33MRLpPF/58XNgCaxcMJ4l5zXy2hSRYVq8uKMD%0ArWggCKAbJrIsEvC+verWbc89y54N69FUldKqamZfvJLGN0hkXvr+D3DRe25FFEUkeXRuG0ycM5d/%0A/NGPsSwTWTl95i87FJnFsybRP5QgmshQWRakPzz877+2vLUsi18/vo5V67ex73AvarGIBbhdLmbN%0AmM7n/uku7rz7c0ePeeO1V3Ld1ZeTSqXZsGkr6zduZuG82Ue3G4ZBPptBKxQIVVQeU/16OioWdXYd%0A6EbTdMY3VlNecvzvAaIo8h93Xk9rex+bdx1iz8EewtEUqlakaBjkCxqRnE6DIKCIAjgdeBQX7nyS%0AcV6d2qD7JF7Zibv9H97NK9t34nI5OX/pohE9tmma6Kf5z8LZShQFpjZXMbW5CoAHnt7Bo6t3o+sm%0AsiTSWBNCO9JOuGswidetUFXiRRRFasr9dA4k6Aun2bq/l4XTjq+VtWmaRz6DBURRxDB0Uonhvwle%0A27raZrPZbDbb6LETrjabzWaznQMaFy5m5/98D61YRMQ6pruZboEhigRnzGXxh+8ctRhtfy8UDHDl%0AZRdz5WUXo2kaff2DPPyHP/H0qhcAmNoyic9+6k78/uO/wX8mW795Jw/84Wl6+oYwDAPXkUpWQzeI%0AZ/NEzCROh4N0Nkdp6ORU/iy/YDkP/O5hik4/lmViGUVMLYfo8CDKLiQ9z2UXLuHqq684Kec/EzU3%0A1uFQZApH2toOJ+2Gq5Lerp62VnLpNJ5AkHQsSlldHTd/9l94/Ic/YLCzE4CmqdOZf9kVzL/sChLh%0AIbpbW5k8f8FIXNKIKaTTrP7edyikkrgCQS785KfJxyKYmors9lDMpHGGQtQuWQ5vsJjCU1mNa95S%0AHnuljQMP/IFkKkU6naWQzyECvd09DCgOJElkz75W1m3YxO8ff5Ivfv4zbznXtXXrFga7Okkn4kiy%0ATGXDGLp7+9FjETRRRna7qW4aQz6TxldaikNVjiaC/tpS0TzLkwGiJB/XNT744/s53NYGQN2YRt7/%0AibvI5DWKRZOecJKHn9vFUxvbUORXq74tLB5atYuBWAbLAr/HyYwJNXjdby/5aFoWRU2lqBYwTQPr%0ALV6DimP0k5yjlex9K1csn8n2fR20dfQzGEng87qQJWl4pqPPw2A0STiWQpEEEnk3lr+JrJbC53Gz%0AaMEcPO7XTwoGAn4uW3khl6288BRf0ch6YfNefvnYOoq6zoTGGr52980n9PWCIDC5uY7JzXVHWwr3%0ADsXZc6CbP6zaQkLxY8hOSoQiJWMqUWSZdLdGfmiAHT/4NuNvuJlg8+nRPn72zOnMnjl9tMOwnWSS%0AdOxndE2Zn3+4bCbrd3axaU83veEkveE09ZUBBEGgxO8mns7z/NbDLJjacFwLJgOh0PBiJlXF5XYj%0ACALhwUHWPfsMF1z2zsY02Gw2m81mGxmn518vNpvNZrPZRlTVhEnc9vRaNv/8J/Ru3kBm/16clkUR%0A8E09j7kfupNxi5eNdpi2N+FwOGhqbKCstORowtzjdo9YsrX9YDs//+4PEEWRD332buoa6kbkuCPp%0AmTWbGIrEMUyTpoZaZFmis2eAhrpqXE6FWDyFKIooJ/EG/ZIli1jzwrPc95/fZO0Lqwmb4tGuj5WK%0Axm13vI8P3/WJk3b+0fTU6pfYtruVK1csYfqUccddTd16sBNVKyLLMoZhYJgmiiwReAetD4uqOlz1%0AJg8nhAR4w4QkQKiiklDF8bfcO1Uihw/Sv3c3qYF+AlXVDB08gCjLcCRZKcgyhqYRb91HyeTXr0SM%0AxuLc883v0nbwENlcDkEQME0Do1ikeGTeoaQoR6phDCKRKA5FIZ5Ivu7x1m/czKrV67hkxfn/n733%0ADpOrvM/+P6dPn9m+2l1pV70hEEiIjukGXDBuuNtxDzhxiR3befNznOS139hOHFyTuMcF9wQXsMEg%0AMCDUe12ttteZ2ekzZ+b03x+zLIgqCQlRzue6dF3SzJnnOec5c84cPffzvW+ye/egF+rbxRqbWHPV%0ANYz+93/PbmstPpO3feoj9G7ZxMBkGmPbfmS5nqlomiaKIhOPvzhtTx9BEHjGjMZatcrG++9ndLCe%0Arzc5NsYNb34LAjKCAI7jks5XSOcryKKIKAp4ePSPZWcXJgRVhfamCNee/+ztfV/MTgjPFYlYmE+9%0A7wb++/YH2NM7TKFcpVSuYlo24ZBGQyyEIAhU9Cq2J+EJAXRJwbOyHOzt45orLzu+Dh9nj6uXioTj%0AcUTxxGzZTzUlvUapUiVf0mlvfnYW+4IgkIiFScTCOI4LbGUi2Ey1FqbZKYBpgiwTamunPDbC1JaN%0A5PoOEZ7z/HuOebZYls2efQfYvmsPBw72HvXe5754K60tzXTMaWfB/G6WLVn0klmQdzx4nke2UMZ1%0A69dUc0P0lNwTBUFgYVcTC7uauOa8RXz5pw+xvz9Vt4QPa0TDGum8Tv9Ylol0kc7WZ84QPnPNWvoO%0AHKCQzxEMhWhobiY1Ockvvv89dmzaiCj6Va4+Pj4+Pj6nG19w9fHx8fHxeYmghSNccsuH4ZYP8+8X%0AnI3mWgBccMvHmLdm7WneO5/TzV23/57hbRtBEPjTb5fwrlvee7p36Shc12VsMoVerREKBmhtaSCb%0AKwLQ1tLIP3/y/ezce7ieTRgJndJ90VQZMzPJnJBMxpHw3ACirNGiORSSk6e079PJhq172Lm3l30H%0A+1m5bCFXXLSGNWcue0r7Zsu22bBlD+s3bCNXKDGvo418sUwsEmbV8kXPyvY50dKKogWoVcpooRDl%0AfI6ff/FfyEw+MUPx+Y7nuTiWNWvVG53XgxIOoyenCLa0oqeSHLn9l0TnPbkF8J133cPQ8CimaaGp%0AGo7j0NyaIGPVyFdNwqpMZ+ccPEGkUtGf0X5y45btbNq6nX0HDtJhlfH0KoJQF3Ucx37c1gJtPQtI%0Almts3fQjsrkcra0tFEslAoEAPd3zaGluetZj9GLBtq26QDZzrtsaI5y1ZA6iKFCumlRrFqblYDt1%0AkVWWRCJBlWhIo60xwjtfcQ4LOhtP5yH4PIbGRISPvut6JlI5NuzoZefBIcamsgyNpxCEII7rUjMc%0AZBFM28GVFEpOmA0btzE9nX3ati3TZGDPbg5u3sjIwQPo5TLejEBkmSbf+/tPo2gaDa1ttHX30LFw%0AEfNXraKhte25OPTj4mQmqQrCjEuCIDLV2E1PbZhqKok0dx6SqhLtno+Ry1IeG6UyNYkcDCE8RpQ+%0A/MufkFi4mKaVZ9K86ixEWTmJe3fqqNUMfnX773jgoU1ksjmKpRKGYWIYBrIkMTA4xMjoGIqioGkq%0AwUCAcDjE2nPO4sM3vw8A13EozPxGhhubkJ8iv/nFzi/+sIk/Prir/psrCFy6djnvft1lp7TP9qYo%0Ar7hwGRPpEvlSlWhYQxQEgqqMadlMF/RjElwvuvIq7vn97xg60odRqxGLJ/Bcj7HhIaZTSaKxOLZt%0AzW4/NT7Ow+vvZcnKM2hue/7dG3x8fHx8fF6M+IKrj4+Pj4/PS5Dmzk7ssWEEQSQxd+7p3h2f4yAR%0Aj5FIxHE9l/hJykUcGRrl8L79mHoJQRTZdOfv6eiey5rzz6Wp+fkxuS8IAgFNRZYkDMMkkysgzJSV%0Aua6LgMC6s5+8AvBkM3i4j0Iuh+M4BM0SuisilpPMPWMt8xYseE724XRRrlTJ5ouks3l27TtMPBZh%0AQXcHXe2tWNajYlxFr/HRz9xKejpHcjpLPBpBliVyhRJdc1q46pJzn9V+LL/gAu7/5c8opFPEW1op%0AZqY5tHUL4VgMz6uLVcMH9vPnX/2ClRdcSHNn17Pq77nCtSyazl5DqL0DPZ3CrtXQEg2URoepZdII%0A0iP/ffPo/dkPSSxdwbb1m8jmcjQ1NpAvFFmyaD7LOtv43fj4zLYCq+c0sXLtWsayebbs2ofruk+b%0Aq1qt1piezlIVLJr0CpJtUTMM7v75z48SbIVKgQ9/4v+QzRVIpdNomkYoGGB4ZIzm5kauufJlL7pq%0Ayuz0NHu3b2N4oP8J7/3gG1+noamR5rY22ju7mDd/AfGGhtn3BYSjxkOWJf76jReSypXZ15+kfyzL%0A9v1DGHvvp1Qo0bz2MtauXco5Szs4Y2E7qnJ81Uue55EaGebg5k2MHu4lNWO3PfMmv/7Kl4kmGki0%0AtdHc2UXHggV0LV1GJP7sKhJfanS0NvCGa8/nsnUr+MQXfwxANBxkbnsTyUyBI0Mmkm3jOh6KFmJs%0AOksmu41wqL44yPM87r73z4xPTnHheWuoDB5h211/pJjNoBeLVMtlXNdFCwYIx1vITU3iOg6u6zJx%0A5Ah9O7ajBYMEIhEueOWrueyNbzot42DZDvuPjLF17xEO9o/Pvq5XDT75r7fR2hSju6OFJT1zWLag%0AA/VZZq2PN81HkyQYH6Q0MkSotQ05FCbY3EKgqRm7quPUaoTndOCYJuWJMaqZNJm9uxm59y6CzS20%0ArT2fOedfRKx7/rM9/FNGoVjkc1/8Cgd7+0hPZ5AliXA4RDAYIBqNEAoFKZXKCIAgiriuSyaXY2xi%0AEtd1KZXK2KZBcXKS23/0XQCibW285nNfqjsqvMQYncowmc5TMy0UWWI8+fSLH04Wq5fMIagpJLOl%0A2ddEUcBxPfSa9TSffJSmlhbOf9nL0MtlJkZGaGlvJ5ZIEI3HqZRKlEslLNMk0dhIMZ/n4O7dDPT2%0AEo5GWLx8BesuuZTV684j8BSW5j4+Pj4+Pj7Pnpfe05WPj4+Pj48Pb/zvn7Hnt/9D56rVxJ6H1RA+%0AT80rr7+G+T3dOI7NiuVLn1VbxUKJb3z+SxzZvIFqMYfgWOCCnprgtv/3f/m5onHpG9/MO29+z7Pq%0Ap1ozKFd0mhsTJyy+CILABWtWMT41TWo6y8DwBOFQANd1GZ1IcvOnv8jF687iNde+jFj0xK1qjwUt%0AoCFJErZlsXrBPEZT08zrnM+r3/RmLr36mlPa9/OBjvYWbNshnckzPplicHgcVVWQZvILPWAyNY2u%0A1xBFkcaGOEFNY3QiSSwSYtH8uaxavvBZ7UMknmDNVddQrVTIjI+hzQgXlWIBx7bRjSL9u3cxfqSP%0Ah39zO11LlnD5m95C1+Jnb8f6TDiWxcPf/zbl6WkAWhctZs0b3zz7vqlXGN25g6Gtm5keOAIzVWuu%0AY/Pgt76JFokQlEQ8RaU2k52qJRrqE+mWiRqNUp4Yp5pOk9q/lyXZPHEbDpagYDkIE0NkkoOz1aiu%0AYzN+YB/OWD+qFuDseIK5Z57NGSuWPe1xtLe1ILoOxnAO1fVwTZNCagqoV4vJnoM32Et+sA9dDRFt%0An0s0FmNsfAJVVZnb2cFF5z87Yf35gl6psG3DQ+zYtIn+3kOUS0XMWg3TNJFlBVGSGB8ZYWpiHFlW%0AUFQFVQsQCAZpbW9n8YqVWKb5lO23NkS4Ym2EK9YuZHnM4Ht3HSJoGDDVxXtvePdx76/rumz/093s%0Aun896dGRumhXKWNbFgIC0cYm0uPjTI+PI8oyiqqiaBpaMIgWCtG5eAmv/uAtxJubj7lPw7KxbRdJ%0AFAhoL4yqwVPNm195Iflihf/86d0MjtkItollQyiUICKVsWybRDxGLpdnV7FEX18/G3/6YwJGBdVz%0ACAQDhGIxmhOd2JaFKErIioIoyUhy/Y/neZi1GnqpRDmfZ7T30Gk51l2Hhvnh7Q+QzBQolXUqNRPb%0AdvA8j8NDk0iSiKrIBDSVcEBl2YJO/r+bX3vc/cSjITRNoaO1EUVTmP/mm6nc+XOyh/ZTnZ7Gc5Oo%0AsRhqLI4SCqOE6s8DShi0eALHMLCrOtV0Cn1qktLIMKP33kX7eRey5Ka3oUZOzkK2k8nX/uN77Nl3%0AgFKpTMecNkqlMrl8gWAggGWVSabSxGNRHMepZ6ULAtFIGF2vzrbhWBau65AZHsLzXERZxjIMtJeg%0A4PoITfEIxUr1mTc8SdTt4b3ZxYIArushiQLhwLHfM9/4rndTLpbYselhUlNTZNIpovE40XhdeH2E%0AcCRKraqjV8pMJ5OkJifZs307jc3NvOYtb+WCyy5/0S2I8vHx8fHxeT7w0n268vHx8fHxeQmjhSOc%0A++Z3nO7d8DkBVEXh7LPOOCltfeFv/56x3Vvw9CKyV58I8hCgVsKrlbEUjYPbtwMnLrjm8kX+9p+/%0ATtUwOf+clXzo3W844bZuuPZSDg+O0ntkmGy+QLlSxfM8hkYnkUSRZDrL9j29fOZj76ap4Zmt2U6U%0A+UuWsmjZcgyjRj47TcAxKE6n+Nl3v81Aby/v+chHX5STWJqqEAkHmUxOE9BUopEQmprAdV1sx8Fx%0AHDramhFEEcuyiUcjWJZNsVQhmcrS0pRg0fwuPvK+m07K+Fx205sRJYnNd/6eciFPpVDANk20YAg1%0AEMBxHEyjRnEwQy6VZPxIHzd+6MMsPXcdULdXrFWrHN6/n8UrVpy0c5YdGaZ/w4MUk1NAPaf1zFff%0AiKxpHPzTH9l1+6+p5nPUikVMvYLngRYOU8lkKKWSCIKIrGkERIGgZaN6IJkGZrmMpKio8TihUBgE%0AgVqpTMSsobgesVKNTbbKdE1AFB0cWwZBxHUdKoU82UoeBAFRELEqZYx3vAPtSapcNFUlHA6Rmsl6%0AbWidi5JP4Vk1BMcG10UQBFQ8sE0UQSRoeeiTgwxOx2loaqBn3lz+9qO3oKrqSRnT08mhvXu57dv/%0AxfjIMKVCgZquE4pECARDhMIRgqEQCAKmYeA4NrZlY5km+XKGqq4z2HeYHZs2Ij1O2Pjxf/0Hjc0t%0AtLS10d7ZybyFCylMTdG3+SHwPATPwRncxZ9+/EO6l69g8Tlrjuk7WtMr/M9Xb+XIzh3k02kcyyIU%0AixJvbkFWFCRZRhBFoo119wLHsrBNE9MwKOVzZCYnqFUqDO7bw+rLrjimMdpxaJxv/2YrjuMhCPD6%0AK1dx9bpFxz/YLyBKlRrBgIIsPX3V8SVrl3Pb7zegaRqCKlEzLDwbpjNZREkkFo3S1tZSvw9MT+Dl%0A0liujaWFUCSFWqVCcTpDIBzC0HU8zyMQjuC5LpZh4HouwXAYJaBhVPTn6OiPZseBQb7+47sYT2ax%0AHRfXc8EDSRLr9r8e4IFtO+iuQTZfJho5sQq7eXOa+czNryNXrBCPhFgwtxVvxf9h9L4/Mf7AesqT%0A45iFAqWRYQRJQtYCqLEYSjgCgoAcDCIHgwQam7BrNcxSgeLIEGa5RHF4kHM++ikCDc8PZw+A/sFh%0A9h04SC5fYH73XEbHJwgGgixeOJ9wKET/4BCmZdHW2sqKZUsYn5gkm8tTLJWeNM9ei0QwKuXTcCQv%0AXDbuHeHuzX1cds4CLjqrG1k6sdzkzftGqVRNAmr9vHieR82yaVEkEtFjvx5kReF9H/sbHvzTKu69%0A4/ckJyco5fOMDgwgyRKBYJCGpmYUVUXVNBKNTbiOQ7lUIp/NkEmn+NF/fJPxkWFe/453vSifV318%0AfHx8fE4nvuDq4+Pj4+Pj4/MS5MDeA0wc2INXyeN6UPO8+oOh52EBogCy6yI+w2TyM5HK5CmWdSaT%0A03S0HXu11JMRi4b5h4+9hwc27WTjtr0cOjLM0OgkjQ0xcvkSqekcnutxxz0beMcbrn9WfT0dsizz%0AgY9/gvv+cCfr77yD5MQEwXCIybExdm7exMToCJ1Pkbf5QuYdr7+OhniUHXt6KZbKVKo1iqUKplXP%0ApZREEc/zcByXsl7FdV3CoSDxaIS5Ha1ceO6ZvOXGawiHTo6VnSiKXPbGN3H2FVeyb8NDHNj4MJnJ%0ACVKjI+ilEpIsY9ZqRBoSeK5LamSEP3z/u8xfdSZqIEAuk6FSLnHnbT/mU//vC3R1n5xz5nkenuvi%0AuS6OZT7yItt+fhv77vwthYkJJEVBlGXUUBjXdZBUFc/zkDUNUZIQRBFbEEhVKszpmEPXuevIHT6I%0AUcijz+QSupaJJ4josopTq9EguKwRDf7oBLGlAJIEWA6iLBOMaCiehWXUsB0LPA/XffIs1ze+9tWo%0AqsLmbTvJ5wuUKzr5UDOBcpYwJppgEbBNXFkB20bwHATTIQgsaY9wzpWX8c633URjwwvflnbP9m18%0A59+/zOTYKK7rkmhopL2zqz55XS6hVyogCHieR7VSQZIlZFlBEAU8PDzPwzJN9EoFVdMIhkLIsszE%0A2CipqUnkmepSVdPQ8wWcmo6KQCa8mGprF4Ig8p+/283Zf7iDG/7yQ6y6+JKn3V/Htvn1rV/m0JbN%0AFLMZGtraCYRC6KUihek0Zq1edR6MRqkUCkB98l4NBNBCIZrmdFCYnsZ1nNm80GNhaDJPOlchV6oS%0ACWoMjj83Fp0nimtb7Pj3L6BP1TO328+7kCVvfOsxfz6bL/PpL/+UcFDjxmvWcf6ZT51JvX3fAIZp%0A1ReshKKYlsWC1g5quRDlcoX+wWECmobg2nTkp1E9F1sLYlsmxXSK1o5O5nb34LkuU0ODmLUaDW1t%0AdK9YSS45RTGToVouzZ5Px358zvKpxXFcfnbHw4wls2iqjFMzCaoq8WiIim5QrFTp7mjGsh2qNZOy%0AXpv93Ikyv6uVxxoAC7JM99XXMe+qa8kfPsTExodI79yGVSlj16pUJicINDZRzUwjqSpKJIIWSyAH%0AAsiBAFqigcrkBNlDB9j9zVtZ9+nPHpX7ejq5974HyOUKJGIxKrqOIsucecZyPvpXH+B3d95N/+DQ%0A7LYfueV9hMMhhkfG2LBpK+vvfxAtoBH07WOfFbv7Jmct39dv6+faC5awZlnncVm8D4xn+eOmPrLF%0AKq2N9arrkm6iyhLz2hPMbTu+RYKCIHDpNS/n4quu5vD+fWx+4M/s3b4dvVKmkMuRmpzEMGr1BXCX%0A3rAAACAASURBVBrBILFEgkgsRjQep1wsMj4ywvo7fk/nvG4uvPzYFtYcD9sPjTM4kQNgaXczqxa2%0An/Q+fHx8fHx8nq/4gquPj4+Pj4+Pz0uQnZu2YelFRM/D8sARZWTPAUEgLYWpCgJd8Qauf/NNJ9xH%0AuaLz8NY9s/9OZ/Ksf2gbnXNaWTCv4yknqJ8OWZa44uK1rD1rOR/6u3+tW9Ym4sSjEfqHx8kXy+zY%0A23tKBdfRwUFu/afP0tXTA9QzuGLxBLlMBsuyKM1MfL/YmNfVzi1/8XoqepW9B/s5cHiQgZEJplIZ%0ADMPEcV2GRiYRRIEF3R1oqsqini7OO2cla85cdsqsnuPNLVx0w41cdMON/OTz/0x6bAw1qNLeMx+9%0AXCIzOYEWDCKIAvl0iv0Pb+DsK67EdR1s28Y0DMrF4knfr/qEfb1yZHpogAN33Ul+bIxoaxu1UhGr%0AViMUT+B5LuXpaSLNLciqim0amFUdU68iCAJOMMTZf/1x8kd62fL5zwIQaGxCjcUxC3nCxSPkAAuI%0ACB5dgkOfq1HXCxxEUUKPN9Pe2ohazmGUSgiCgCg++WRxW1sLH3jPO3jHW97I/oOH2Lf/EEcGhpiY%0ASlLVddTDu8A2MVwIhqOItonkOmgBlVXL5vOBv/rASR/L00Ehl+O/v/41xoeHCYZDNLW0YlkWyfFx%0AqrpOOBrFEkSmJ5O4jkt7cwLTNElNTc1UHnrggThTDaVqGl3dPYiCgGEYOI6DbVlYlkl6copysQCu%0AiyxJmJpOLdQKggBWkULFRC8983f08PZtDOzZTTGboe0xIp2iBYg1NRMIh0mNDKMXi7R0zUULhrAt%0AE7Napabr5FPp+r62tJzQmGnqC2N6QU+nyB0+OFsFKUjicQmuuWKFStVgcDzN1HSBX/1xM6uWzKW5%0A4Wg72t/eu43hiWmSmSLxaIhsoUJPRzMf/8vXM7e9kb/44EcAiEYjzBFt3JKIY4LreWi4WKKM0N7F%0Ah77yFX7+pS8wNTQ42/arPnAzkUSCfCrF4R3b2HbXHylkpgk/x/m7u3uHmUjlZgXUcDDAqiVzcVx3%0ANsdVVWQ+/u5X0jc0xZa9/Ywns0RCgZO+L4Ig0LB0OQ1Ll+O+7S8oj4/y8D//PY5lUc3nCbW1I6kq%0AZrFIcWQIJRQi2NKGpKhEOudSGhmiMNBHZt8ems9cfdL370QYGBymXKnQMaeN6UyWeDzGq66/hrmd%0AHU+6vSAI9HTPpad7Lm947atwbOeEnrVerHhefSHMYzEtm0y+RCwcfMqxMiybXKlKrqgzMJGlKRZi%0A7fJOlnS3sLCzkcbYE0Vt03LY0zfJxn2j7OidYDJdRFMkQjOW6/lSlYZYiMvXLDjhKlNRFFm26kyW%0ArToT27b58x//wG3f/hbFQoFQOEx7ZyeVcoViPkc2naato5NoPI7neUwnk9z3hztPurWwaTl85zfb%0ASOXqucJz2+L8+0dfedLa9/Hx8fHxeb7jP3n5+Pj4+Pj4+LwEUQMaruciUk9klAQBZuagVq4+l2BX%0AN6+49gouvvj4MxiLpQo/+Z+72LrrAMVShbJexXFd0pkcX/vuL+t2tNEQb33ttbzsgrOPud3v/OS3%0AVKpVXnnVRTQ3PTqp3NQQw3FcRsansG0H237yyr2TRXJinHwuWxdiIuG6yDJZr5QKhcN09cx/hhZe%0A2IRDQc5fcwbnr6lbW9u2Q6lc4ZOf+wYIdYkxHo3wtc/9zXNuVffY/pasPZela8/ll//2JSb6j5Bo%0Aa0UvFtj85/vYd7gXIRCa3fY/v/QFlqxYyfzFiznvZZfReBzZlcfC4fvXo+dzBOMJrFoVQRRpX7ac%0A9qXL6d/4EACyprH08iuJNLcwefAA6f4+aoU8SmBGmBCOrrha9d6bKQweYfIr/0rE1il6AhHBY77q%0AMRlvJJuui2dV22GsVKOs6MTCjXQumMvZ685+UjvhxxIMBli9aiXdLU00v+0mPM8jm83xd697DWal%0Avo0zdyELZYv0yDCCAGalclLH7XTy8Pp7yU6nkWWZppZWTMNgYnSEhqYm5sybR6yxmbs27aJqCAie%0AiGJASyCAJEk4koQsinges1m6lXKZw4cOIQgCAU0lEokiKwrhSBSnVsOWJGwAUayn5IoioigQCkSJ%0ABBI0HEPe+o577qaUyxJrakaSZSYHBog3NdNzxirOvfY6ttx5B6mR4dntX/eRjxJtbGJyoJ+BPbsZ%0A2LOHUjYzYzv8ErCZFAQ898QrLWuGSTJTYGo6z8BoEk1TZn9HK3qNbfsHKOsG4aBGWTeIhYMsW9DJ%0A/K5W3Mf1O78pTjodoCiIWKaJIAhUERlDQ1Ke3JpbEAQa2to477pXsO7a6xnvO0xj+5wTPp4ToW9o%0AipJeIx4JkitW6O5s4QM3XcXWff2zgms4qLFqyTxWLZnHjVefy4H+cSJB7ZTulyjLqC1tJAcHkWs1%0AXNPEAta872bMQp7k9q3oqSnKYyNE5nYjShJaogEjl2P0vrtPm+BazGTo3bYV13VomzcPvVrDdd3Z%0AjHRREAkdY8Wqqii4okhubBTHtJ7wfv+GB4m0tBBtbiHa2oasndpzcrrI5Ets3TvA9v0DTKRyVA2z%0AviBGqGeoDo2n+Zsv/BhZkmhKRGhrjtPd0cz8rlaWzn9U2G5vjOB6HtmCTjJbZjRVIKgpBDUZTZWP%0AymYFmM5X+LfbHqJYMerXfyRASyKEIAjkilUc16M5EWLdyrkn5ThlWSbe0HDUa0tWnME5F1zAg/f8%0Aib4DB5gaG6Nr/nyi8TjZ6TRjQ0Mc3LObFWedvO+747o4rku+VMUDWhoiJ61tHx8fHx+fFwK+4Orj%0A4+Pj4+Pj8xLk0qsv53+//hU8s4oigOjagIeLQGbvFpoqBcLXXXbc7VZrBv/ytR+yr3eATDZfn9Sa%0AIZN7tPIzEgqyddeBYxZcbdvhoS27SU5n2bLzAJHH2NJmcgVKZR3DtIjHIizs6Tru/T4e5s5fQDzR%0AgCzL1GYmQ4PhEC3tbbz9L28mEo0+cyMvImRZoiERe8Jk46kUW13HIT02Suu87qftZ+FZq4k1NzE1%0APIjjOIzlCgzffz+ypnHF696A53lMjI7UbV5HR9i64SF69+/jI5/57AntVzmdJjsy9LhXPfr+vB49%0AkyExt4v8xAQt8xdyzSf+Dj2XnRVcAeatXce8s9ew+kYoJqfoe+B+Ik1PLv4KssyCV72WB75+KzJe%0A3dbZ81A9j1K5goBAQPCQJAFFkclm80xOpUg3JCi4IisuuYyuzqcXZ+772W1sv+du2rp7uOiGG5m7%0AbNlR4y2W8jgRFdd1UQMBQrHYCY3b8w3btnn4vvXkczla29sRBIF0coqmlhbOf9nlvPl97+fAwUP8%0AYeNOLLe+aCVfKBJ1VSLRGG1LO6jqFabGx6lWHARRwHFdajMWxJIk1S2vDYNSoUC5kMdz6gtFHiur%0Ay4pKW3cb733X2+jsbH3afZ4eH2Pk0EFqFZ3GOR1UZ2y1Oxcv4W1//w8oqsrO9fce9RlZUWmb103b%0AvG5WX3YFeqnE7vvvY6K/j/lnrDrJo/riQVNlFFkiEgpQqRpIokhZr1GqVEEQiEdD6FUDEBAFgUrV%0AoDEeYUFXC+9+/eVP2qZV1ZFEgVAkjJ238BAwZRXV9SgfQzarIAh0LVl6ko/0mTFMC9d1UVTlkYJ+%0A1KepqBQEgZWLTu1v9COYtRquV8+UdZ26jXrjspU0rTiDhTe8jt3fvJXUzu0Y+RzBpma0WJxCZprM%0AgX1U0ymCLU9/zZ0K7vv5bey8715s0yLe3EykYxGyLGOaFsFgkFK5wl333MeKZUuesg3P80gfOczQ%0A1s2MbN9KJZMh8rKr8FwXQRQRRZFKNsOG7/wnoiwjqQqyqhGf00HzgoW0L1vBnBVnEHgBP8u4rstD%0A23t5eOdhDg9NUqpUKVWq1AwLBIGAqhCPhDBMm6npPI7j4jguA7KIpsgENJWgphAKatRsAcsEW1NI%0ARAPEIwEM06ZcNSmUaySzFq4LkiTgedDWEKZcNekbzaAqErGwRk9HA7Ik4roe6XyFsm4wty3Bm64+%0AczbT9VSgBQNccNnlrLvkUr5z65d58O67KeSyNLe2EUskKBUKHNx9cgXXRxBm7PZ9fHx8fHxeaviC%0Aq4+Pj4+Pj4/PS5C29lbW3fB6Hv75D5AdC3mmLEfyXBSjTOHQTr76kb9i101v54Mf/6tjbvehLbs5%0APDBCOpNDEkXmtDQhigKp6RzdXe2YpkVZr2I7zglNxBSLZfKFEqqioMgSlm0zMDyBaVloikJLY4Jr%0ALz//uNs9Hto6OviXb32bvgMH+PaX/w3LMonG4vzTV79OLPHCz608UQTh8ZLrqePh397OQ7f/Dw1t%0AbVzxprey8KzVT5o3PLBnN4X0NK7jkszlKRg1HNNEVlVEUcR1XSLRGIIAVV3HsiwKudxx7UsplWRo%0A62aGt24mOzKMbZqYeqU+HqJIOZOhlErimBa5kRFs06ScmWZw08Oz2a2PJdfXy8Bvf037eRdx9mvf%0A8LQ5yla5hCQKCAJEJBHBcZFlmdZ4lGnToGwLyI5HrlAkHA7R3tpCLl+gt6+fb377B3zuHz71tIJ1%0AYXqa7NQkuWSS0cO9T6iKFbMpcpX6fykjiQaWn3/BE9ow9brIqAZDT3jv+Urfgf2kpqbqonUwhGHU%0AsEyL5rZ23nHzLQSepMLMsW2Mmkv3woXYtk1qcpLG5mYal7UQjsXY9NBDOFUdAZBVlTe8812UigWG%0A+/vZv20rmWQS06pXoT3ynXBsi0I6PVsl+3RkJiYwajW0UAhRFKnpFcKxGGdddjmK+uQVko8nFI1y%0AwatefUzbVqomu/smOTSc5sho5qj39g0k+b/fu4/GeJC2xghz2xLMn9NAc+L5+R3wvPqYH+sikc62%0ARj745qv585YDHBqcoFo1qZkWpmVj2w6Fkk5AUwloCgFVppjP0d0S5G/f80paG598UYIoSQiCgG1Z%0A1ONzXVTbRBIFIuHn57gBNMTDqIpMzbAIBTQKJZ3/+vk9T6jgfb4RaGxmyU1vpzg8RGl0mEBjE4Ik%0AIQUCOKZBdTp9WgRXo1qlnM9Tq1QIx+OsXLaE3Qd6yRcKtLW2MDg0wuatO/nYp/4BTTv6uvY8j4GN%0AG9j9m19TmJykVipSm7HLDzn1yIhQQyOBWByzUsYyargVG8c0cWyL7PAQY7t2oIYjaOEwF7//ZnrO%0APe85H4NnSzZf5ju/Ws/uQ8NkC2WqNYtwSCMRixAKqEjSo8ta5rQ8+szmeR6W7WCYNjXDJFMoM57K%0AIUkyshYmLyjkyjWiIZVwQKEhFqRp5p7huh7OzHe+vhhDxfPqkROe51E1bDIFnZJuEgoo9HQ08pZr%0AzuL8M+Y9J2MiSRJXv+oGdm/ZzOTYGM2tbSiqSqVUovgijcHw8fHx8fE5XfiCq4+Pj4+Pj4/PS5SP%0A/N3H6FywgF98/asYxTSqa81WV8meC7USm27/FVff8AoWLl5wTG1u3LaXXKEEQHtrEwt7uhgardvt%0ABoMan7j5bWzbfZDNO/azZMGxTzTJssSVF69FFARK5QpVw8S0bARBIBIOEg410piI8fY3XMfyxT3H%0AMwwnhKpqrFx9Np3d3ZiGwZoLL3xJi61Qj5t8rigX8uTTKbJTk6RGRki0tjF3yVLy6dTsNvs2PMju%0A+9eTmZwkGIkwMjmJ7XpIqkRXdw+KomIaBrF4nOa2NmrVKlVdJxqPH9s+pNNs+tH3mNi/b3Zi2zFN%0AZE1DVBQiLS14rodRKuG5Lp7nYpsmru1QSk6x+cc/QFJUKtnpo0TX9K5tpHZuY3rfHobvvoM5F1xC%0A08pVT7A+zR85TP/tvyQoSVRFCdl1cEURUXBZJltsmrGEDcoSzY1xHFFmKpWmY047k1NJjvQPcuDQ%0AYVYuf+qqOFlRkCSZUj5HpVioZ8rWDAACroVgODhikGhDA23dPay+7IqjPr/lth/Su/4eAFa94tWs%0AvvH1xzS2p5tcJoNlGmjBAIIgYNRqBMMhVpy1+knFVs/zcHGJJRoRRJHsdJp4ooG1F13Muz701+Tz%0AeTZv2HDUZy668ioampoAGDx8mH/59GcZHh/DNA08oW4f6tg2+ekSN3/2h8xfvICeeXPobInR09HA%0A0nktNDwmN7BW1fEcZzYz1vOoC93ao1mZI7rCaHQZslqkiSdajD4Tnuex58gUG/YMs68/SbFiUKma%0AmLaDadk0xUJkitVZEVaRJRRFJKDWhce2xghruxwSkZOf3/lMWJUK6T07SO/cRnlsdNb6F8AqF7n/%0Ar9+H1tBIqKWNSNdcYvMX0rB4GUr4idnTgiBw3pmLOO/MRRTLOocGJhhLZhmdzLDjwCCDYyka4xEu%0APHsJEcXht7f/mv69Q3zmnwa5+MJ1rFl9Jj3dR//+OZKCbpj1ilEAzyMguLRW81RPQcb0yeK8sxZz%0A+z1b6R9J0tHWyFQ6z5Y9R4hHQzxyWzNMmz9t2MPZK+Y/Ief2dJJYtAQt0UBpdBjPcRBkGUGU8BwX%0Aq/rMVcXPBS+76Dz+uP5BDmey6NUq3fO6SKbS7D1wiEg4hGGYAHiuy5fe/z5ipSxSTUfAQ4vGiHd0%0AImsaklrPDZVnFl+oj7uPeZ6LXTOwalXKmTSmXiF9pO8FJ7jmihW++N3fcmhggmJZp7khRkdrA6Io%0A4nkeetWgZlh1O+54mEJJx3ZcZElElqV65EU4QDRcv0cVy1WKZZ0l81sJRhtJZsqUqybT+So1s4Sq%0ASGiKhCzVLeAVuf73ctWkZthYtkPVtJFFkWhYo7s9Qc+cBt523Wp65jQ8w9GcXOKJBKIo4dZXdMwu%0AMpFPUsbvI4twBicfv2jN45u/2kRDLEhrQ4S5bXHmtcUJzGTZ+vj4+Pj4vNjwBVcfHx8fHx8fn5co%0A41Np0rrBV3/9Cz7xwb/C7tuFIwjYiMiujYqHU6vwp9/cwcJjrHItFMuzQqiqKFy07sxZwTURi3Lm%0AikWcuWIRf/GmVx635ezb33Adr7nuZezvHWDvoX4e2LSTkTGT1uZG/vKdr2X1ysWo6nM7gXPLJz/N%0A6NAQ85csfk77fT4iCOJsxc2pzm59pH29VKJWqZCZmGCs9xCSouBYFq7jkBodwaxWkVUNq6rjCiKe%0A4KJqAZpaWxHxcB2HwuQ4H/vHf2LR8hUc3LObtjkdz9A7TB08wP3fuJXc+BjVfB4tEiHc1IQaqosz%0AjmUhKfXvoqTI1MolzEoZUVYQhLp9dzmTwXOdemWb+GgVq+d6OIaBnpyiOp2i0N+HHAwhPbZK0fPo%0Av/2XGPkcomODoiAaBqYgUgqGqeazWIYNCLiOTYdRoohExXNJTk6RSMTJF4ps3b7raQXXs6+8ivT4%0AGOnREWqVCqZRo2ZlwLJwBRFRUZmzcCHdy1Zw/XvfT+hxFpTpI0fIjo4giiLp/r5jPLunH9MwcN16%0AXiJQt8v2PGzbYnxiii3bdrBj5+6jP+OJTNQ8sskc5bxOT3cjr3v7u6joOrt3H72tZVncd999tHTM%0AY99Yjd6xIpUVr8JtyWLnkthqDMmzkTyHshikYosUjyQZTFfRVJmAqhAOKPR0NPD+15xLcyJMMBxB%0AlCTcmQxrNRDAqFQ4uHkjqy+vC+E78iHSkYXIAZ1uju98VA2LH925k037RsmWdCq6iabKREMqsbCG%0AOiM6xKOBGXvOerWYaTsUKzWSWZuxVIHFiQSq/NRV2yeb8uQ4A7/5NdP79mAWC5ilIo5Rw7VtAg0N%0AOKZJYaC/no8py0iqiqQFkINB5FCYphWrWPX+Dx19/T2GWCTEujMXsQ5IZQrsODA4+97Fa5ZSLaTx%0AXIeJqSTpTJbh0TFu/90fCQS0R++TnkdfroJs2oimgaKFMC0PzbUhM8V//M1HkB43Zu4xVD0/F7Q2%0AxjjvrMWUKjUmUzkSsRCO65HOlTAtG9f1GJ2a5lu/uJdoOMiKRV1cfeEqzlrW/az7fsQi9/EUpqc5%0AtHUzY4d7j3rdtizu+sF3iS9ZRlN7B23z5mIbRn11wsy58BwHQZKeVGg/1Xhe/TfpsYiuw6uvv4Zf%0A/O/vGBufIBAI0JBIoCgyul5Fkev2t2LvHgy3SsVzsBUNJRyhWauLquV0Cs0wwfOoFgtYuk6tVKp/%0A32UZORBACQRQQ2GUGSHWsY5/QcbpxvM8vnnb3RwamECvGXR3tiJLIo7jks4WKZR1FFkmFFAplatI%0Aksh0vkwiGqJmWliVGjUjhySJREIBIjOiqyAILJ3XzAffdDWHR6bZP5jk4GCa0WQe03YwLGfWkjhT%0AqAu42WKVxlgQTVVoTkjMaY6xdnkn5y7vpKMldsLPSD/8j29QyGa59sbXsnjFyuP67N4d26lWq6gz%0Az2lGrYaiqMQTJy78ep7Hjt4JNu8bZd9AfRFO1bCwLAdFEnE9GJkqMJ4uokiPLsAJajILOps4/4y5%0AXLK654T79/Hx8fHxeT7iC64+Pj4+Pj4+Pi9BRoZG+eQHbmEkneS73/k2caPEI+Z5FUEmgl3PY/M8%0A9HLlmNttSMTQVBm96pAvlvnfO++ffS+bK8yuqD/RyaZoJMT5a85g+eIeHti0E4C2lkbWnb3ihNp7%0AtoQiEZaeccYpaTuZTGNaJp0dcxCfZFL5+cbLLz+PpsZ6deh5p/h8RBubiCQaZr6fZWzbwi7VJ4gV%0AVcPzPAxdh5l59ERzCyFPwKvVsG2LfDaLaZp4eBiGiVWrIssyq85Z84x958ZGue/r/870QD+CJNG8%0AYCGCKGJWyhQmJzDKJURJRguHsQ0D13GwjRqu4+A4DpKs1CfWrfoEeN16uC6mHPrTXQQMHc9zERUF%0AQRQxCnlquSyuZc2KC+XJcSRVRRBFlFCYkOugixJlWUU3LRzHrQu5AIKAaxk0GjrDpkLZAVUSELUg%0A5crTX9vdy1fw3s9/gdTIMCOHDjE1NMjDf7iT9MgwgViC7nPW8t6PfpTmrq5TLrI/l0SiUSRZoqrX%0ARS0tEGBgIsnPfnc3d207gK7XKFfK1CwHEXAQMAWZVKmGKNRwHYnKRJab/uKD4NqEVQHLrrflUbev%0A/sZ3fozZdBauFMGVVBRZJh4J0JRYRHZiBM+p52JaZv37rQohYsFGHE+gpNdIZktUaiY7DgyzeE6Q%0AUFMzgXCYzOQkjm0TjsUoTKfp37Ob//3aray5+uW4HliihkwV9zgMwA3L5uu/2MiOwxNM53UaY0Fa%0AOsKIgkC5alCo1HBdj+Z4iGyxiud5yJKIqsiEgyqNM5W4k5ly3b73ZJ+wp2By0wYO/uT76FMTmMUi%0AUiCAGo0RbG6pXx+SNFNdXt8j17Lq9qpGjVouizMxjmuaVCbGiPUcg8vDU1wDwkxur6oolEplCsUi%0AlmnN3tcz2RwFSaJTkAiKEp5ZQ1IDBCNhZEFg4kgfiqbNimCWYfCtT36C9vnzWXnBRSw//3yC4chJ%0AGbMT4Z2vuRTDtNiyp598sUJJr6GpMoloiHBQQ6+Z6DWTdLbI1HSevYdHuO7S1dx03QUnfN8Yufcu%0A+n/zKzouvJT5178aJRrjwMaH2XXfvYz29qKXihiVCguNGo8swzJrNY5s3YK5dx+yqtKAS3Mxi+a5%0A2LaNIoBj1JBUlWBTy8kboKfBtkwG9uzh4OaNDOzZg6Hrs24GlmHwg3/4e2RZYaXoEA54lFyDTCpF%0AzYNwKEgoGKQzqNBedFEMF11SMW0HuVjELebRFJmG1lYkRcHzXMxKBaNSpqlnPngejm1h1WrUikWK%0AU1MowSCiKCLKL7ypwr7hKXoHJymUdOZ3tSJJIqZlMzqZIRzSmNfezNyOJpLTBWpG/XdSlkTmd7Ww%0AelkPk9N5hsfTM3nMNVLTBSzbIRTUgLo98LKeFpb1tMDlUDMsprJlJqdLFMo1dvROsO3gGJbtIEsi%0APXMaeN0VZ9DeWK/qPBm/kbs2b2ZibJRDe/dyxjnncNEVV7Ji9dnIT3O+PM/j4J7d3PnrX5HPZGho%0AbsZ1XUqFAnPnL2D1uhOrYi7rBt///Q52HBonV6pSrpoEtbqgHdRkQpqCIIBhOdiOi227mJZDsWJg%0AWg5jqSJ9I9OsWtR+WlwPfHx8fHx8ThUvvKcoHx8fHx8fHx+fZ839f7wH0mN0mlVqRgFFEB4JsiNE%0ADVmoV3WJWpDuxQuPud2L153JngNHqOhJcoUierWKOpNTWTNMPvqZWzl/7RlccdFaWptPfFW9qiqI%0AgkhjIjY7GXaySA4P0bttK8FIlLOvuAJZObb8w5PJw5u28rX//B6u63LNlS/jPe98y3O+D8fLDS+/%0AlBtefukxbfulT/8jOw4OoMoSH/nwezn7kguPq6/zX/Eqmjs62f/wBoYO7EMvFrEMA8e2KWWzSLJM%0AoqUFNRikbV43Ky+4iO7+ftbfeQfZdIqBA/tYfcmleB7kq1U+e/MHOWPhQl751rdz7qtueNq+9/zu%0AdvLjY4iyTKx9Dp7rkh8bxXNdgokE8fY52IZBKZ3CNk1aFi5CkCTSfYcx9QqubT0qzHgenuuiBAKU%0AUkn6HryfoCwRqNRzisWZ69K17boAKwhIgSBOrVYXYBWVQrWCFIqx+PpX09PSRmDDQ4yOjiIMpfFc%0AGw8wqma9Ysuy8VybSrFEMCYQOYYqLkEQaOvuoa27B8s0ObDxYUqpKbq65/LX//iPT6hqrR+WR2Fy%0AAqtWnX2tWiwytmcX0ZZWYm3tT1qZ9nyhe9EiQuEw6akpDNOkf7pMzlWwc2VSxT7i8RjRaISKLGK5%0ANqLr4AGqpGE5DrbrYlVrlKoGAh5GQCQESKIEAniCSCW0GFeI4Dkenp7B8lxMPUw5ksAUowg4yIAp%0AB/EkF0sQUKsW0UiQ9miA6byObdv811c+j2fpRKNRXr5qFblUknI+R7y5haY5HaTHxrjn3s38Zus4%0AptwE1MXPfepSfvFAH+uMEGcsbKc5/tQ5oX94+DC7+ibJFnS62+PIkki2WCVbrBLUFCIhFb1mkcxW%0AQICGaBDLdqiZNrlSFdf1iARVHOe5y/VM797B/h98i9LoMHIwSKxnAZ7rYhbzlDPTuI6Dnf6LYgAA%0AIABJREFUGo3i1Go4lokgSrPVrUooTKCxifLoCJ7nHrNA/GRyytIli1i0cD6qqlIslqjoOpZp1wUS%0AQSAcDmNZFqZpkg4m6BTyqI6JIrg0RMNEEgnEOXMwalUEQcCsGeSSSdJjoyRHhujftZN7f/pjlqxZ%0Ay2VvuIl483MjFD4WTVX40Ftfzp61Izy0o5ddB4eo6AbZYplsoYwoisiSSGOifq8YmZjmjvt30tXW%0AxMVrnrrC/ukoDg9SmZyg/7e/ZmLjg2Q8kSOTSTL5PEZVJxCJEIxEkM0SguUhihKyKBKOJ0AUkStl%0AQuU8uA41WaZaKuFKIko4TOOylQRP8Th6nse+DQ+x/qc/oTCdRi8W0cv1OAY1ECDR0kI+ncK1HRzH%0ARlYUWlSNhOfR5NiUmjspiyrZbI5EOY3rVDEEASSJoKKg1nQMD3RNpXX5WQRiMaqF/Gz/oiRx7d99%0ABqNcJjs0SLKvl+Shg9TKJfRc7gUpuK7ftI98sUIiFkaS6hbC48ksTYkoq5d386brL2TB3Fb+7ft3%0AMDr5aO50QyzCO15Tf3ZxHJeh8TQ7Dw6xZc8RxpNZDMtGFJ94dQc0hZ45DbPWwNlilW0Hx2bfDwdV%0A1q3oOunHWS4W0ctlstPT7NqyhaaWFhYsWUr3ooVkUumjtt23Ywef/+QnGB8eJp2cQlYUwpEIhVyO%0AYCjE4uXLmbfg2CJDHkvNsPjqLzayu2+SbLFKUzxIS0N4VlAt6QZGwMH1PKqGhSyKKIpEUFNoiocQ%0ABRiczOO4HpblPHOHPj4+Pj4+LyBeeE9RPj4+Pj4+Pj4vAHrvu5cjD95PKNHAJR+4BVk7uaLgs8V1%0AHGRRQhVAEwScmUpAAZAFAQnwlACBRBPX3/jKY273onVnsXnHAQQBUtM5ajOZdAD9w+OMTqQYGBnn%0Ange28v63veaEK1ODAY2P3/xWRseTnLXi5Nr5/ulHP6R32xa0UIhESwuLj6Hq8WQzlUyRz+ep6FWm%0Akqln/sALjK37+xkuGoRl2Pbw5uMWXEVRZMmatSxZsxbHtpkeHyMzMcGD//srDm/fhqJqLFt3Hle9%0A9e00d9YnPOdPTLD9/vWUPJeqZc/mC7quR65UZvv+/Rz+3D/zAUXlsmuve9J+K9kMI9u3UisWaOxZ%0AgCAI5CcnkDWNloWLWH7NdUSamln/lX876nNvvPUbZEdG+PM3vkKqr5dqIY9j2yCICKJEoqMTz/Ow%0AjBp6qUTBcgiLMmFZoHFOJ6qi4NoWtq6jp5KEWttRY9H/n73zDpPzqu/957xt+syW2aItKqteXNRs%0A2XKRZVzAFGObEhK4IbkhIQS4CRC4CSSEJKRQkkAKgSSXSwi9E2MbGxe5qsuyurSrlbbvlJ0+89Zz%0A/3hHawnLttrK5c7nefbZ3XfOe855+zvne37fH040wWOHjjPgqoQ372XV5Qor33gXs8ZG2fQP/wI4%0AqLqBHQ+zP1+iajsENJWa4xKyTC5ZdnZihxCcXlU6sX+mshzZ9DCDWzeTGxmmWir5toWaxsTB/fz8%0Ab/4S1TAIRGO0L1jAnDVX0nf1NS+76Ni2jk5WrFxFanyCvUOTlB1wUFBwUT1JIZdjairnR0dKgSv8%0ACOWqbfvRaVKiSA80HUXVUITnRzcjkZ7EEwZSCyME6JjYqobUw7iujajkiAmXgohiSwhZOQRgRGKE%0AQwGKFZOJbAlFCBIhQblUZHzkGPPnz2f+misY3LWTiWODaLqBG+9gqO9Siq6O5am4jgZCYhpxbCQ/%0A2zzAA1sHaIqH+cN3XMXqtZc951hYtsuju46SzlWYlYyhayrjmSK24zF3VjOLZicZmsgxZhexHRdd%0AUVk+r501y3oYmsgxMJJlLF2iWDEp16yLcvyklBz+/rcoj474Ea2tSWpTWWrZDIF4gmh3LwDF4eMA%0ANC9cguc6uKaFW6v60a3jo2fdbiIWJtkcQxGCYMBgVlszydYmPvOXf8LBQ0fYvnM3ew8cYnhkFMu0%0AsF2HY8eHaW5K0NvTRUtzM5f09VA+sIdyepJyPsfYQD+BUBgjFCIYiRBrbibW3IznedRKJcr5PNnx%0AcabGxxl4ehdv+t3303fpZRd0f54JQgguWzKHy5bMoViu8a2fPc7dD++kZtosnNNJtWaRmioghCDZ%0AHCOVLXD/E7tZv2rROV//0nUxyyUKoyOYrkuL45IIhXGa4hRsh1JqHNuxMJB4noMDaJOjtCkKYSEx%0ABEhFYCOQ0sPMF4h0dNKz4cYLu3NOw2M//D6bvv9d0qMjCCEIx+I0d3T6FsdCoAeCBBwXVVPRdANF%0AVXBsB3dqivamOG+6/Ta2D0/y5COPkvRMggpU9ACu66KYNaSmUgvF2U6IQtHhzcZz30HjHbMI9EXo%0AufRyAGrFAoNbN3PwF/dTGB8j/ArKSz9VKLNtzwCFUpW5Pb5YXq6aKEIwr6eND7379WeUM1RVFebP%0A7mD+7A5uf80adu7zhddr1yx90XUv5mNsdt98SoU8k+NjjI8MM3DoIIFgCE3TMGs1FMU/X7LpNMOD%0AR7Ftm6aWFppaWikVC0xl0nTPnsP1t5z+XefFuH/LEfYOTJAv1ZjTmcCTkuFJP9d0PBIgHgkwkirg%0AScmcjiYc18O03ennV9DQkN7F8jpo0KBBgwYNLi4NwbVBgwYNGjRo0GAGOPjQAxzfvpVIa5KlN7+W%0AziUvPlhzMbl0zUoe/1ESuxxAmFUUq4o4kcdMCyBCUUJNSX7zE39MKBw643p1TePD7/1VNj21k5/+%0A/FEm01PkiyUyUwUMTcO0bdKZPIVimS997Qcs6uulKfHcCLkz4ZIl87lkyZlH354ptmVSzudRVBWr%0AVrvg9b8YUkomU+np/w8dGWAylSbZ2vKKsBY+UzyYFj3PB1XTpiMwdz74wPTyeGtyWmwFaEokWJ1s%0ARo4MMel5nAjq9iMOBTXXwylX+N7XvsqCJUvpmTv3OW0dfuQhqvkcRiSKqmnYtSquZdG+cBGv/eNP%0AEmlpZfLIc3NjCgSdi5fwls9/kcGtm+l/fBNHt2ymnEnh2Q6pgX4URUENBAhEokTb2qkV8kzm8zjN%0Akmt/438S1hR2f+kLACi6ziW//QGy4QSDf/ZXDB0fRi1WGJ+Y5JFHn0RTFbz6zvWkJKMGKcgqUrh+%0ArkogJCRt4bObCKJqOrPm9SGlpL13NsGTImSHdm7n8f/4MoXxMWqFAq5jUyhXcYAgClqx6FtY2hbS%0A80gf7Wf46V0k++aTOIO8uReba2+6mYcfeYx8NoUrVCJBA8dVqdkOinTRkCAUTAQKHhoe0nH98xqB%0AJ1Sk6yE9Fz1gYBg6drWKEApCDfj3WaeKLT2kHsOt5VCKo7RUh5madQUyEAFPIoTClepR1r/hbeiz%0AFvBM/zgHj6XIFWtIs3hKnx3dYO1tb2DzT3/M2HiGI/qlVAMxXE0HAaJ+7AUS15M4HpgeuOkpvvmF%0Af2JnbzNrb7mVy66/YVoE27Z/mMmpMqoqCBoaNdOmUrNZODvJ++5ax9K57fzgob18475d0/1oTYS5%0A6YoFgH8/G00VeGrvEI/uGkRVHNTTRItdSDJ7d1MaGcJzbIItrVilImZuivicuXStv57EvAXs+9pX%0Apstr4QjrPvEXlEaGyQ0cJr17F4XBfsxczj9eZ9iuoWv89YfeQblSIxgwpgUeIQRLFi9kyWJ/cpDj%0AOExMpvnoJ/7cb1/TuP31r+Utd7wBIQSu49D/9C72PP4oR3bupFIqYFVrpIaOE4rGsGo1AuEQwUiU%0AZE8PruOQm5xg+NAhvv+Fv+Ndf/JndMw+/xyp50osEqS16dnnejgU4LffdiNf+/GjHOgfQVEUTNtm%0AcCTFyESWns7Wc25Li8XJV6pIxyGiCDyrilMtE1U1hKaCGkCaVUBgGAHakAjXRbgeNmBKiaaAW8gT%0ACIWIdPWSvHTl+e+EF2Bw7zM8+oPvMXn8OIm2NjRDZ2p8HBCEYzEqhQL5dIpEsg3P9ShX8pjVKpqh%0AY5s1hIjT1tZKsubSZFcwpIerqnR3dzGVnULmpyh6UJg1B5nKMTGZonoG7zLBWJwlG29i8YYbyY2O%0A0NTVPaP74UIyOJyiXDUJBnX0er7jQqlKIh5h47oVZyS2/jKaqrL2kvmsveTCv2eeK0Lx7cnHh4eJ%0AJeJ09fiTR6rVClbNxDJ9e/fO7h7KxSKe59KcbCMUClEulxkbHsa2LLp6Z3PL7bdz+RVXnHUfHMdl%0A085BMvkKHS1RhBAMj+dJNoWZ09nM5Ytn8Yut/dPlgwGd97x5LSOTBQZGshw4lqJQNskVqy/QSoMG%0ADRo0aPDKpSG4NmjQoEGDBg0aXGA8x6E4MY5r+cJCfmyUtvkLUPWzH/CZKVZduZrPfe87PHjP/ezf%0AuYvdD94H1QISQSDaxBvf+3vc/IZbicbOPi+cqircsH41G65exdZd+/ncl75BvlBm3pxuqrUaI2Mp%0AHMclO1XgoSe28+bXbrjwG3gOTE1McGDLZlLDQ9PL7v63f2X86AAd8+Yxd9lyP2/oDJHJTnH/g4/w%0A1JbtjE+ksB0Hz/Molyt84MMfJxoJs2D+PK5et5br1q+bsX7MJMVcjqceeBjXe9Za9O5HtpNM/idz%0AF81nycrLCEVf3Ob2XEgP9JPNZik4LkVN50TmRg/QdAPHsXFdl6P9/Xzvv/6T//XHn3hOHZNHDmOW%0ASoRbWgCoFQqEEk0sWH8dkZYXFw0UTaPvqvX0XbWeUibNoYcfZOcPvkNueJjErC4UTaOazzE1dIzE%0ArG4UVaWYmuDAL37OVW//1VPqUo0AqqL4P6qKqqqUK1VK5Qqe61Kz/PyiNddDKVfRAwEcx8aTkogm%0AWNwUwqye3YCnEIJ3fuKTWLUaRjA4Lcql+o/wyL98keyxQRRNQw0EcBwH4bmonofruZhCIpDogSBa%0AJEg1l8NtacV+CSY1nAlLL70Mo6UdOTaFcB1s28JyIRo06IiHCagwkCqgSA8hVXTHJGKXsYWKo+iY%0Aio4nVD96DYkn6pMlhIKiKCR0j3BzG9miiWNZKJVRlNQO5szppazrVIVAURTCkTh3/frvsnLdWgBu%0AXNPHz+57gO/9+FGOHNpPIux/pa9Wq3z+85/HMAzCmsG40URNMXCkCp5DyKuiKR4lNU5UmCiqh4uK%0A5SmA9O9/owcZHzzK4R3buf19H0APBNh1aIxCyaQp6h/vXMmkKRZiw6o+ls5tf5699yxCCLrbE9zZ%0AnuC2qxezadMmDF2dqcMGwMijD2PmcgQSTQghMLNZQm3tLLzrHcy56bWUxkZ+qY9gxBO0xBO0LF1O%0A3223UxweYvjh+7EKeSJdZ24LqmsqTfEXvodpmkZHe/KUZYahT19PqqZNR/CX83mO7dvLQ9/5Jv1P%0A76JcyNPeOxvbNClmMhQyaZo7Omnt6iY7PkZ2bIyn7v4pb3rv751xn2caAaxZMZ+JdIHRiSmqNYuA%0ArmM7LvlSlfMxXa1k0niOjadqWLqOU6ti6DoBXUfTdGrlIjYCTyiEBESbW0HXsT0JxQLUauiODRLi%0Ac/u45Ld+F0Wd2fNz289/TiGTIdrcjB4IkB4eonVWF8nuHkr5HGatim2ZRJuaWHXja8hNTjJy5DCl%0AXI5yPs/JNgOG66AAUlGIx2LEwiGGSwUsoZFxBfFYlFK5jFPPIX0mCEWhuS7kvVIolqs4jod+0rFz%0AXBdDU5nbnXyBNV9ZvOb1b0RRVHLZDKVCgWw6jRAKgUDAn9gTCKJqKkb9GWzVahRyOSZGRgiGQkTj%0AcZqTSW7/lXdwzWtuOqfo8h2HxpjIlhBCEApoZPJVomGDlYu7+eDbrsb1vFMEV4CVi7pYucifWFU1%0AbbbsHeah7QPYjkuikb+1QYMGDRq8ymgIrg0aNGjQoEGDBheIwsQ4++67h+M7tuFYJlJKHNPkqa/9%0AO9u+/V+0zJ7LvHVXsWTjTS91VwGIJ2Lc/vY7uP3td/DnHxUcuO9HIBSuvevt3PGOu867fiEEifiz%0Agm2yJcHyxSv50T2PkM7mKFdrHBseP+92zpdKsci9/+ffOLhtK5ViAbNSwbEsCpk0lWKRX3zz6xih%0AEKFIlLf8wUdmxK5x34FDfP6L/8ro2Dj5fAHTetZ6c/C4LwCrikL/0UF279nPpSuW0ZSIX/B+zBT7%0Atm7n21/7DnuOjlCyHGxPIoGaB5g2//zNu9FVQVBTmd+V5Hc++B7mrzh7u2lV1wlGIqiqhqqdOmj+%0A0ONP8N/9xyhUa1iAJ/1IPymh5HoYElQpKRdLbHro4dMKrrViAc9xUDV/8oTnuuihEC1z5p51X6Ot%0ASdoXnGSHLQSX3X4n6f4jDO/eRX5shNa5fZSzGVL9R8iNDD+njrlzZtOueuRUUMMhXAQ106RWqwES%0AD1CkRAhBQFNRNJUQHvMMj/ZoiFD07CdUCCEIhE6Net/zs59SGB9DCwZxXZdCNksFBUcPYZgVJIKM%0AA4qqkAyE0BWBos2sqHG+ZKdyWEJD1XQMXaNq2iBdAq5FMhDGUw1UVQVHomoKwlUQSALSIeA6hNwq%0AtmIgNQOvVMGxbT8XqFDAteDwg9ihMHqok865S1izei12uY8Nl13C/u88DYBmGLT3djBn2XIATNPk%0As5/9LFu3biWbzVIuFill/Ujm0VHfAlcIQTAYxJQGmjFBsK0Jw7XossYYV9vwhIcrHfpSTyECIQqx%0A2Zh6hLk9rbhFhfTwMHtME4C7fv/D5Eo1bMcloPuD4pbtEI8EuHRB51nv02BAn3GxFaA0MoRTKRNs%0AacVzXVzLJNjUTM91G8+4jlhPL0t/7TdmsJdnRiSRYNlVV7Plvnuml+mBANfecRcHtmxm4tgg6eEh%0A2mfPIZFsY/zoUQ5u2Uzhrb9CvPXcI0fPlAMDI9yz6WmuXbOY1cv7XlDAKddMPCkRwhfDVEWcU+Qh%0AQGLefILJJLlMBs11URUF1zKRioIRidI2dy6uJykePoRZraIIgQxFCHd04pkmSqmIogi8UBBPi9G+%0A/BIuf+8Hic+Zd6674ozIpSY5smsnlWKBWX3zyY6PkWhrY+2tr+OW//Fuvvf3n2Ny6Ph0+fW330E0%0A0YRtWRx9Zjc7Hrif4cMHae+dDUOT/v0diayLsEIINE1FlSqWZaFqKp4pkVKecaT2KxHX85DIUyzv%0AFSHwPEm+dHEiKU80PZO5ql97x51sfN1t7N62lWd2bOfwvn3kc1NYpoltWbiOQ6VUJJ+dwnVd4k1N%0AROMx2md10rdoMSuvXMfKK9eRaD73yYP9wxnKVYt4JIAQglLFpLM1xuuvWYyhq1TNF97+UEDn+lXz%0AuH7VPP+8fJmlFGjQoEGDBg3Ol4bgehqEEBuAT0opN7zEXWnQoEGDBg0avEIY37+Ph774efLjY9QK%0AeVzbjyYoTk5QnPQHwbLHBkkPHGHOmisIxRMvcY9PpaOzg/5wDBAYAeOc6/nqt++m/9gIt914NWsu%0AO9VGWQhBNBL2LRM9D0UINO2lfR31XJfvff4zHN65g9zkpD9ghz9w5tg2tmVxYqiuKdnG+LHBCy64%0AVqs1/v6fvsyhw/1UazWklETCITxP4jgO0UgE07KoVmsUS2U6PBfLOrdciFJKMoMDVPN52uYvJBg7%0ANzvns+Fn3/guX/n6j8jWHConjcOFFbAllF1f+MSReKZH/ug49/7gp7zvHATX9W96M5FEE6qqsvo1%0AN08v7+/v52v//hXsmm+dLbwTg6PCz6PpOQhAIpHSw3Ls09YvhKgnavPPE0VV8Wyb/OjIacufLcm+%0A+ay84y387M//hHI2g1UpY0Si2NUqpXQKFBUtFEKoCkIIdF1jtmKjUcIRKjUjjEi2U6pZHB88Rq5q%0AEtE1kgGVhCIJ6A7tiSi1SpmWjk5mzes77z6XUimGn95JrVgk0dXNWP8R8orOfgL0eCZtSKTnMWF7%0ADIQ62Lh4GVddsogjjz4CQDD+8pw4kM5ksW2HaCxGZ3uSo4PHUaRLZyJAuVgkV6pg2hoSBaQKikBS%0AP0embZs9hFdDKBoIgYdA0YII18YpZ3HLGVxlknxugDxLueGWW2jv6QV2A89Nl/utb32LJ554grGx%0AMTzPQ9d1wuEw+XyeRCKBlJJqtUq1WsVVJBqSSCxGc6SF25Yu5OsPH6FoCVzbJhgKEHZLGMNPghDI%0AtnYi8ThGMMjksUEObd/G8f37sB332e2q/5YSShXzIh6Ns8Mpl5Ceh6KqSM9DKApqMIT6Msqlrij+%0ANRwOBf3n4FmKDmtuvpVr3nwnd3/5S2y7/z4K2Qyts7oIRsKU83n6n97Fyo0zn4v0qaeP8MTOQ+zY%0Ad5S+3nauWbWYpfO7TxGdXM/jJw9u54HHd5MrlmmJR/FkjZZElN5ztBPuveEm9I5ZHPzYhxDpCaKB%0AIJ5ZQxMC3XXI9x9BSolh1vznuvRQygUKR/tRDAM9EiXaM5toVzcda9cx+zW3ogXPPH3CuTJ5/Dhm%0ApUwgFEZRVWrlMsmuHq6/662njaz92b0PMJLK8sbbbpmOevZc1y/7xDZcRUEi/GcovouC67ronkfM%0As8lbEk1TEeLVk47gdMQiITRVpew8e1+KhAIUylU2bd3PFZfMn3FhTygCXVOpmQ6Gps5YTtdAMMja%0Aa65l7TXX4nke4yPDTIyOkRofY+DQQbY8+ijpiQlCkTBLL72UG297A/MXL6a1/cUdCc6EUsXC8TyC%0Aqv/+7noSTVPobDn798mG2NqgQYMGDV6NNATXc6AuyD70AkX+Rkr5sbOs82rg48A6IAgcAf4D+KKU%0A0n2edV4PfBhYCajAXuCfpZT/9wXa+R/A+4BlgAvsBD4rpfzvs+nvK7XPDRo0aNCgwUzgOQ5PfPXf%0ASB8dwKpUUA2daFsblakpQvEEQhFY1SpWpYz0PLyzsHa7WNx215uYSqURiuDWN7/hnOt5bMvTDI1M%0AcKj/OB1tLad8lsrk+NG9j5DJ5QGIRcOsWDyz0SQvxuGdOzi2fx+51CQgaWprJ9rUxOTx48RaWgjF%0AYljVKtViETFD+VMffeIpJiZT2I6NIgQ9Pd2EwyHS6QzlSpXOznb65s2hf2CQfL7g5/o8aWDW8zz2%0A7DtItVpl+bLFRCPPb2eZPtrPPX/xSRzLpPvSy7nlD/94RrbpBMcPHubLX/8R41UHDVCFH1kaUKDi%0AgS4gWBdeHenLmK6U5xwh0rt4Cb2Llzxn+T0/+xmWaaIiCCkQVQUnZFMhQUX6EVCA0HSa208fvRdu%0AakbVdRzTRAsECURjFCfGObzpYRZu2EikueW06zmWiarrKGcwwUAIQdv8BRzfsQ3PeVYINlpa6V5/%0AHbVMGqOpmUTfgmfrr1ZRLIuYqhGq5WlSdY7VbZul5zLLrRAslwmEQ1SKBZo7Orn8ho2oF2DCQ+bY%0AUaxyGSMcppjLYaEw5GnIrtnES+OIbBVV02hKJGhpSRKY1cO6d/0GK+98G3alQrT15Wn36LrudPRN%0AMBQiGouSiMV4zcZrcPIZntm7j8yh41imjes6aCfZZJ9IECylh6KoOJZVz50rQVHBCKMHDBTpUauU%0AsItZnt62lcnRYRYuXUYk0krJ1lH1Z49PpVLhoYceYmJiAl3XCYVCzJo1C8/zyOfzJJNJent7KZfL%0ApNNphiam0FQVAVRtydZsAE3XoT5XQw8EWLBkKaWpLNnxcTJjozS1tRNJJIg2t1DMZtl2/33E269E%0AU4Qf5WpoREI6xYrJwzuPsnJx18tywFwNhRGKgud5KJqGlBJzKkt+cIDE3POfZHAhUBSF21//Wvbu%0AP0AgEODKNWefN1Q3DK676y3s3/IUY0cH6st86/ByPnehu3xaXM+jalpMZHKksnn29Y8QDhrTeTQB%0AiuUa//mTR8lMFQnXRbCWeJRr1yzF0M/9HmS0JCnEm5nMFejtmo01PkoESXPfAqKGgV2tUDxyGL1W%0AwZMgg2Falq0glGynZelyOlZfQWz23It6DpuVyrOCqXx24o4ROr3Yu+nxpzh8bJgt23awdtXlbLhu%0APSuWL8GovwPUFA0XQcB18TyXdCaHiUBzHXorWcYsnc7ZswkEDMxXccrMeT1tREIBxtM5HNdFU1Xi%0A0TDp3CS7Dx7nv376GG+6cQ2xyMyJ6muX9nB8LIfluAghuG7l3Blr6wSKotDVO5uu3tkAbH50E1se%0Ae3T687bOTq649toL2mbA0Pzo4fr5q2sKpuVy8HiKdStmX9C2GjRo0KBBg1ciDcH1JIQQLcCNwA3A%0AHCHEB4Bh4Akp5en87h4BHj7N8sfOst03Ad8HasC3gSzwBuDvgPXAW06zzu8BXwQywNfxvzrfBXxV%0ACHGJlPLDp1nns8CH6tv0FcAA3g78VAjxfinlP76a+9ygQYMGDRrMFCPPPE1+dASrUkEzDJLzFyA9%0Aj1o+jxGJ0H3pZSAlEwcPoGg6evDll6+ou7ebj376T867nnAwQKVao1AqMzqRJhwMIJG4nsfQ6ASV%0Aqh/BGY2EmNWR5KrVl1yA3p87+558glIuh6KohGMxll5xJZnxsenPb/q1d5FIJtn75BMc27uX7vkL%0AXqC2c2P3nv0UCkV0XUcPaaxeeSmLFy7g3776dQCWLFrAH//h/yKXL/DIY0/i2A4tzU3T6z+86XE+%0A9RefxnFsbrr5Zv70j/7weduq5vPYtRrFyQlaZs/8gPwP/+u7FCwHXfiCakiBZNjAdiUjFZugAomA%0AzqzmKCPZIhXbn7N3oQfAn3nmGVzX8aOqEWiqCsIXWxUBqhCoQNAwaOnu5l2//dunrad35WoGtzxF%0AeSpLMJ5AD4UQmkp6cIC7/+zjLLh2A7G2U6NIpJT85BP/G0XTuPz2O5l/9TUvKLw6psnIM09jV6sY%0AkQjVfJ5gPEG0rZ3u09iR60aASDxBtVTEsS0K2Qw1DxxbA6Hgug7VskVQBbtm0tzRyaLVa1h76+vO%0Aa5+e3F8p/ShCx/JzxEoBiUQcSv5XKFVRuOG6q9GvuJ7lSxcBEIhECLzA5ICXmqZEHF3XsOpiaTQS%0AoVAqMzA6yR984HdYPTDAtg/615qUfh5g6aooqobnOEjpoggxPTnCs20/16JrIkzEEv5QAAAgAElE%0AQVQP2wsQCEXQw3FsJ4KjeIwOj1IpV7C0FrSe61GUZ0WrAwcOMDU1ha7rmKbJvHnz+PjHP86nPvWp%0A6TIf/vCH6ezsZNeuXXzzR/czWG2lZHuUqxb7BiZxXQXwkEKwW19G34K1vPHGNQxteYSHv/MtJo8f%0AIxSLEW1qYmygn8M7trPkXRuJRgLkyybRcIBEJMjRsRxPHxrj7775ODes6cOZQQvNcyHa1cPUgX3Y%0ApSLB5hYC8QTVbJq9//ElFt31DgJnkG/5YnDn7bdx5+23Af7EmWkh7iyIxBMoih/JC/79RlFUNP3c%0AnSrOBj+PtH9PtR2P9FQB6cm6dbBASsngSMovo6mUqzXi0TB9ve3cvP78nv+RRAJV0/A8D0vVsFqS%0ApNIZ1GCMt/zBR9BUhR+/885nVxBwyW/9Hq3LVpznVp87wWjUj0J1bISioBsBqqUiux76BWtuvhU5%0AfIxF1Tye9FDHhxiJdZDPF5jK5UmlMzy+eSuxSIS5c2aTnZpiKhChUyhEpUf/kX5sT+I4HjEBSmGK%0AtShErTg8j2vDq4XWphgrl85lMpsnX6jQ2hxDVRU6kwmGxzP8+Bfb2LTtAJcvmcPBo6Mz0oe+7hY+%0A8s7rZqTuM0VcBOPojpYoQUOjUrVoigZJRINkCxW+/+BewgGd+T0vj/trgwYNGjRo8FLREFzrCCF+%0ADfhH4GR/v3846fP5UsqBX1rtYSnlJ8+z3Ti+kOgCG6SU2+rLPwE8CNwlhHi7lPJbJ60zF/gsvsi5%0ARko5WF/+KWAr8CEhxPellE+etM7V+MJlP7BWSjlVX/4ZYDvwWSHEf5+o69XW5wYNGjRo0GAmyY+N%0AYlUrCCEwIhH6rlpP6shhMvWIk8veeAedS5aSHxvFtW2M8MtXZDhfFi2YQ3oqT6FYplKtUapU8eoD%0AwdWaSSQcIh6N0NvVzgf+51sJnId98YWglJvCsf08Z3ogwIJVq7GefGL682A4woLLV7Hg8lUz1oda%0ArYbreqiqiiIU4rHYaa3omhJx3nTbLc9ZvmPHdlLjIziOw56nn37ediq5HP2PbZr+v5ROcfDBB0h0%0AddM6d96MTATY8swhyg5ENbBd6IqH+PwX/oL3v++Ppsvcdv1qfuujv8/E0DA/+84P2bn7AFdvWH9B%0A+2FaFqaqE1R8K+vm1ta6CaNvIm3oOlEh6YxGeMPNN3Hjjae34py37mp2/uA7FFMT2NUqeihEU1cP%0A+bFRxvbuITc8RPCX7MI916WUSVFKpShOjvP0j7/PnLXr6Fi8hFo+f0rZ4Z072PHdb5E+OuBboQoF%0ApCTe0UHnktNbLL/5/R9k6333cvSZp6mVy1i1GoWqiZiqgSMRikI4GqUt2USiNcnlN2zk6je+6YIJ%0AMuHmZlTdwDEzGNE42lSWTq9Gauy4H84MeFJSLJZ528brTonOfjkzq7ODeXNmMzY+QbFYIpGIk53K%0AsXP3Hj78R39Gb9epUdCGoROIz8KtVQl4LtViEc/zcPGjSR3bFzyEXUOEDDy7hmkWUY0gQgtjSQ3N%0ASDAxmUEN1JD6Aei9fLr+arWK67pomkatVvNzZCeea02vaRpr1qxh2YrL+JuvPcKBYymyhSo128Fy%0AFQQuNT2GLQT37hxh67ESG1bNo3vREnKTk1RLRSLxBJph4Fg2y2eFaI6FSOcqWLaLoat0JWOMpovk%0AyzWePjxGKHhqHk7LcXFcD019aWxMu6/dwOSOrZTHRwk0NRNoaaU0PET6mV2UhofQniea8KXkJ//8%0Ajwzu28O6172B1Tffgm6c2fW5f/NT1CpljIB//zarVeItLcRaTh9tf6FZd9kC9hwaYiKTo1iuUa1Z%0AmJbt5xJVFaQEx/VQFYVw0CAeTbBsfg+/edcNxKPh82o7EArRd+llZCfGKedyxFpaKGQyDB08wH98%0A4o+Yu3QpzzXmfmnpXrCQSDxBdmwUx7KItbQwNTnBz7/2VQae2U1t+DgBz0PBw7VNDNu3yG1Ltvr2%0AsROTDFkOA4PH0TSVWs1iQg0SdSuISgVX09EDAaqui2abJBRBNJfCKpVOOOFPM7xrB20LFhJr73hZ%0ARqqfLRuvWs6WZ44wNJYhHgujayqxSAhd00hPFUhNFRmbnCIcCvjvpfVNniqUePCpPcztbmdudxJl%0AhtxMLh4zeyyvXNHLjx7ZRzpXxnZc4pEAhbLJgWMpPv/Nx0lEX36TShs0aNCgQYOLSUNwBYQQXcC/%0AAyX8iMsq8FH8SMolwK8AMzUl8C6gDfjaCeESQEpZE0J8HPgF8F7gWyet8xtAAN+6ePCkdaaEEJ+u%0Ab8vvAE+etM7v1H//5Qnhsr7OoBDin4BPAO8G/vRV2ucGDRo0aNBgxlB1wx+gEQLbrDGyexe1YvE5%0A5RKzul6C3l1c3vfrd3LTdVewY/cBDg0cZ3BonHKlyvhkhvlze1g8fzZXrFzGulUrCIdf+kGZSCKB%0ApunYlkWlWOSp//4pZrVyUfvQlmwlGAhgOw6FUonHntyMrusvviIwMjrO9p278aSHlB6TqRT3/PxB%0AerpnsaBvHqFQkNzIMNu+/Q3G9u/BLJYwyyVfBEyn2PSlf0QLBDAiERZet4Er3vGuC7ZdZq1KybRx%0AAUUIdCFZ0NNBR2/Pact39Pbw7g+9n3dfsB6cVHdHB/uDQcrFEq70CJjWdL5eCTRFwqwKaMSamoi/%0AgFChB4MsvO4GSqkU+bEREl096MEgTd092LUatXyO9NEBhBAEYjFcy8IqlyiMj2ObNaxqhdzICKmB%0AfgLhCKphTEemubbFvp//jGohj+c4RNs7KEyME21tZeF1N6A+zzkxd/kK5i5fQbVcYujAASaPH+PY%0A4cPs+tF9OG6NgGGwZuNGbrztdcxZtvyC2Aifsm8XLSHe0UlhYpyQEUDRdBK2jZEexhYKASSO67J9%0A81ae+cgf8Zu/914W9M29oH2YCYQQvGbjdRw4dISJyRThcIjZs3tIpdIcPNzP8aFhHO9ZBcMVGrYw%0AyJtF5vR0+Ta2pSI1y/IjQOs2w0gPoWoQSyLNEkJaiOoUItSEg46nR3ArRWT6MLJnBa7n8emvPkJc%0ArWB7gmq1SigUIpvN8vGPf/x5+x8O6nzkndfxw4f3smXvEFPFGhOjFUr1wXgpFIpVm9J4jp9vPsKy%0A6Dz0wGbcE8KwUJDSI6B4XLm8l2y+wmiqQHd7nHBQZ96sJgplk8mpEo4rEQLCAR3b8dhxcJTf/7u7%0A6etuYd2KXlYu7iJoXLyhh+QllxPp6qGaSVFNTRJqayfWOxszN0VlYgwpJWog4OdgdhysQoHHP/5h%0AEn0L6LziKlqWrjjrSNPzZfzYIMOHDnHv5L+z7f57WbH+WpZftZ5kT89pxbBaqcTBrZt55HvfIZ9O%0AEWtpwarVcGyLeDLJgpUzN0noZJb0dfO3H3kH+wdG2Xt4iEODY4xOTmFaNqlsgUK5xqK5nbQkoly+%0AZA5rL13AgtkXTuBbdeNNHNy2ldTwEKFYjLaeXvLpFKMDR5gaG2Wh40wPejm2zWM//D7zp6ZYtHot%0AxkvgNhKOxVi27iqy42PkUilau7rwXJfxY4Pk02l63Rqxk5RRLZeiK2yQzucxbYdwOEw0EkHW7Vxb%0AWsJo7a3Yxw8QdkyE51A2PTRNQ4ajxFtbCKkCz3WQUhKI+jnBy5k0D//TP/jPr55e5l+1nnnr1hNu%0Abr7o++RCsbSvm0sWzaZctRgay9DV3kwwoBMM6PR0tuI4LoVylWK5iqapRMNBMrkSh4+N8y/ffIBQ%0AUKcz2cRVKxdx9eWL6Eg+d0LLyx0hmE5DMFM0RYOsWdpNOldmPFOiuy1OT3ucqWKN8UyR8UyRUEBH%0AUQSeK/E8yZ9+5QHmd7dy5fIeFs1OvioE/gYNGjRo0OD5aAiuPuvxrWr/Vkr5/XqOVimlHAPGeP58%0ArQvqNrlxYBx4VEp5+Czb3lj/fe9pPtsEVICrhRABKaV5Buvc80tlzqSde/DFy42cmXj5SuxzgwYN%0AGjRoMGN0X3oZgVicYmoSu1Jl/MA+Qonm6QGxR/75C6x52zuYvWoN+sswsuZcKKVS1EoFmnt6UU+K%0AlBNCsHj+bBbP9/M47T88yCc/+xUA2lqb+Nj7L5ygdyFYeuVV7H3icdIjI3iey7H9e4kkEnieb217%0A97/9K+mRYZavv4ZkV/eM9OH6a6/mwUceY/DYEOFwmKPHhohFIziOn0Py4OF+PvVXn2P9VVdw5dpV%0ARCMR9h84xBf/+cvs3fsM2fQknuchpSSdmuR/f+yjhCJRWlqTvPnWW4ju2UJ26Di1fH76nAQoZzLT%0Af5/IT3shBVfdCKDWB9UU4edpPTI8ztH9By5YG2fKhg0b2LVtG6P5Aor0GE6n6+nzJFLC2FSeraEA%0AK5pa6Vm19gXruuxNbyZ7fJDBrZvrEa1xgokERiiEEQoR6+ictgY1whGquSkcy0R6Hq5p4tkOrm1R%0A1XREPY+fEQlTzefRDANV01F1g8LYKJHWVmYtW8HSm2990W0MRaIsWr2GRavXsGRkmN1btnB8aJjO%0AziZee9ed9CxcdGF25i+haBqLbriR/Ngo+fFRkp2dZLJZlGoF4fmD/J7nohZzuE88wP/Zt5O73vte%0AFl9/A+Gmphdv4CXk2quv5BcPP0bNNDl6bIi2ZCudHe3+wH0+T05KtLpddslyCagSTw1z+PgkMcMg%0AaAQwXAevbq16Im+wUyti914NRhw7fQhDHkNWcgSaO/G0ELZVRncrhCpjDE+qjKQKBA2NghOiaktc%0AHKxMlmKxSDjsRwm6jsNHPvhB1q9fz+vvuIO5c+cSDRm887UruWvjCnYeHOUz//JDSiYE7QKqHkCI%0AMEFDZTxTpJYp0+tKIoaKlBLXsVE0jXA8zp0b53NsPMfegQmOjedpjgWJRwI0x0M0x0M4jovjSXRN%0AITVVZjRVwHE9jo/n2HFghOZ4iNVLurn5yoUX5bgJRWHpO9/Nri9kKQ4fozR83LcWrv+4polr1tCS%0AYWrZNPmjRygcH2TqwD5GH3uEcEcHnWuvpvfGmwkkLt456tgW+XSKfDrF+OAgT/zkR0QSTbT19pKb%0AnDyl7H984o+olorkM2kCwRDhWJz08DCxpmYuveY6AhfxXUNRFJYv6GH5An8yjZSS7977FN/478cB%0AiIaD/O1HfnVG2u679DIWrlqNVasxeewY8WQriWQbsZZWzHIJWcmhCAVPSuyaya6HH2LX008Ta25h%0AyRVXcvkNG+nqmz8jfXs+rnjdbRzYupnR/n5Sw0Mkkm3MmtdHpVjEyRY4YQzrWBZGPsNcodAmPSrh%0AECVDpSzBsmxc1yWfLzDhSQqBJhZ7WcLSoRmJFgrQ0tlJNBoFQK1HTAdjcTQjQK1YpJrPURivkhsd%0AYeLgfnb84Lt0r7iEFa97A+0LF1/UfXIhEELwvnfcTM202XN4iOHxDJFwgEQ0TChooGkqLYnoKZ52%0As2e1UqlZVE2LbN6PgO0fmuAnD25j8dwuXnf9Si5d/MrJSyoUBUVVCQQC6IYxY9G6b7p+GYeOpzk8%0AlObYeI7WRIimaJDmWJCa5VAzHRLRGLlSjSMjGY5P5NjTP8FD2wfoSsZYt6KXG1b3EQ0HZqR/DRo0%0AaNCgwUuJOHnQ5f9XhBCvAe4H/lpK+b/rgusnpZQbnqf8Bp5fhP0+8FsnR2S+SNtbgTX4NrvbT/P5%0AHmA5sExKub++LAUkgaSUMnOadUpABIhIKStCiAh+9G5JShk7TfkkkAImpZQdr9I+P6efdZYsXLgw%0A/OUvf/nFqmjQ4P8bivWovFjsOZdegwYNXoByJk2tUMB17FNELSEEQvgDIIqmEW5pIRCJnrLur99b%0Anv77q7e+/O2GHcuiMDaKlBIjHCbW/vyP4pppMTaRxrYdIuEQ3bPaLmJPzwApyU6MU6tUpiO7TkYI%0A4R87VSUUjRFvbZ2RmfmpdIZisYRt20jqhnD1iDiJP6CtqgqaphGNRMhkMti2Nf35KcEM4oShnMDQ%0AdZpU39bW3xZ/vqXnOqi6gZQS6blI10MLBmiZPfeCbtfIsWFKpj0d3CcA32VUYHsSRUBzNEzbrBd9%0AnTsvpJSMDA9TLhZx69dne7ufazUzOYEr/YFKTVMJhsK0tbURfIHoJykllakpzGIBz3XwXBfwzxWh%0AKP45ctJp4tq2X8aTp0SeCCH88idyMEoJ9XNOqApGOEK0NTktiJ8pjm2THh7Gtkw/r3RXN3pgBgc2%0ApaSUTmOWS7iOXd8OBcd18aREqZ8Aor59qqahGwbhllYC0eiL1/8S4rouk6k01WrN3x7Pt0cVioJj%0AW8h6lKsQAk3XsR1nOmoZKVHwUATT9soAQhFIzcBTgqCoCKuCcC0QCkJVoL6+FoygBqNIwPMkjm1i%0AVwtIzwX8/XrifiTrky58K1eVWDxOe0fHKQPu/ccncTwQ0sXAhUAY25WABNdFt0sEdcUXXG2bQChM%0AW08PCIHnSTKFCpWqjet5uPXrV1EUFKWeOfDkW6ME1/Pzd0vJdA7PRFCgKOKivGe6tRrVTBrPtpCu%0AW881rCJUtX6Nium+Sun5+9Ct55FWVVTdINjSihY+P+vbMyE9MkytXEbVdBD+PVvW951QBAJRnwgk%0A/PPH8/Mmq/V7jlt/dhiBIK1dXRc8kv1syRXKZPIlXNcjHDTo6Zy5vI7S88in09TKJVzHxfP8CS+K%0AomA4tn/fAaQQ2IqKIyXSk6iqgqJpRBIJYs0Xx4L5BFatRj41iW1Z/vOZ+jUiJcqJfLxC4AqBJ6V/%0A+1AUpKKgBUOgG5imRc008VyXQDBAJBBAsWrgutPPdaEoCFVFq1vde+Vfcl+R/v47cb4JVUHVdILx%0AxCs22lVKSa5QplD20zW49Weroir+vfsF3uE8KXFdD8/zUOq5iWOREC2JyCsiKtNzXbKZNJ7rWybH%0AE00EZ2jyhe14pPNlTMvBdf28zari39/97z71gtJ/JTjx3BDCz/1saCqtTeGL6n5wsWmMqzRocPFp%0AXHcNzof3vOc9HD58eIeUcvX51PPqfbKdHU8CA8AfCCEMYPJFyqeAjwF3A4NAEF+A/DRwJ9AphLhO%0ASumdQdsn5tfln+fzE8tPnlp7JutE6uUq59jGC/FK7HODBg0aNGgwo0RaWlE0jVo+j1cflPcHeCVS%0A+gOAwnEopVMoivqKjnT16oKC6zh4jvOCZU8MbmmaivIS5fN7QYSgub2D4tQU1VJx+th59UF3P9LL%0AwT0hokhJou3Ci8bJ1hZ0XadQKOI4Dq7n4rl1AUXxBRDHcXEcl0ql6tsDTgs9PCt0nFA2/d77g6j4%0ABVTdQNV1XMvyiyqCaEsbVrWCXamgzMAAfTwRo5rK4khQ612zPRAn7HwlFMoVygPHiISDxBMJAqEL%0Ab/MohKCru5tMOk2xUMCpn7cS8PwCvmjhSSqVCuPj43R3dz+vtbMQgkhLC8FolFqphFUuTQuvnu36%0Ag7uaNn3sFFVD1fTpQW3Pc/3jJ0F6Euk5qLo+PTHDiESmLYfPfaPr23XuNZxFW4JoWxuKYVCayiKk%0Ah5AS4UhU5PSEAO9ExLPnYZsmpUwKBM+ZhPJS47kuxWKBUCiMEQgwq7ODUqlMsVSiVjNxPRfXdfFO%0AElHBFx9DwSCO42DbNh7gSaUuvD5b9oQAqSs2rnRxFQXpCYT0kJ6YLuR5HkwPUAvUYBBNVTGrJTz3%0AxOQeOS3UIyVSSizHYWpqikq5Qkd7EiMQRPulc1nHxpH+PQbPr0NRVIQA13b8SSax2LQoqSiCtqYI%0AtZBDqWpRMe26MCF9y2TA0BS8eleEEKiqQFXV6TyepuXgGCoaF+dZoAaDRGZ1YZeK2OUyrmX5QpTj%0A4HmeL7zWr1E/MkwDVfPFV8fBMatU05OEku0zLrqeiExzHXv6f1XT6scVQKJovlAsPYnQTohDLtK2%0ApycxNLd3vORi68VGKApN7e3UKhGqxSJmterfi+vvYCeeN9TFa13V/ch7x/XvQ7kc0vOItyYvWp+N%0AYJCWWV2U0ynscglcF9wTw0f1Z7sErX5tS4F/7nouVD0CAQMlFKRmmtN1JtvbUITAqlYxyyXsSsV/%0A1tT3A4B0Pd9ywvPPeQS+yKoqIP3JWI5lUs1PIT2XyEXcJxcKIQTNiSixSIhS1aRcqWE7Lq7rYded%0AQ4QQGLo2vV9OiKmKECiaCqi4rodlOxRKFTzPI9kSf5llBH4uiqqSfIFJkBcSXVPobIlRrlmUqxY1%0Ay/En2bgenvSfGaoiph9Pmqqgqf59y3E9qpbH5FSZ9ubIq1p0bdDg5Yp3YqInXPQ0Cg0avNppPNUA%0AKWVZCHEb8K/AH5xYLoQ4BtwH/L2Uct9J5fcCe0+qogTcK4R4AtiFb1H8BuDHF6B7J80Lm9F1zqX8%0AhWx/Rvv8fDMThBDbY7HYqg0bNpxlsw0avHp5+OGHAd9+sUGDBmdPrVhgdM8zbP/ONxjb8wzRtnak%0A9CilUkjpoYdCRK65nps+9olnV7r37uk/X+7Xnl2rse1bX2fo/nsoplIk5/Vx+Xt+l6buHuKds04b%0AAXDgyDGyuQJLFsyhpSn+EvT6zKiWSxzYvJn7v/5/GT96lEhTAlXTKKQzKKqCVTOZ1dfHb/31Z2bM%0AXti2HXbs2s09P3+QzVu3U65UaEsmyRcKlMoVDF1ncjKF59TwagUCoRDhcIRSqYjrOMTiCZYtXcLA%0AwACFQoHOUJjXJ3Q8x2XWsuWs/c3f5v7P/BXFyQnmXrGOWz79GcA/b4VQLni0oed5/NVH/oTH9vQz%0AZfnRWkF/jBddFVQciS398d+wChFd5frLl/D+P/0IgeDMTErIZTLc891vk0unsTyXL//93xONRLAU%0AFQl+5GU0ylvf+lbe8573nFGdrm0x/PQuhnZuJzXQz9TQcUrpFJ7joAWD2NUqiqYRSiQIxRMIRcFz%0AHDLHBzFLJZCQ7JvPjR/8EHOvvOq8I2lcx+G7n/8MhbFREq1tbHjHr85shGudH/z4br517yai0ma2%0AoeANH0Ur5lFVFUsoCMdGVwTNXd0EdY1aoUD3pZdz0199dkYE/3Nl08/v457/+jqaprH6qqu59Y47%0AmNXTC/h5k594agtbt+/koV88RKlmIQBD1wlFoyiKQmtzE5mJcQqlEi4KhgKxcgaFeoSioVMNhJFC%0A0NHRge46ZIeH8FyJFmlCEwLLMlFnrya++BpfqPQ8EpEgzfEgqtJMamKMoSN7sNMHcMsZ2lqayU5M%0AULVtdFWh6inooQRz5q1iflSS1GpsFYvIuiFCVo4utUhKTVIUIZAeYa/ClfpxtOIEuclJuhcs5L2f%0A+wdizxPlVq5abNk3zP7BSfqHswyOTWHZDrbjYWgqFdMmEtRJxIJEggagUCjX2LAQDB2uWL+aWcmL%0AF30gpaRwtJ+J7ZvJHTlMvv8wpZEhpOdhxOLYlTJCUQgkmjDqNsK1bAa7VMRYspz1f/k51Bm8hnKp%0ASXb84gH2Pfk4uVSKWrmMWa1gmyaubSMUBSMYRDcClPI53zY0FCIcTxBJJFi0ajUb33wHsRfIQX0x%0AuWfTLh7c9Cg1y2HR3P/H3nuH21XV+f+v3U4/957bS25uyU0jhZCQRodQpIhixV5GHcby1dGZsYz+%0AFFQcFRwd0RnGhtgdUAdpIhgSIAmBJEB6v72d3vfZdf3+OJdLCAmEcC9JhvN6njwnz9l77f1Z++5z%0AztrrvT7vTzPveceFr9q5M/E4Ozaso3/HDhJr/orIJJEkGVSV/ZIHC4g0NOIPhzF0ncTQIE0dnbz/%0A+q8xbearY3tdjI6y7Uc/xN63BzIpjFwOV5axLAvDsrBdF4+ignBhPKteoTz5YbguRm0j+vlXcO/a%0ADWRzOWbP7OZHt9xEKPScS0oxnaZn43pGd+0k6/PimBZjf/o9dqmErKpYpRKaz4e/uhpvKDzhpGAW%0Ai2SGh6hpm868T/wjXctXvirXZKpwXZddB4d5ctsB+gbGGI6m6B9JEKkKEE1kURUZ23YIh/xUhwP4%0APNrEb3DJsBgcTdDSUMP7rjmfy89bdIJ7c/IyEs+xcccA+wcT7B2Ic3AoCUB1yEexZOEKQSTkpSbs%0AB8r284blsGiWn69ddwGyfLLL2S+fyrxKhZOVP/7yF6z5y/3jrjsSi1es4O8++Y8nOqxJofK5q/BK%0AmKzM6JPnqfYEI4TYDVwgSVIn8H7go5QzXT8CvF+SpGuEEPcf/QgghMhKkvQb4IvA+Ryb4Ppspmb1%0AUbZXHbbfs/+vH2/zAnveQ9pkj/EcL5VNejinYswVKlSoUKHCq4IvXMWMs85h+313A+XMi+mLzmRk%0AxzYSfT2YhQKx/fswCgW8wZPfPvhZCskET/3xDgae2oyeSWMUCgjHoZhK8tC/fxvV6yUQqWHuxZey%0A8PVvfF7buTM7TlDULw9/MMTiVRfz9JrVjPb0IMsK3aefwWhvD4P79qJ5PBSzGfZt3jxlgqumqaxY%0AtoSh4RE2PrkZkAgE/Mw/bQ6bnnqGZDJVzsiQZJBlQsEQV155Jb/7/e8A6Ozs4pe/uJ2+vj4evPvP%0A6I+twUlEEUJgFApsu/vIw1NfeGqEcFmW+cJNX+WO/76Nex9aRzyvU7BdDBfylsArgV8uC662C6O6%0Aw1837ST3L9dzwy3fmtRYsqMjPH3XHxl85in0TBr53FVAWfwN4BJGYkwv4ZZ0cuk09915Bx/+8IeP%0AqQaaonnoWLqcjqXLie7fx703fAkoZwtVN7cgKwpGIU8xnaaYTBKZNg3V6yPc0EQpkwUEtmGgeL2T%0AYluoqCrv+OwXjnn/0V07Gdu7G1lR6FpxNqHjzOJ2hUA3DPrjCQ56vSyyXGoR2I5DSlaQfGEaVHCy%0AGTzt7eiZNJmRYfq3bKLzJJrUtywLvVgkGYuSTiXZ/Ph6Zs6dx9JzzqF7zhze+qaraZ/WzMN/G68y%0AI1xUYdHR2kw0nqCntw9JOGiKjCKpgEtJ8RBwdJDA5/Nz2uLFDI+OMToyQtC1URC4wkGycjiSB2QN%0AtAB11WXLxWLJIpXT6RtJM72pmoamFiyh0jO2E8dx0FSVaVUhRrNZCraLrOxEJI4AACAASURBVHqw%0AbYvRfB49MBtZt5AogteHpGoMOhEs2QMSaDJEJBMn2kc+l6VxejsXvO3ao4qtAEG/h4vOnMFFZ87g%0Ajw/voG8kheMKvJpKa0MYISBTKBFNFvB7DZpqQ1QFfShy2eJzzZaDvPOyV0+8kCSJ6hkzqZ4xk/zI%0AEBu+/Nnx71KJQFMzWihMMTpGKZnAzGUJTWvDV1uHXchTjI0x+sQGpp134ZTFF2loZNU73sUFb307%0AIwcP0LtjOyM9PSSGh8glkziOzVhfL6VikdbumVTV1tHU0cHcZSuYuWQJ/pMsS/yCZafh0VQM02Le%0AeG3XV4vq+nrOvvqNLDz3fH6wYxtDmTwer4/2ufPoDgaJDQ6QGhvD0IvUNDUTjETIpZJsevCBV0Vw%0ANdIptnzv26T37sbSi/hr6/BGarHyOfLxKEK4yIBHuMiqiu262I6LSXlhh2pb5PUi6YN7X/Q8gUiE%0A+a+7kvmvu5IH7r2HXHQMKC/Iqe3oRJIkjHyeYiZNPh6jqqUVjz+AJxAgWN9APhFn90MP0LlsxSlh%0Ap3s0Dq8xfPPP7mFwNIlju2iqQte0BizbIZPXGYmmUFWFloYImqri82o0N0SIpbL8bcM2Ljl7AWol%0AE+yItNSHueaCeeiGxaf+/R6gPCZorAlSE/YzEs+RyBbJFTO0NVbRUBOkdyTNUCzLM/tHWDy79QT3%0AoEKF1w59Bw8wPNCPaZhIskxt/annZlChwslMRXA9DCFEryRJa4GLhBAXSpJ0OXA3cDPwooLrOLHx%0A12OdQd1D2Y54NvC8OqOSJKlAF2BTtjw+tE39eJsNh7VpGT/3oBCiON6ngiRJQ8A0SZJahBAjh8Xw%0A7FPFi4/YT+2YK1SoUKFChSkjn4iz68EHaF9yJk2z575g+/zLryK6b8+EL0PZyu6F9UJPVrKjIzzw%0ArRtJ9PWgp9MTdrsAuehzlRgUTcMySi8QXE9mcskkiZEhOuYtOOKE4pKLL2XXxseJDQ5gmxaO7WDo%0AxUmNQQiBaZp4j5I9NXf2TD743nfwT1+4nrGxGExUeZUpGQarH17zgjYdHR188Lp/4E89exlKxFC9%0AXlID/Vh6ccJCLx+Pse2eu16RwHYsyLLMtR/9EG/9yPvZ+NDDPLL6MTbuOMBgwUKWyjVdiw7IQK1H%0AImkKNu8b4OnHNnDGuWdNSgwDW59m7X9+n9zYKKVMBklRqAYkJGRVpc3rodajkSqV0O2yLV4mHiMx%0APETDeGbj8VG+p95y838wsmsnO/9yLyO7dpAaHKSus2uiRrBjWxi57Esca+p45NYfkBzsR/V4yEbH%0AOOfvji2z93AWL1rIrO4uwqEghaKObCTLzsayjKcqQuCcVSyrUhlY/wh6Oo2vqhqjkCd28MBJJbg+%0AS7CqCtd16T94kOjIKFs3PYk/ECAUDmPJz3+UliyD9K7NOIoX2ZGwUPD5PAgEBd3BlT34HR0J8Hq9%0AfPWrX2Pd+vX85AffJz0ygiaB6tGwTAtZciFUhVzbCcANf38JiUyR3z+whe09cUYTeaY3VVMd8mE7%0AAscpW1if3tGO09OLns6M1yp2cGwL0xOesBOSkSgpYVDLeQ2Ka6OZOcKxLUgeQeuMmVz49mtZccVV%0Ax33dFs9u5e2Xns66Z3q5f8NeeodTJLM6ddUBFEXGtBzWb+3jDeedRtD/CmyzJwktGOScG79DbOtT%0A7Lvzt6T27EKPxwk0NuGN1GKkUwyufWhKBddnUVSVttlzaJs9Z+I913W57f/7V8b6+4CyePz+67/2%0AooL4iSbg93LxWQtOdBjP+luDJBFpauJ9X76BrWvX8OCvbmdo3z6C1SVCkRpGe3rYvXEjl73vA1Mu%0AXvfefzfZngM4pkHV9A6KsSi2XsRbHYFgGNdMouJiaR6au2ZgFQtkomOopRKyZeIqCmapRG6wH8Rx%0AWF2Pfxlc8283M7JzO3se/hvRvXvIDA0RaZteznqtqqIQjxHdt4fYgf00vkqZvyeC6S31fOitF/HY%0Alj2s27ybgdEk/cMJ2lvr0VSFoN9LLJllOJpiy44elp8+80SHfIoh8fV/uIwdPWP87q9b2dkTJZEu%0A0lgbIhL2kcrprNncUxFcK1Q4ATS2tBAbGzvRYVSo8H+Ok7CQ1smFEOIvwDbgWEdVz84UHHzRvZ5j%0A9fjr5UfYdj4QANYLIYxD3n+xNlccts8raXM0TsWYK1SoUKFChSmj5/H1bLvnLv7yb1/jgW99nV0P%0APkB2bHRi+5offBejkEcIgaJpBGpqpiyjcCrYcufvifccoJBIIIQgWFdHsK4ORVWpaZtOuLERbzBY%0ArmH5EjVdTzbu++mP+M03v8GPPvdPbF/3KHo+/7ztvTu3M7BnN1bJwLFtNK+Xqrq6SY3hp7f/hus+%0A+Vl+/qvfE08kj7jPvgM92LaD1+spWyMCICgW8sTj0YkaPAcPHuDb3/keg0PDKJrGvNddRVVLK65l%0A4do2mZERsqOjuLZNemiQDbf/jD9+/jOs/o+bycdiRzz3ZKGoKmdffimf//YNaOP1fFUJTmuupbPK%0Ah0eGgiUIKpCzHO754z2Tcl4jn+efP/lJfrZuIzviKfD6EI4zUZtSuC6KppGyHRy3LEIhgSJJ+DyT%0AYyGqqBpdy1dy+Re+zLSFZ+AJBNAzmXL9PFUBITBL+oQY/mpjGSUKiTilXA67VHrZ7Z+Nu7urg+99%0A+2t8/Stf4GMf+QB+vw8o1/FcsWwJX//K51l06WV4fH5s00SSlXI9aNN48ROcKISgvrGJzpmzCIXD%0AFAsFhvr72LX1GXZv3YplPrdwxnEcSnoRtZjBJ2xkXEolE6tUQgBCknEPqQB4x89vY/199yDpxXKd%0ARllGUdRyjUbFgxSZjuQtCz+SBLKZZtfDtxPddh+5+AC6YeHRVGQJBAJJ9XD1Jz5JuLUNWdNQsFEk%0A8MrgsYrIdgnJNnBdB9kxUawifjNDtRlnoehlYXcTK69+A+//yg2suPL1r/jSRUI+rjpnLv/wphU0%0A1YZI50q4QkzoX5m8Qe9I6hWfZ7KQVZWmJctY9NFP4a9vwMxmEK6DFg5j6zr54aETtlBKluUJu9cK%0ArwxZljnjolUsufhSQpEIhXQaVdNQNBXbMsklj/wbPFlYxSIjj6/DSCUJNDZjZNK4tkVk5hxmv+3d%0A4D9EQJVg3oc/xrJ//iLNF16K7vVTkmTEeIalT1Npa25g7uyZdM/oIBB4eTb8mj/ArPMv4sovXs/s%0Aiy4mVN9AIREvn1qW8UciZVviDesmrf8nK62NNbz98pV8/R/fwbIFM6gK+Ummy+NBSZKoqQqSyhZ4%0AZNPuExzpqYksSyzsbua6Ny2nvjpAtmDguoJwwEuxZDEUO3ELzipUqFChQoXJppLhCkiStADICSH6%0AjrBtOuVsyr5D3jsH2CCEcA/b9z3AtYAJ/M9h2y4EHgbWCiEuPGTTncC3gHdIknSLEGLT+P4+4Ovj%0A+/zXYWHdBnwW+IQkSbcJIXrH29QA/zq+z62HtbkVeC/wRUmS/lcIkRpv0wl8HDDGj3tKx1yhQoUK%0AFY6Noq6zYeMmDMOke0Ync2Z1n+iQTmlcx8HUixQG4+SiY/RvfhLF4ylnLhaLlHJZSpmyC36wrp5Z%0A5190ykyeFpIJBp7egp7NlCed2qbjCQTKfcrl8ASDLH/3+xl4egux/XvxRyInOuSXRTaZJD40SGps%0AlNHeXryBwPMsZJ9+eDXpWBTbspAVmXBNLXMnORPvYG8/fX0D3BG7mwdXr2VmdxcHe54blu7eu5/t%0AO3czOhZFlmX8fh+loo0r3LJVsK6Xd5SgUMhz+20/43e//S1Lly3jG1+7gaWmwTN3/y+lTBo9m8XS%0AdYTrYhaLmIUC+XiMQjJBamCAK754PYHjyJpyXZcf/vCHRKNRrrrqKlauPPZrdMbC2Vz1tjfx8f/3%0AJQYLFkFFImMJBkbiLzuOI7F/3SNE02nihsmmZJrt6SzTamu58BBt86BuInl9GJKEJCv4JeiIVE+6%0AjaKiaSy44ipGd+0gGx0jEm5FVTVcxUSWFfyn0EKMZ0n09vC3791E05zTWPymt1LV3MLsmTOYPXMG%0AD990I0IIhHAJBfzIsszYnt3YpoGiqjjjr76qo1UROTH4AwH8wQB6oUDv/n0EQyH8wSD1jY0oqorr%0Alu0nx4aTSMItZ0rLMgFfEMeykG0TISvYuKjSuAX4IfeSbZqsW/0Q+WwWx7ZBVWG8rq8kAI8fqXHO%0A82IaGRkhk0mTjSYxR/op9D9BVWR88YcARwi+/1+3kioW8QaCqI5DQ20Nq86aR96UiGVLDJS8JB0J%0AzSzQpBY4o0VjzoxpzF7yBroXnYHXP/l1k+fPaKSjpYbRRJ6SYQPl+oi265ItnHxCe3h6B+H2TgrD%0AgziGier3I8kywnGwCoVyFuIJQJIkJCb3++i1TNus2aheL+b4AhNJkhCuwLGmdtFYdMuT6Mk4steL%0A7PFgDKUITZvOwg9/jPrTz2DTXX983v7+xiYaZs0hr3lYv2MXbnyMlmCAZDJNpLqaL/3Ht/EFAiiK%0Acty/V7Kqcubb30nfpifIx2M4loWiaWg+P3omTTE1tSL0yUQ46OP9bzqfvb0j9AzFqK8JoygywYCX%0ARDpPNFGpaPVKaG+O0NZUzWAsi2k7eDQF1xXoxqnj+lOhQoUKFSq8FBXBtcxS4MeSJD0APAJEgBZJ%0Akm4GPgCEgG8csv+vAVmSpPXAIOADlgHLKVvpXvesoHgIz87cPW8EP1739SOURcw1kiT9DkgCbwDm%0AjL//+8Pa9EiS9C/A94FNkiT9nrLI+1agDfiOEGLDYW3WS5L078BngK2SJN0JeCgLxLXA//s/EnOF%0AChUqVDgGHlz9CL/4zf9Q0ks0Nzfxo1tuQqnUJDpuvMEg3mAIu1TCLBYwDsmSfDZbQPP5CNbW0brw%0AdOZdeiTzhpOTzMgwVklHUVRcHPyRCGe9/0M89O/l+prhxiYWXPl6Flz5ejIj5azKUwmv34+iqOj5%0APHo+XzbqVcqCSnJ0ZCJzT1FV6qe1sfyKKwmEw5Mag0fTsB2HsViMaCzOwOAwXq8HwzAxLYuBwSGK%0ARR1XCBRZoXtGF5FwgKc2P4FeLGDbFq7rgADXtjFsG8Mo8dijj/Ch6z7Gr3/xM2aefyE9j29gy52/%0Aw8jnyY6NEqqvR89mcC0bs1Ag0dvDzgfvZ+nb3/Wy+zA0NMTatWtJJBJ4vd4JwXXnk5tBkpi3dMmL%0Atm+d0UlN0MdI0cJ91nqbycn27NmwDmE7uEhkDIu8omAaFudLEgKwhCBlGAhXoPoDyEB9KMCqc88h%0AUFs7KTEcSk1bO7KmIhwbRfPQMHMWsQP7qevsItzYOOnnezFysSiju3ZMZEgDpIcG2XbPXYQam6id%0A3k5Vc8uLTuQn+/vIjo6Q7Oujf/OTTFt4OtMXL6WheyauZQICx7bZt/UZNvz8J+x7ZA3FVJKq5hYy%0Aw0PUdnbRvmTpq9DbY2f5eeej6yV+evtvUHNpPLJLIZcnES3XQ/Z4PNi2QFgOIJdt4l2XYqFYFhPV%0AIMgSMiBJMpKQQAiEVM50dWwbRVGY1t7BwOAgrq4j2y4uAhQFtXUBItx0xNh0PY9lu5jFNKX0CLYr%0AQIJ0MkF8bATLspBlmUgkwpJly/nsV7+EJEm4ruDNH/selAu40G4Pce0Hv0Dn/Km1fZUkiUjYhyxL%0AuIfcZxKgKFOz8MgxTRAC5Sg27S+FcJ2Jbx8hBMJ1kWQZ1X8c9q0VpgzXcbj/tp8QrKpmxZWvxx86%0Adivgof37sE0TRVURQmBbFoqmEqye2sUfIzu2Ee/vQ/V4UcfHir66euoWvng9410bN1IqFiEQJlZV%0ATTGTpykYIBgOT8rCIH9VNQ3ds0j29eJYJoqmIcnyxILC1xKtjbV0tzczHE1hWBYBxYsiKziOS7ag%0An+jwTjiGZTMYzTKjteZl33tClMXVZ90OXMdFkSUCvlPr2aFChQoVKlR4MSqCa5m7KIumbwD+AWgF%0AvMC7gWeAbwkh/nrI/v8FXAKcQ7kuqQQMAT8HvieEeOYI51g4/vq7wzcIIf5XkqQLgC8CbxmPZT9l%0AofH74gjeYkKIWyRJ6gX+GXgfZXF0J/AlIcTtR+qkEOKfJEnaCnwC+HvABbYANwkhjuTZdirGXKFC%0AhQoVjgFd18nnCySSKWpqIriuYLL01lgiRb6gM625AY/ntfEAPfuCVSiah56NG4jt34tVKuFYFtmx%0AEYI1tXjDVUSmtTFj5dmcdtkVqJ4TX7PuWFFUtWxhK4EQ5azI/Y89csR9q1tOvfpLSy99HdlkgvRY%0AlFIhj2mUcCwb03BQNQ2Pz48/HCZYXc3ZV7+Rs99wzaTH0NraTHNTI+lMhny+QFHXKerPTerlbRtV%0AUagOh6irreH1V1zKu699C0PDw9z+i19x7733k0rFsS0LTfNgWWY5u9rQObh/L3f9+T7e/c63Me+y%0Aywk1NPDgTf+GJEn4qyPUdc5gbM8urFKJYirJgXWPcubb3vmyJtGSySRbtmyZqEW7c+dO7r33Xtqn%0AT+f667+L6bgsntnGm669hkXnrCxnEB8yVBSu4N5f/55otogjwHYFmgQNNZOT7VlIJgjJYPk8FA0T%0AR5Eplko4btmsxhYC13YIBT1UVVXR2NjIhz70IVatWvWCY6UG+snFY7SdfgbycX5ppgb7cS0bWXnu%0AUUwIF9XjwRuaXDH/SLiOw75H1nBwwzpiB/Zh5vPYlgkC7FKJ4R3bGN29C9XjQfX58FdHaF2wkMVv%0AeTvBmiML0EIICskExXSK7NgoBzesQ/P5qffImAUAgZlK8Mzd/4ueShGoqUXPZPCEwjTPnUdte8eU%0A9/vloKoqDe1dWJqfktfFE/DR2hlCMYoYxQKWYZBJZ5CKBSjrnUiAKwSm5KGEiotMQJVxJAlVgMcu%0A3/PCE8KQvWSLFolEL8V8DlwXxePFdl18tXVUzVpK6rB5/ebmZoKhEJqvClsvgGtjGUVcVyDLEsVi%0AAVmSCIVCRCIRZs2axac//emJz7IkcVz5kRu29XNwKMkly2fSVPvya1uWDIuDg0kMy0ZTZRDl+0VT%0AFKqDk2PZfTibbvo6emyM9kuvoP3iy1F9vmNumzm4n/xAP65loni9OLqOrGl4a2pRTuBvtyTLKJqK%0A6r42xlXHQnJslGfWrqGUz/P0mtUsvfR1LDzvfKrrj16TXAjBgWee5qnVD5FPpahva6OYy+Hx+mic%0A3k54ChbZHEoumcB1HErFAqWBfnyOTSY6RiYaJdL0wkUW8aFBNj36KNseXUs+k6a5o5NsMkEoUsP8%0As86ZVBcGx7LGF5mVj+m6DrKi4J3imrYnIz5vORP/2aGKK1xkWcL3GnmueTHuXL2dNZsP0tVay5sv%0AnM+cjvpjvg837RpiNJEHIfCoCpl8CZ9XpaV+6sc+FSq81omOjrBt82biY2PERkefty2XzfK9r95A%0AuLqK+sZGGpqamdbRwbT2DtRTbDF1hQonAxXBFRi3qr11/N+zVrrXH2aje+j+36JsqftyuICyKPuL%0AoxxzHXDlyzmgEOJu4O6X2eZ24Iji5hE4FWOuUKFChQonkJ17e/jmLb/Atm3mzurky5/50IkO6VVB%0AVlVmnX8hs86/ENswSA8P8Zd/+ypSTEb1+Vn5vr9j9oWrJt2e9NWgrnMGgZpaMiPDqF4f6cEBbKOE%0AGE9DzEXH2PfIGtrPXIY3GDzB0b585p11NnOXr2Bg7x76d+8iNjDA/qe3MHLwIFV1dQSrq7nigx9m%0A5pIl+Kdo0vFD73sny5acweNPbGbHrt0kU2ksyyaZSmEYJtNamwmHQyxdvIjzzz2LeXNnA9A2bRpf%0A/MLnUFWVn//8NiRJwuvzEQqHSScTuAJMw+Ce+8qC6+GE6hs4+4Mf5r6vX49ZHMJ1HcxiEdsw0I5B%0AoBBC8Ic//IG77rqLVCpFPp/HMAxGR0e55ZZb8Hq8DA2PIaraye3qY/ONP6A+9BO6Whsp5PMIoeHY%0ADg8+tpmis4mk4RCUoehAnVfm0ssumpTrKysKF9RVkwlVs3dwiKzmJTitDU1RsGwbryxTWxVmzpIl%0ArFy5klWrVjF9+vQjHmvdz35E/OAB6jq7WPyWtzNt4aKX9bl2bZsdf7mXYjqFd9w+uJTL4g2GqO3o%0AOm4R91gx8nke/sF3Gd6+lUIyiaXr5c+tLBNpm45rW9iGgevY6FkdOzY2kcFa1dTM6VcfecGBJMtI%0Aiow3EMR1HPRMhnwiDvkc5TxiCaEXsb1evKEQejaD6vVS195xXBnVrwZCuDiOTTSeIOv1UjBtaqqr%0AaZ/VTVN9Df1797L30fUgyqtIbcVLUtYQSLiSgiRcTMvBlmRUBF5bRxaiXEfVsUiZOgIJoQbQvBqe%0AoJ9MOsP06e0E6+pIDaYOiQXw1TDrnGtJyOtJR/uQjAymWa4tLYws09vaCAaDzJkzh7POOotVq1bh%0APSzD06cIfHYBSThoHJt16l8e38uevhiPPt3LBUu6WLW0+5iFV9cV/GntTmLpAh5VwaupuEIgBNRW%0A++lqnRpxqxgdJbN/L6VEnKG1q2leeQ4tZ51LsLn1qJ9X17aJb32KvXf8Bj0exVsdQZJljEwKb6SG%0A1rPOm5JYj5XTzzsfU9dBCJo6OwmdYvb9U4Fwy9nHqbFRcqkkieFh1t31J1q6ZjBt5iwCh1mVR/v7%0A+NmXvsBoXy/JkRF8wSCa10tydJTqujrOvOSyKR+nKYEgQpKQHAejpKNIEDuwj1995H3QORNfKsmh%0AU9t/vvU/yRaL5FMpahobcRyHYi5HS9cMFl98CX2bnuCZP/+JmedewJyLyov/jofMyDCxA3uxTQN1%0A/HvD1nVUj3dKnB4mm6JusPbJXcyf1UZ7S/0rOlZBNzg4MIZhWmhq+TfZshxURaEqNPm266ca+aJJ%0ANFkgmipwYDBBZ2sN557ewbwZTTTWHPk5IJ4psmFrH/dv2EssVaCmqnwd07kSjbUhzlvU+Sr2oEKF%0A1w6pRIItj2/gqccfp/fAfgq5LIZhYFsWpmni9fmQJOjZu5f+AwdQVBXNo+HxePH6fPgDAdpndHPa%0A6adz+tJltLS1neguVahwSlARXF8FpPKo/TzgRiGEeaLjORZOxZgrVKhQocJLMzoWZeOmp3j6me3P%0Ae/+7P/hvmhobmN7WyqzuLtqmHX1S8sWIxlPk8kViiRR1ta/NyUDV66W+awbhxibiPQeBcubnqSi2%0AQrk/c1ZdQiEZJzM8XJ7cHBgoZ0FIkB0dYe1/fZ9ApIbO5StZ8tZ34Jtky92jYVkWpVKJ8Cs8n6wo%0AdJw2j47T5gHw0y9+npGD5b/dVR++jvlnn3PUtq7rMtzfjz8YpK7h6Fk1L4aiKCxetIDFixYghCCb%0Ay3HrT37Bw4+sw7Js6uvq+O63v4pnfIXxI48+Sk0kwoIFC15wX82Y0c280+Zy55134poGruMwtHcv%0APRs30L7kzBecO7pvH65tly0zJamc1XiMNpz3338/v/71rxkcHMS2bTzjdYt1XSedTuO6Lo5drgdh%0AuFAoOcRLBQ4mexCOjJDAEDKDBQsbCa8EJQFeGdpqw5z3+tcd1/U8nLrOLqL791Hl1WhubURWVdS6%0AcNnulbJY1t1Qzw9/+MPn1e89ElapRHpokHw8RqK3h9qOTmaeez7tZy4jWFt3dDHHdRnesY3t997N%0A0LatmMUC4cYmhBAUUynCjY3MuejiSenv0RBCsOaH36N/0xMU0ykCtfWoHg+lbBZJlillMsiKjKQo%0AuHbZ7tgbqsI2StimgWsfWaBrXbCQ1vkL0Xx+jFwOo1jAKBZwbAdXgDteedKxbXKpJJo/gK+qmqZZ%0As7joo5+krrNrSvv9SgkGAtTURMhkMoxFY/T29ZcF1pKOM2F/XZaVXUktW89K5ewwS8hl69zxWq4C%0AQLi43mqccAvCH0EKN+FoPnKlAqFGi/o5szHk5wvvX/7RQ+gli1ROR22cz+IFZ4HrsHffXnL7VuPY%0AMl6vl6985SvMmzfviP2QJIkL67NsOvA0cimLp+nYajULV5DOlUhkdJJZndWbDnJaZwOnz2pmZlsd%0A0xpemImezpd4eNMBHtvax/6BBLFUYSKDyXEFqiJz7qJOPNrULTBwLItSOoWeiJMb6KPvL/fgq6un%0Auqsb+bBsDatQYN2/fgY9HkVPJABBoKkFxyhhFQoEW6Yx7bwLpyzWY2HJxZey5OJLT2gMJyuqx0tN%0AczOFdIqh/TGiA/3sfvKJ52XluLZDNh5nrK8X27QI19YSikRIjgwjKzK1zS3MO+vsKY810DUDR5Lx%0AAJrHi+O6qJaFLzZKKT6GKcloQiABlmEQG+hHi9RQ3zYdU9eJDQ5Q19LKGReuorqxmYfuuId9uwfp%0A3387e1b/lQVXvoHOZSvQXkY9ZqNQ4PFf3kYxmcIXrkJWFITromcy1HZ00rVi6q/LK2Xj1v385p51%0AaKrCOWfO4ZqLl1IXOb6x4QOPPUM8ncPr0fBo5SnTdK5IOORn/swjL8Z6LSJcQf9YhrFknl09MQI+%0AjZoqP7VVh997gn/94QNkiyVS2RJBv0Yk5CNTMECSaK4Ls3jOqeeQU6HCyYxhGPz5d7/h0QcfJJfN%0AkM9mMUolgqEQXr+fYChEY3MLqqbRPqMb27JwHAfbtrFME71YIJVMYFsWA709PP3E49x75x18+Tvf%0Apf4IbgwVKlR4PhXB9VVg3F73+GbgThCnYswVKlSoUOHo7Ni1h9/feRf7DvSQzeXQ9RL6uGVpX/8g%0Ag0MjeDwaXq+XoN9Pc3Mj//jxv6ez4+VNLBzqKJ8v6Ni2g6q+NmvDKqqKNxhEVhTkKapT92px+tXX%0AYBYL7H7or5SyGfKpJIVsDhBYloU3myU3NkY+HiN2YB+Xf/7LeF9GLbXjwTAMPvWpT5FOp7nuuuu4%0A6KLJyYaEsjBxrN6bt3z7W/zt3nsBiXdc9zHe9Z53vuJzV1dVMXNGFw8/sg6A1pamCbH1yc1P8alP%0AfRpFUVi2bBlve+ubSaWey4QbGRmikM/huuPimASyZfLwLf9OIFKDA18DWQAAIABJREFUbT63ji4f%0Aj7Hp978mFx3DdVz8kQjtS5Ye0+IAIQT3338/IyMjuK5Ld3c3QghGR0fp6OhAkiTS6TTDAyNUqxK6%0AO94OKLkgJAWvcHCQccaPaQNhRaItEuRL1/8Lijo5jyqzL7yY/s2bSA0NUN3SSjGVotjbQ/XS5yaR%0A/cLlwZu+QfuSZXSuWIm/6sXr+CkeD6nBAbJjo0T37GbT735NqL6B2s5OjlR69k+f/yf0TBo9ncIo%0AFIhMa0NWFEq5LAhBVVMzHUuXT0p/j8borh2M7NxBIZUi0tZGZmgITyBAbUcniqYxtnc3WiBIXXtn%0AWSwsFjEKeRzbQuPok/fB2jqu/NINJAf6eOiXt7Nn/TpMVyAcp2wdSzmjsegKXFxKlo1lWOwZHGX4%0AV7/io5/7HB7P1FjLvhJkWUZRVEqlEslkiqDfh2QZlPJZTNvBcRxcwIvL+O2NFxfhlu9rJBlNkdE8%0ACnVhL3ZUB0XBlUBIEjSdhpA1HEkB2YsSCoFHpT8fQFEK4zFIxNOFcqas61Id9NLRXI3jCEYSRWrr%0Am7H7NYp6+TNbVfXiNtwBFarMJKapA8cmuD5Lc22QvG7SM5wkmszz5M5B/F4Nj6Ygy8//ztg/kOCZ%0AfSNk8iVM26G5LkTAp5ErGriuiqbJXLBk6oX2cFs7jmlgZjJk+3vJDfSR3LNzws5bHl9cUBgdwdaL%0ASJKMp7oab6QGR9cpjA4TaGqm5azz8EZe3vWqMPXIilyuM+o6pKNRAuEwoUgNQggMXcc0SriOQ11r%0AK7Zp4bouVbV1KKpKMZ9jtKcHXzBIS1cHb/7Up/G8DOvp46Vh5hysUBg1k0I2DQwkXFnGKwReCVxJ%0AoCgykhAoisYMVSNXyBFPp5BCYZraOzjjwou47H0f4A9rdvKHAy4572kEjCwXPvMEyf5+Nv/Pb+hY%0AtoLm0+bT0D2TYG3dEWPJDA8y8PRTHNywjtRAH3o2M2HvXspl0fx+GmfNpn5G95Rfl1eKbTsUSwbx%0AVI5UtsCGp/ayeF4X5505l/kz246pXnQsmeWv67by13VbiSVztDaUF47ajku+UGJGeyMXrTjygpbX%0AIn6fRkt9mIJukisaxNMF+sfSaEr5N0FVZFwh6B1JY9kOIb+H5roQfq9KMquTzpWY3lTNG847DfUU%0Af06qUOFkIpNK8cNvfoMDu3cTHxvFHwxSXVNDIBiaWFh66JyNJEloHg+eIzz/OY6DXiwSHxvF5/eT%0AzWQqgmuFCsdARXA9AkKINcCFJziMChUqVKhQYVJ46OFH+entv2Z0LEqxqE9YDPp8PuqDAbK5PEKU%0AhTPLsonG4uTyeZ7etuOYBFfDMNm0dTdPbNnB1l37cYWLAGzb5iP//A0a62uZ0d7K/DkzWHnmgteM%0AALvomrdQ1dJKoKaG+q6Tf7LqxZAVheXveh9zLrqEA+sf4/E7fkc8X0SzLWTNg6JpCKCYThHdt5fd%0Af/sri9745imNaf/+/RzsGyKZTPKjn/6cmTNn0tbWNimZxIFwFZH6BjSvF/9LZM/u3LaDbCoJksLD%0Aq9e8YsH1pRgdi2LZNrlclocfXs269euQJXlC5Mvn8yQTCRzbAQlUWWGGRyE1MEBmeAjV50O4Atex%0ASfT1YBsGCFB9PsINjZx26eXHFEcmkyEajVIqlaiurqa+vp5YLAbA3Llz+cxnPsOGDRsw8nnG9vWz%0A8akdjCSzlCwH03FxhECXVDTh4nMdPLKgRpVY3N3GB//lkzR3z5y0azbt9DOYvmQptmWSGR7GEwzi%0Aj0SeE9UliVx0jL1rH2bgqc1svuO3dC5fydJr34UvfGQBKxCJEKpvwCzk0bNZcrEoyf4+hnduR1EU%0AhBBIsoysyGTHRrFLJQQCX1U1dZ1dSLKMns2Qj0apmd7O/MtfjzLFNZL2PPw3iqkkgUgNpWwWbyjE%0A9MVnsvJ9f8cD3/zaxH6tCxZy7kf+gURvLwNPbWbXQw/g2jbeF/ksOI7Dn+/6Mxu2PE0sncN1wOcJ%0AMK1UxCPJSBLoisaQL4AkKwi9hB7fj23bjAwO0nESTujPmdXNZRdfyPqNTxIdHWNsZATDKmeDy5I0%0AUbe1nNsq40oSDhIgUIXAIxw0YWOYDol4loBloQqBkAUIF1vyICkeNNnFozjU1kXwBUM4jovjCFrr%0Aw6iqTMmwqA758HlUioZFNFmgULKoq/bT0RBB6a/iQHrsmPpUP62NumnTQAg0r49IY+MxXw/bFTTV%0AhmisEeSKJrpRzri1bAdp/HrURQLE00UODicJeMtZTMGABwTE00Uy+RIetZbqsI+66sBx/FWODVlV%0AUf1+Mj0H8ISr0EIh/A2NuLaNU9JxHQfhOASaWxCOi2tbeGtqUDQNM5+nMDyIYxgEmpppXLKM2de+%0AZ8pirXD81Da3sPKqq9m6dg3ZZAI9lyOZTuM4dtmtQdOQZQVFUbGxsAyDYi4LlH/nG6ZPZ9rMWVz1%0A4etoOIqN/GTTMW8+V1z/b2z6zo2URkdQHQdLkjGEQBIC2S3/PkqA5pqotkVQUWjyaPhqq5lxySUs%0Afd/fISvl+pc5U5CXA3h9Ln65mkIqQXZshNTgAJ4H7kPz+fGGQniWH+LUMT5euP8bX6WUy1LKZJAU%0Ahdr2dhRNwzZNCvE4VS2tzLnoklPKoSXo92JaNvv7xxiLZ9jw1F6qwwG62hrpbm+ipipINl98Xpv+%0AkTg3/fRudh0YIpMvkkznqa8JE/CXn5dSmTyhoI9FczporHvxxVivBfxejXDQSzJTJJ3TCfo9hINe%0AGsbthG3HxXFcvB4VSZKwbRePJqMbNtlCieGYid+n0dEc4S2rFnDOopOrhnuFCqcyxXye//r2N9n1%0AzDPk8zla2zvwji8mchyHTCpFLpvFLJWQZJn2ri6GB/oxTRNFUVE1Fa/Ph8/nxx8MoqpquVRNInGC%0Ae1ahwqlFRXCtUKFChQrPo6iXyBd0Hlz7BJdeMLXZNhWmnsGhEW77xW/p7R+kKhxCkRVyhQKhYADL%0AshkZi9JQV4ttO5QMA8M0cV0XVxwhResI9A+NcctP/4fegREyuQKFQnGi7f7eQQAO9g3zzM59PLx+%0AM9l8gSsvPvmtySaD6WcsYfoZS050GJNKdUsrTSvPYfjBh4CessjqlDNG3HQKGSgkk+x7ZA2nv+FN%0AUzJJl81mufXWW9n4xBOMxpKYpSL7Dvbx6U9/mu7ubm688UbUV5gZedVHrmP+OefiD4XonL/giPvY%0Ats2e7dtIRUdBgIsg1rOXx/72EB0zumnr7HxF/Z/Z3UlLUyOWbTN39qyJ91VFmdAJbcvCtqznhENR%0AftAGQJLQNA+NVTUs6WxEKRWxdB1L1yfq7zqmhScQxB+uItTYyNkf/MhEdstL4fV6URQFWZYplUpk%0AMpmJba7rEgwGufTSsv2la9u03foD7rrzD6QLBjYKaV89JUlFxaXOSiPpCUxhszV1kDu/meMTP77t%0AuK/d4UiSxAUf+yShunr2rl1NKZtBz2TwC4EiSUR8PqY11OMLhyjlcmSjYxSTCWL793HZ575IsOa5%0A+nWyLKN6PCT7+/FXVeEJhaluaR2/nmbZetdxEI5LoKYWIQS2YRCoqUX1ehGui5HPU8pmcB2nLLZe%0A8XrmXnLZpPX3aIzt2Y2Rz1HbOYNUfy81be2seO8HqO+aAYfdq4rmoXHWbBpnzWbRNW8h2ddD/Yyj%0Ai+Dr/vYQG9asZnRoiJq6OvK5PIZtI6sKwrAQAhSviqyqlIo6IBDCRRwpHfgkwePx8JEPvptr33I1%0AX//E/0OJumSQsIWKadsgSVgOlFCQEXgRqGo5U60ahxoNIi0tFGobyOdyJPbtwdSLSEJCkVxUTeAJ%0Ah5BUL7YLeUvGyhuoqowsS8hy2bLRsBzyukXJtPBoKuFAeWL7rIXtvPWi+dw4vAGPptLQ0EDDS9ia%0Ad597PhmPj5qaCOddcAGB0EtbbkbCfuqqA2TyJeLpAkGfZ8I6sml8AZU7/p2iKDKRUHliTwgolExG%0AE3kKuknQ56GjpYZI2Ed1cGozCedc+156H7iHXH8fZi5LKZnEMYaQVQ3Z40VWFSRZQZJkXNfC1nXM%0AXBanVEINBPCEq/FMq6LziqvpvPxq5EnKtq8wOaSyBXIFnbpImFXveBfnvfmtHHh6Cwe3bqVv104y%0A8RiWaeLYNrZpEh3oR1U1apqbUTWNqrp65i5bztzlK2mbPftVFxQ7lq+k+sab2f7TW0n3HCjfn5aJ%0AUFUsx0EvGeWxtM9HIBBAQSBZFloxT+qRh9gSG2Xh33/ieccUQuANVeGvqsY2DYxcHj2TJjs6ihCC%0AtoWLAVA0DdXrJX7wAADecJiq5hZUnw9JkjALBTKjI4Tq62lfciady1a8qtfmlaKpCo111di2Qyav%0AMxpPMziW5ODAGOu27EFVZBRFwXFdJFnCcV0S6TwPb9xBUTcJBby0Ndfh82oIIUjnimQLOu0t9Vx+%0A3qIT3b2TgrdcNJ/aKj+Pbx9gOJ6loJtk8gZRq4A7bhkvyxJVQS+27ZLTTWzbxetRCAe8dLQE6Wqt%0A4a2rFjCno2KqV6HCZLL6vnvZu2MH+XyOto4OFEVFCEEyHieTShIIBqmpq8XnDzAy0I9eLGLbDl2z%0AZuPYNpZlYZR08rkcsbFRPF4v4aoqhHBf+uQVKlSYoPLkUKFChQoVnkc6m6dYLHH/Yw9wyfnLTqlV%0AzRVeyIOr15JIpQgG/DiOg+O6zOruor6ull179lHUderqajln5XL6BwbpGxgkk8kdk/VWoahz03/+%0Air0H+ikU9fLkBRKqomA7Dl6PhmnZmJaFaVkoskK+oL8Kva4w2biOw/DICD/+8Y/ZtWsXUjxKp+Og%0AIsjZDntjaWYXs3hdB7/Hg57N4FgWqscDgOO4FEsmiixNZAwcL7feeiurV69mZHQM25FwHYdiPsu+%0AfWmEKGde1tUd2T7vWAnX1rLw3POOuE0IwbrVf+O+O+8gHo1SzOUQQiAQFLJp/vvmmwiFw7RMn84/%0A3/A1Asdprbxo4Xx+9IPvIISLZ/w6AixcMJ/TFpxBz8H9FAs57PH6q67rgiSQFQVV1QgEgsyeO58v%0Af+FfCJTyDG97hnjPQdJDg5RyWfKxGPUzumnonknHshV0LF3+kja6h+L3+1m8eDGjo6Mkk0n2799P%0AIBDAcRx27NjBxz/+cS655BKuuuoqHv3Fz/jlL39JKl/AdMsZ8LL3kL+RXSJjlL8bTNumf3jouK7Z%0Ai6F6PKx47weYf+Xr6dmwjp6NG7D9fnyWxRWRAH4ZctEo3lCIyLTp5KNjjO3bw+b/+S3nX/fxieMs%0AeuOby5Oww0OUshly0TEc00Tz+1E9XhSPVrYR93hQPBqu4yKZJmahQCERxywW8QQD+CMRQnX1LHvn%0Ae5lx9rlT/lsrXBerpOM6btlG1S2/BmvrX7Kt6vHQOGvO0Y8tBI/89QES0Sj1TU0kYzGqIjW0Tp+O%0At2cvGCUkCXx+P5e/8c0c3LuH+NgY2XQa+RQYY/Rv30rIyDPT6xKM1JBKJvHVN1NUPWzc2wvlctZU%0AaTLXXHQWpdgYei6HZRgsPv8C3vKPn2Hf3r187J3Xlg8oXKr8Mt+5/gMciJXY1Rtl/0AC3bDK1sGO%0Ai+MKhmI5VEWmKugl6Pfg1UJ0tERYdlobS0+bRn2knE30zW9+E9M00TTtJWsQ33zzzfT19VFVVcXM%0AuafRfQyC63VvWs7j2wdYv62PvpE0xZJJoWSRzOpYtouqyiiyhKbI1FUHiGeKGKaN7bgTmVBNNSFm%0AtdfzxvNPY/jg9pc85yuleflZNC1bSa6vh9jWp0jt3kmm9yCuaeKYJsKxcUyDwugwrmXhb2hE1qpQ%0AfX5qZs+laekKGs44E89RMtwrnDj6R+Lc8IM/YFo2kXCAmz/3HrweD3OXr2Tu8pUA6Pk8ieEh4kND%0A3PezH5OORZFVhZauGbzpE5+itqVl0izrj5fIzDms+NLXGV7/CCMbHiM3UF4ckIuOgXAxoZzdGg7j%0ADVchqypWPkdxdAS7WKRw8zfJz768vFhGknBtmz2pPBGfTI1fIVBbiyTVlccnrouilccRwbp6gnUg%0AHAdJUZDG2+qZNKVcFte0qG5poW3REi746CdPucUGBd0gm9cJBXzURULURULYjoNeMikZ5YUrjmPg%0A9WhUhwPjjgIOoaCP5oYIyvh3qGFaxFM5TMtmenMd77/mfOZ0VeqMAgT9Hl5/7lyuOmcOfaNpdvVE%0A2dMfZziWJZ0v4Tgulu0yksjhuC5dLTVoqkJTXYilc6ex9LS2iZreFSpUmDxM02D9modJJeI0trRO%0AiK1jw0M4jkP7jG7mnb6IZeeey/1//AMjA/0TbSM1NXzii18iPjbGYG8vPfv3sWfbNnLZLNl0GqNk%0AnMCeVahw6nFqjZ4qVKhQocKUoZcM1j25tVyTbHwF289+ezczOqZx5ulzqQoHT3CEFV4uruuybsMT%0ApNMZprW2MDg0zMzuLm740md5cvNT7Nqzb2LfD3/g3WiaSjQWZ80j69m+czeLFr54naK1G55iaCSG%0AYVrIskykOkxdTTXZXIFYIkVX+zRURSZf1Mnmisck4v5fYm9/nLVbehAILljcdcqu4s6OjXLXV/6V%0A7T297CwaDOYL1Lku02UHgaCk6xR0E1MRaDI4roOiqhP2qI7j8pVb7mA4mkKS4M2XruCqCxcfVyy5%0AXI7H1m+kr38QLRBB86o4xTyeYAQQ9EXz/Py+rXzmPRdOmYC19oG/cNsPbmF0eBjLNDDUMIVIOfOv%0AIBzMgT5k4dI/MMit//1Trrz6KubOPj57XE174VC9bVoLv779JzyzbTsbNm5i+7btbNn8BPlcFsex%0ACQZDXP3GN3PpxRexdMkZ+P3lTLL2xWcC0Lf5SR66+Zv8/+y9d4Acd3n//5q6/Xb3er/TqRdLsiRL%0AlmTZsuUKxrhhDA4koX75YYgBf0PCNwngkAQMhGJqEroDhI4LBpe4SJYsS1bv0vW2t72Xqb8/Vj5b%0AuMun6nnpH93szGeemZ3Z2X3en+f9APjrG7jik/9wXLEB3HLLLfT39zMwMEAqlSKbzWLbNocPH2Zo%0AaIihoSE2btiAvncHqXwB3a4qUx5FRT/6/giAIsv43C4qugHYWKb5svt9Pfjr6jnn6rdyztVv5b5f%0A/woznUKRZcIdndiWTT4eJTs+Sqitg9TwIINbNpO/8e2oisLAn+7HrJQ5Z9Uq/DPnMPjMViL795Ie%0AG8UolzEqFYxKtcLV0nUkVUUvl5FdLmRVxR0IEGxtpWXufLqWraBzybIT3uv4WQRRRHF7JntWKm4P%0AlUKBfX+6nyU33vy6xu47dJDRoSEMo9o3WFYUZs2fz8f+6TN87Za3URHARiBYG+avbv0Itm0zcOQI%0A6x9+kFw6Q3Nb+1Qc4glj75MbyKVS+MO15FJJmlpaeNP7PkA0W+Dpz90JVKuow01NfOTzd1IpFtn3%0A1Eb2bdrInBUrqr2xXsQuui7kZcb0Dq44fyaGaRFLFRhP5MgVKvz8oZ3EMwUs26bG5+Y9b1nK9PY6%0AmmpfeL0IgjDZKuCVKBaLRKNR3G43hULhVW3j86isO286686bzkQix76BGAcHY4xEs8TTBXTDxLJs%0AktkS0VR1zI6mELIs0tkUYtncNpbNbaO2pmohPNb3qnb7uhEEgZruHmq6e+CaGzA1jeLEOIXIOIWx%0AEXrv/Q16Pg+CgLexiQXv+zD+tnZcwdDJCdDhuIglsxRKZcaiKaSOJnKFMi712PvL4/fTPms2gdq6%0AY9qxqx7PSbMOfjUoPh9dl11F56VXkh3sJ75rO1t+9D2s8iiqbWGLIpZWITc8iOL1odTWY9Q2Uxgf%0AYSy9jUjMjeDuRjJsLCnIdnU5gmUgGhr+VJZ6K0OXlSAgW3gt6+j3IhtTN9AKeUzdwKiU0StlXD4/%0Avto6PMEQ57z5GuZf+WZE6cxpAdLd3kh9OIAsSWRyRSbiaTweFz6PC49LxedxE/C9sBd5ffg54U/T%0ADdLZAtl8CcuyJ62I33n1alYveelJR29UBEGguyVMd0uYq1ZVz0+hpBFN5fm3Hz5etTkAVEXm65+4%0AGuUN0lLGweFUsf2pp4hFIoiiiNtT/bwr5HPoms70OXN4/8c/wcy51fzOhkcePmZbQRRpbG6hsbmF%0AeYsWA1Auldi7YzvrH3qIw/v3Igoibs+J73Xu4HA24AiuDg4ODg4c6R/hG9//JcNjE1x1wQJs22Z4%0AdIJf3fcoXo+LebN7+Oe//cCpDtPhNZLN5SmWSpOGjS6XyvSebqZP62LLM9tfdJvGhnpuuuEabrrh%0Amlccf+PW3aSzOVRVwbYs5s/uYfm587j7V38EwO/z8JXP3saRgRGefHonO/cdYc6MN06fnj9uOsT6%0AHQMAFEr6mSu4RsaJDAygJuPMMi06JQmfW8EqV0UxryiwQBbx2hYiNoLLTfuicycFz1JFYyya4shQ%0ABJ/XTd/Iq+s1+GLsPjTMyEQKw7LBtBFsC7CRwz342hZgWyYHhlOkc2XCNS9MrL1eUskU3/z3fyc+%0ANlqtKhVEdMWLJSrYooxtahiSG0kvkssX+MODj7Bt3yG+87U78funbtKKosgsW7KYZUuqP4j/7Qtf%0A5Mc//hEAPT3TueOf/v4ltxUEAaZIi25tbeXLX/4y999/P5s2baKvr4+xsTECgQCpVIqRkRGK2Qxi%0AKolo2wjYeF1ulq1ezYadI4hHk3Gd3dNYvu5dPPaH+0hFJ2g5Sf08n38avOFaLvv4J3n823cxuHUz%0AlUIe1eujnMsytnsXbkOj/77foRVyuMN1LP/UZ1n+zncBUEgmSA0PkR4drQq2ExOM7NxOIRHHMgyC%0AXd3MvewKgi1ttC1cjDd0agSd1gXnkBwaoJRJ4wvXkp0YZ9e9v2d09y5s6/itwpKxGFqlgtvjRato%0AeLxeFi9fgdfvR6hroDA+hoBAsKEJqF6D02bOZNrMma8w8ulBJhZDr1QINTSQjFRweb0sXnsJ//vA%0AH1EUFcHSkWSJhUuXIooiHr+fpZdeztLn2UQrqoogCliCgCiKiKI42VMLQJZEWuoDk1U/P39o1zEx%0AzOlumBQsjwdd19m7d2+1Ev4o999/P5qm0d3dTX39K1c6AzTVBWiqC3Dx0h4ANN0klStx34YD/GHj%0AQYyKiSxJnDurhQ9evwL5NJpoJakqgY4uAh1d5EaG6b33t5OvibJM3bwXt493OHM5U1x6BEEg2N1D%0AsLuHLb/+xeRySxRpXnUhhcF+kiOjpI4cIeuuRRA8uEs5wiN78C6YQbimlmJZR6tUKFc0dN0k7w6R%0AtHSyZpLzC7uwbQvLtCkkEpRzWVSvD1lRUb21uAMBWhcspPu8FbQvOhfFM/Xfn040M7ua+dLfvoun%0Adx1h4/ZD9I9EKZQqFEsVMtkCmmFO2glLooCqKjSEA0QTWUoVrdqLGgj4PDTVh6gPBVg6fxpXXbiY%0Ahlqn0v3V4vOoNFCdGPT8hgGO2OrgcOLZ9NhjZFJJguHayedfOpkkXFfH1W+7aVJsfbW4PR6WrlzF%0A0pWrGOzrJZNK0dJ++kxacnA4nXEEVwcHB4c3OKZp8Z0f/4a9B/solMpHlwp4PG4qFY1oIk0oEjul%0AMTocH89aNdq2jSxLaLpBJBIl/yqrWl6JRCpDRdNxu1xIqsyyRXOoCx9rSSrLEnNmdL2hhNZneeKp%0A3YxldGr8XszXIWacDhQKeSTLJADUCDaCABWqgpVfAJ8sIiBhWBb+unrmXnblCYljy6EktuxBEGWs%0AShZZ9YBtYWf6MCkQ6l4KCAji1CdZLcvijs/+C4loFMs0EUQRFBf282Q7W5TQvUEkXUbEIp0vUW8Y%0AFEulKRVc/xxBEBAQAOEFvTj/HElRkRQVd03NZBXy68Hj8XDjjTeyfPlyPvaxjyHLMo2NjYRCIXp7%0Ae0mnM0i6Tr0sYpg2bpfKhz59B7uveRuCaCILFucuWcnb3vd+rv/r9zDc30d7V/frjut48Dc0MO/K%0ANxE5sI9SJo3scmGZZlV8lUVMrYKWyaDWBLGOVnMC+Grr8NXW0b6oWrk9cXA/o7uOndSy6JrrT3kS%0Ae/bF6+jbuIHk8CCqz0+gsYlsZJx8PIrqPXp92jZje3fz0Jf+jY4ly+g+73zcgZe3/hNEEYTqs0aS%0AJSqlMkN9vdi2jdjaTu/hI0iiREfr6V3J+lJUbTer/5ckGUPTGO/ve6GY8zL3nqIo+FvbSfX343a7%0AmbN8BV7fiXcOyefz/OIXv+DJJ58kkUhQLperltjpNI8//jibNm3C7XbT3t7Oe97zHhYseG2io6pI%0ANNX6qfEdW2GryNJpJbb+OWeIDufwPHKFEs/s7WfL7t5jln/lh/czu6eVjuY6ZnY109ZUe8YIra+G%0AaW+9keG0wbYvfYkAOZRKHs3lR9Tz+CpZ5PgYqUATulGd7OAP+HGpMpZpks2XCTc1s3zuYkYt0IoF%0ALMPAMk0CDY0suuY6gq1tNM+Zd9LcFk4kAZ+bdSsXsG7lApLpPHt7R9jfO8pIJMFEPHPUTtjCtCyi%0AySyqLFEolWltDFedNjwuFs3pYvnCGcyb0YZ8BlX4nk6cPXefg8OZxcTYKOVSiaaWqv25ZZpUymWC%0A4TDL11z4usbuOkmTYR0czhYcwdXBwcHhDc6hviFGx2PkiyVaGutQFBlL06ivDTJnRjf7DvXT2dZ0%0AqsN0OA4CAT/1dbUMDo+g6waKIjMyNs4/fPbzBIOvf7a2W1URRRFBECiVNZ56Zg/nzD0+69SzCcuy%0A+Op//JJIqoiBQipbpLd/lIpu4HoRi9jTnZrmFjRBxLAFFGxUQLEtzKozHQpVES/c2Iivrp7lt/wl%0ADdOP/zr45W/vZcszOwBYtWIZ177lKqAq5hwaTuDrPB9DfwLJLKKVS1h6hUIqgosylYEC566eT9D3%0A+vrEvhjbd+6ht68XwzAQBQHLBpfXh636qBzV3lSXSnvnTLB0cvk8UjY35XG8GLNmz8ZfE0TXDTpf%0AQaxsnjOXc2+4iXI2Q9fS5ce9T9u2+eY3v4nL5eKtb33rMa9G2rkkAAAgAElEQVT19PQwMjKCJEmY%0ApolN1VlOEMAwDB74r+9iFSbQNQOXLNHW3QmAJEl0z5j6qsctP7ubQirBOW9+K3WvcH4K8TiWaSCI%0AIqauo3q9VTFSew39p5+d7HJMfcepp2HGLKZfcCHmo4+QGRtB9foINDUjCKCVSgQaGiml00T27yUx%0A0M/g1i0884uf0blkGUtufDu+2hfvjdzW2YnH4yUWiVDf2EgyFmPnli18/XP/TC6TPslHOfU0dnTQ%0Au9NLMZfDFwySjsX4xZe+gNr06vv5SZKE4vbgqgnicrupeYlz+SyTheiv4xLKZDJ85jOfYf/+/SQS%0ACXRdP+a1TCYz+XcikeCJJ554zYLrc/GeeSn2My/iNya5Qomf3b+Rp3f1kiuUKJTKlCvVa3kkkiAS%0AT7P70DAul4LPrdLV1sD/+z/XoSry0evyzHqnVZcbXRQRLbAEEUV18bttQ/SH5nJ+agxfOU3B8mGJ%0AMi4RgoJOTDeY2V6HYVqUNYNiWSdf0pFkGW99E0vfdgXx++5DKx474XL2ustxnYSJH6eC2pCfNUvn%0AsGbpHAAM0ySeypEvlLn7nvUk03ks20YURbrbGvm/772agM9zRn6WOTg4OBiGQbFQwLKsSTt40zSR%0AJIlAMDhpMezg4HByOPOyfg4ODg4OU0qpVMY42i9Plo99LPzth/+CbL6AOgVVUA4nH0EQuOSiC+gf%0AGCIWT9Dc3Mj4+ATPbN9FsCaArj9XofW9H/035y46h3MXn/Oq3++F82ZwuH8YXTcwDJN9hwaYiCUn%0AX9c0nZ17DzNv9jQU+ez/ymHbNv1jKb74X/eyoz+NaUvVqi9gd1+Uj37pPsI1Hjqbg8zqrGfp7LYT%0AYns71dQ0NVNZvJzezRsJ6BVqBQnVAsEGF5C1QawJ4VqwmM5VFxCaOx/bthmPpXh6Vy8HB8aPGW/f%0AkVE+fdcvaQjX0NZcy7T2RmZPa8HjUgF46JHH2XfgEIIgUCgUJwVXqF7T7nAr7sVvxVUYYOzINqx8%0AlkBNAK2Sw1PJIeUHTkjC7OFHnyBfqiDLCkbFxHT50V1hdPu5+0USBFq7ZiKJUMznGB8fQxAVfL7j%0AtwJ9NVx1+WUIgkSxVGb1+ee97LqSorDomute9z6fFWjS6TQPP/zwMT0k+/r6yGQyGIZBKBSCdBLL%0A0FAkiVyxxG//5+c8v/Zt+x/vp6utjY5ly5FU9XXH9uccfPRhctEJhrZuoW3hYqatWEnT7DnHaFmm%0ArrPnD/ex697fUkyl8NXWkY1GCDQ04pFEUn3HVlWNbXiMwugI3uZmAh3dKGdA0loQBFb91fvw1ATZ%0A9+ADlDJp8vEotmmiuD3INTWEO7uwLQu9VKKczZCNRshFJxjbs4tLbrudhp4XTqZoae9g1vz5xCcm%0AyKRSNLW0Mj4yTDqZwOcPYFs2iDA+PMxvfvJjFq84n2kzZ54xie3Fay9hz5MbiA4N0tDZRTYeY+jA%0AfpSRUWRsvKKNqkjkRofZ9sjDzF1xPp4/qxarq6vj6quvZmhoCFEUueqqq15ib1WeFYpej2j/q1/9%0Aiv379xOPxzEMg0AgQE1NDWNjYzQ0NCBJEqVSiXw+j2EYx9gNv1Gw7dNrUoTDsWRyRT7/n7/nYP84%0AyXQOURSr75kANX4PxZKGphnouklZ04gmMli2TTSRob25Drffjy8UomVaD4IgUNvUfKoPCahedy/1%0A+dc9fwEDIwOY5TK1HZ30RbIMRzNkRS+iLGHbFm5Vxiuq6IqM/Ww/dFHgjvdeytBEhj29E2w9MEqx%0ArOHzTP0z9UxEliSa60NQD17PsZPyVEWmxn9iv6e9EXE+Xx0cTi3PTnzNptOUikU8XudzzsHhZHH2%0AZz8dHBwcHF6WjrYm3O5qpeJELIlpmpMVFd/58W9Zu2oJc2d2n9IYHY6fdWvX8MhjGzhw8DCjo+PU%0AhkNHK1LLk7MeBwaHiUzEePCRx2mor2P1yuVc95arCARe3l7ssouW8+jGZxgcjqAqMhVNZ2B4HNuu%0ApojHJuL869d/SENdmPOXLuBN61ZRGzo7+yAVSho/un8bzxwY5eBQDhNpsqhCACwkjozEkSWJ/QNR%0A1u8Y4E8Nh7nzI1eeEaLD8tWreXr7dg5k8phmmQ5Z5FyXiC0IlCyLXwyM4os9SO3mrci+ejRXA6Ia%0AwOX1U64YaIaBqsiUyxoH+kY5MjiOosi4VAWPWyXgdXPFmkVcf9lybNtG03QEUTgmWSMIAnO76nnm%0Asd+io1LT0IVpVgUCW1Awkcnli8Tj8RNyDvoHh8jrNrK/mZJXxhZkMGUsBGwRsC1KmslTW3bgdrvx%0A+/243CFsVeWzX/4+n/g/76SpofaExObxuLnumjedkLFfiVgsRiwWw+PxIEkSlUqFvr4+yuUybreb%0A5tZWulqbOLB/PyVNQwCy5cqkpadmWTz61GY2bdlCR00N173/g6z+y/dMeZyldJpSJk0uFmXg6U0o%0AHg/+iy6dfL2YTPDUj79HPh5H9XrRs2lCkoA/k+DAD7+LUS6jF/IAVJJJBh64F1FREFUXstuNv72T%0AxnOX0XXFm5+rqjoNc42iLLP0pncw6+J19G16kr6N68lGIujlEpmxUQShKoUrbjeeUJhAUzO5aIRY%0A72EevesrXPevX3pRa+Qrr7uBIwcOMDo4SKVSpq6xEcu0yOdySLJMpVLm8L69DPf38/B999La2ckF%0A6y5lzWWXI53mto2dc+cxfdFiKsUisaFB/OEwnkAAvVxhiU+grIuAhjR4iHu+/Q0e+dndzDx3CRdc%0Aez31bVUbZUEQePe73/2q9ykK4FZlbOyj1a6v7TlRKpV44okniMfjyLJMOBxm4cKFjI+PMzY2hsfj%0AYc2aNbhcLjZu3IimafimYNLAmZJfF0QJQRSqtuqiBMLpa3/8Rua3D2/hYP84uUIJn9dNsVQhGPBi%0AA6lMnqb6ELZtU6no5EuVFwg8iqrywS98iWwigSAK1La8+qr0E8X45o0c/OmPaF6ximlvfiuu4LE9%0AvUVZQlZVbF1HVlX2D0TJFir06BMIWgVbVAj6XLhzWUxVpaw+l0BvbaihrTHIynM6eUdpEVv3j9DR%0AdGp6hju8cVEVCZcq0Vhb/R3p9zqiv4PDiUaWZfyBAJIkYRgGiqIgShJut4dMOs3mJx5n7ZUvP9nP%0AwcFh6nAEVwcHB4c3OA11YS6/cAX3PfwkE7HkZNXjkYFRxqMJNjy9k3VrlvHXb7/6jBCGHI4lEPDz%0Aqf/7Ub7+rf/i0JE+UukM+XwBj8eN1+OmpaWJSrmCpmlEY3HGIxOMjI3z9Nbt/N0nPkJ7W8tLjt3e%0A0sgH33Ud3//ZvUTjKTLZPJIk4VIV3C4XxXKZXL7I2ESCodEIG7fs4mMfeAczezpO4hk48RimxTd+%0AuYnth8ZIZEpHBYvnKoVsAEFAVSQkUQTbZiKZJ+hzY1o2snR631cHDx7kkUceoVgsVsV020azLLBF%0ABAFMy6ZSqaDrOgUhhIwXoWIhSAWChk1tOITHUgn43Gi6OVlRLwoCmm4QT2WZiGcI7jjM9ZctxzTN%0Aqh3SiyTAl82o4fupIcqlAsXIAeyj/4rFEkapgOrxc3hCOyH2zYVShQpeDFXFMEwEbCQsBMtCsC2w%0ALbAlLN2kYupg6piBGuKpDJphcuDI4AkTXE8FtbW1LF26FKj2iSyXy1QqFQC8Xi+NjY3U19fz/ve/%0AnznTpvFP73wbw9EoZfO5e0MRwLRtDNumaFrkkymGv/oVRiMR3va3fz9lzxxRlkEQUNxuTF0jH49j%0AGQbuFdV4TV0nMdCPpCjILhdiLovXqKBIEnY+S7FSRvZ4Ubw+vM0t6Lkctm1jVipouSxmpUx+ZJjs%0AQC/h2XMn92uZ5mmrQD3bv2/hW64lPTLMHz73aTKRcVSfj2BzC1qxQD4eR1IUgi1tpEaGyUUi9G7a%0AwJxLLnvBeLPmz+d9t32M//6P7xKLRMim0+iahsvjQfb6CTU0galTLpUYHRpkYnyMob4+dm97hg98%0A/HZcbvcpOAuvDkEQuO7Wv0F1u9m/+Sny6RSpiQkUVcXr8dDUGsbQdQxdp5DJkIxESI6Pc3j7Nq75%0A4P/H7PNeu3X3lStnsbt3AoCOxiChwGs7P8PDw2SzWWRZxjAMwuEwH//4x/nkJz85uc7ll1/OwoUL%0Aee9738vOnTuP204YqhbIoiigmxYu9fRPMXibmmldvZbiRNWBofF12Ks7nBhyhTKbdhwimclTF/KT%0AyRWZ3tlEwOdhPJYiBfg8Lt504WIy+SK7Dg6RSOWQRPEYVxWX10vDaVTVk+3vpRAZo+/e3zC++Uma%0Al62g+fwLCE6bXn1W/RmFTJaWyD56YrtwaQXKbj81to4oydjBBrKeOihpL9jO71FZu6TnBctPzyfS%0AycX5PXtiUWSJT9yyhuGJqm19T2v4FEfk4PDGYNrMWfQfPkwuk6G2vh6AYG2YZCzOPf/zczxeL0tX%0ArX6Bq52Dg8PU49xlDg4ODg688/oraG6q44FHNuJyqWiajt/rIZsvkM0VePiJLSxbOJeF85z+nGci%0ALc1N3PGPn2Trth088eRT7Nqzj2KxRCKZIpZIIh5NTgWDNXg9HiZiMfYfPMSXv/Ztvviv//SyX8pX%0An7eQ6V1t/O+GrWzcuptEKkMqnSOeTKEoCpZl4fV6KJYqHOob4hs/+CVf+qePopyBvUxfiq37R9jX%0AHyWVLVFb42FCNxCNCmBjHTVOtUyDkE/FFkTyxRcmxk5XxsbG+PznP8/hw4dxuVz4/X5SqRToFSxA%0At20sqn1rBU8dYrATZC8iBoJpohtukpkCHpdCIp1DliTcLgXDMKuiqKrgdqnkC2UMXWf7jt3sPzxA%0AsVyuVmKXyvzv4xtoqK+jtaWZjuZaulrC9A3kKJcS2LaAZVnYegVBcWMrAYruTh5++ghvXj1nys6D%0AZVnE0trRSloBQbQRETBREAQLy6o2KBVsC9MSMCwbvVgBsYAkq2elrZooinzyk58kEomwa9cu1q9f%0Az969e5mYmKC5uZkPf/jDLFmyBI/Hg1Eqcu382TxdLtBbKJM0LUxsCoaFJIBlg3RUfE2XK/zu179i%0A/vIVzL943ZTEOmP1Gkxdo5zNUikU0EvFqlWrUE28unw+DK2CoWsEsPHaBpIA7lAId6AGLZdDy2YA%0Am3I6BYBtmoiKguz2oAZDVFJJLMPAMnRE1Y0oSShuN7jdCKKIcJpWcQqCQLijc7LvLEDLvAW0Lz6X%0Anb//DbEjhyhl0njDtRRSSQ4//uiLCq4AC5edx7RZs9myYT2bn3ickcEB9o7ESaXSQJom2SDoddPQ%0A3AwITIyNYug6v/7Jj3jn+z94cg74OHF5vVz3kdtYeuk+dm9Yz8EtT1PIZihms4z19SKKIqIo4QkE%0ACDY0kEulGO/t5Z7vfJP3dnRS2/zarEzfvHrO6/oMe/YzRxAERFHENE1GRkZedF2v18vKlSuPe18A%0A50xvZtuBMSq6iSwJLJ596isJXw5BFJn3l+871WE4vAwH+0fJ5Eq4VYVSWaM26OfGK86noTbAF793%0A7+R6l5y/gPpwtU3G07t7KZYqNNad3m4qtmWiZTOUU0kK42MMP/YIis9HoL2TUjx6zLq+h/+b+ck0%0AHr2AISnogkIlmcDX0oQxawkkXqV46GiMx+KcjxNKd0uY7hZHaHVwOJlccOllPPPURsaGhgnX1SEI%0AAj5/gGKhwMDhw3z/61/l3v/5OctWX0AhlzvV4To4nNWcPdlOBwcHB4fjRpJELrtwOZeuOY+f/c+v%0A0XSd5sZa6sI19A2Oksrk2LJjnyO4nsEoiszKFctYuWIZqXSGu3/2K+7740MUSyVmzeihXK6QSKZI%0AZ7J0tLcyMjLG0MgoW57ZwcoVy1527ObGOt55/RXcdM2l3PPgen7yywfIF4r0dLVR0TQmYglURaVU%0ArjAWifPUtj2sWbH4JB35ieexbf2TYmsiU8I2NCRbxxKeE1hE2+Ldl81DcPnYun+U/rEkLlVGPM1n%0A2d97770MDw8jiiINDQ0MDw9TX1+PIooMRceRDIOoIOPzqVjhLgTZg2WUsQFJ9eJzyXS0N2JZNkeG%0AIrhcCnN6WgkGvIxEkuQLJaLjI2STE2wa30XvzscolUpYpoUoiYyOj/OVu76Loiq4VBfhUJDunpnU%0A19eTSiY5PDRBqZinJtyIr64dOzyXnCbx1J7hKRVcd+0/ApJStZ20TARRwTRNZFlANEx028YWZGTB%0AwiMY6BaYpoReEXErZ7eVWnNzM83NzcyaNYuPf/zjAMyZM4fVq1dPrpM+fAgjl2OWz82CliakaTP5%0AwYMPUcDCI0m4PB4KpRKaaSGJIvlymQfu/jHz1l4yJZUoy2/5Sxa86RoGtz7N+P49xPt6KedySIqK%0AZRjolQq1XV0oqgtPKoaVMvDUNyAIAsVYFE9dPd7mZrRMhlI8hr+jE8XtwdQ1jFIJPZfFPFrdC1DX%0A1c2ia2+gkKjaWzdMn4l8AnrTnigUt5s5l1yGL1zLw1+5k2xknNquaWTGR8lORLAtC0F8cQvWQE0N%0Al7zpzVx81ZuIjI7w7r/+EHq+jCII1Le24xUtErEoLpebts4uRgYHeHr9et58400Ew6d3clYQBLrm%0Azadr3nwu+4t3s+2Rh3nwJz8kn0lT396BLMvkUyliw0PUt7eTT9lkYjGeeehPXPauvzypsba1tREI%0ABBgeHsbn8xGJRPjyl798zASqdDr9sr0kXwuzOuv5lw9d/rrHcXB4lnyxgmmaKIqEbphIkkhTXRDL%0AfvFew4ois3rJ7JMc5fGj+P2owRB6LkcxMoZlGGT7+xBkCbNSQRBFCpEx5GIJlylSkH3IqoKvkKIs%0AK4xaPkZruiGReE37LWcyJ+aAziCqNu2nrQGFg4ODw3Exe8ECOrt7iEciZNMpguFaBEGgoamZfDZL%0ANBIhOj7OUH8fHq8P63kfgpVymV1bt9DePW1SrHVwcDh+HMHVwcHB4Q3O+EScL37rbmZM6+Dyi1bw%0AfLMpl1rt7WpZFrphnLogHaaUcChIQ0PdMcs++fFb+cVv7mHn7n0kEknC4RDJVJrH1m98RcH1WWRZ%0AOqZHq8/r5tb33Mhd3/8lR/qGCQVryOYK7Np35KwRXA3DZGAsRaGsE/S7UWQJJBuromEIbo4WuOJz%0ACVxx4SJEUeSK82fSP5ZCVSRE8fT9MZPL5diwYQPpdJru7m5GR0dpampi5cqV1NfXc9ddd1GpmPj9%0AHhYtWcn+mIghyIhmGcHlRxVNls1p4hMfuoXbv3D35LjT2hv5yF9cSW//IJ//928xnOhDy+XRLIOY%0AUca0TARZwaWoVDQNwzAxsrnq/00Ll8tNa1M917/tZr74lW8gIDBt9iKmn3sxOw6Noxsm+WLlZY7s%0AtfPI+q1YFrhUCa1iYlsWHpeETzHJJ7IgBwCwRAm5EEEtpREUN15vBw0ds7AQqQsHpzSm0w2Px4Ms%0AywSDQdx/Zg9rahVs62iSXIC6UJDnl5fceMu7eOSPf2BwZARRENANk8GBfir5HO7A1FQqecNh5l52%0ABXMvuwLbtinnsjz8pz9RzmYQBIFAQxOrbryJnd/6KqV8DjUQIDvQT03XNDovuwqwOfKbX0yOt/ij%0At6P4a0gd3Ed02xbShw+CICC7qhWti6+9YUrinkosw0CQpFedRGmYMRNZdWE+7/lvW1ZVpHuFbQVB%0AIFTXgG49J46ogSA33Hgtj953D70HD6JpFTxeH5lUii0b1nPpW645nsM6Jbi8Xurb249Zdtm7/oq+%0A3Ts5sPkpUpEIta1txIaG2PPkei55xy1IJ9HCze/3c8EFFxCNRkkmk0iSxJEjR/B4PNi2TbFY5K67%0A7uK3v/0tF154IevWraOm5vSuCnQ4uynm85SKRTxeL16/n4DPjSxLaPkSHrdKoVjm3kefYf7M9lce%0A7DRG8ftRAjVUkgnyw0PIHi9qMIQoKzz7G0wIhZFcLoxSCVetQGE8jqecR9Kh4vIRV0LsrF2BOJ6d%0A7GUPcPcfdzC/p4mF05uQ5WNdFWTVhaSoNM2uTkar75mOehpZLZ9cBBAE4qksblU51cE4ODg4TAmC%0AIHDZNdcwPNjP6OAgCAI1wVD1d04wiL+mhkq5TC6bIR6dQBRF3F4vlmUyNjzEXf/6L7jcbtq7ujjv%0AgjUsW7X6tJ8M6eBwuuIIrg4ODg5vcAZHIgyNTnCwd4gNT+/kilXV/nOmZRFNpjEtixq/jzkzuk9t%0AoGcRE7EkQ6MTzJnRRcB/eiQ7Fi9cQGtLM7d/6rP09g9QV1tLIpkiGou/5DaZXB7DMF9SSBIEgaUL%0A5zCzu53h0Qi2bWFZFhVNP1GHcdIp6yaWZSMKwNEedmvOm4vfTPLrTaNogCTCJasWIh6tCBMEgZ62%0A07+X5549e0in07hcrsl+gK2trdx222089NBDx6xbNEQQZDB1JEVFdXuY3dXA3334XQjSC79uDo+O%0Acee/f4O+vn4so0KoxodumBSKxcm+l7qhk0hWEAURRVXx+7wUNMjl8/TrMTbsHEYQJUTVQ8WSiSbz%0AaLqJ163QVBeY0nNxuG+YQqlMa2MDA0MjiJiIWoWyXq3IFAQBGwEBG9M0q3azVpFKYoRzZ17Jze94%0AO431p/97/npoamri1ltvJRqNHmNPaug6W3buImtZuAQBLZsleWAvz5/co1ZKzF24iJGxcSzLxBaq%0ANs5GuQJT+1YC1XvQUxM82m/56DJRJLlvD1ougxoMoWWzqIEampatYNbb3snAn+47dgxJJtDeQaC9%0Ag851V5Ad7KeUiBPomjb1AU8Btm3zh899mko+z8JrrmP66jWIr2BzPLx9G3qphKyoGJUykqLgCYVe%0AcbvtO/fw2PqN7Ni1B+OoGGABfWNRfvL7B7ENkZzkwUxmCNf4qJTLJGKxqTrUU0ZjZyfnXrKO79x+%0AG6noxOTycrFIMZcjcJKTVjfffDO9vb3s3buXRCKBIAjouk4wGCSfz5NKpRgZGeHAgQM88MAD3H77%0A7cyaNeukxujgADDc38+XP/2P6LqGoqh87DOfZd6MDupCfiLxDLVulWgiw9Y9ffQOTxyz7b4jI5x3%0AznQ87jPDRaD7yrfgCoYYf+pJ0r2HMYoFjGIRPZ/H0jUs00SUZSSXG6NYQFQUfKpMWggRF1wk6ntI%0ATF+OZIkUyzqiIKBIIkORNNFknoefPkJ9yMt5c9u5/PyZ1NZUf2dIikK4vYNrv/uDyVjeqBVMC2d3%0AcmQogm3ZCKLAwtmdpzokBwcHhylh2eoLiEUi3PuL/yEyNkohlyNUW4fH60UQBNweD26P55htWjs6%0AKebzpJNJKuUSkdERDu3dwz0//ynzFp/LyrUXc86SpW/YZ4aDw/HgCK4ODg4Ob3AURUZRZOLJDMl0%0AlvLS6WBXBQZRFGmsr2V6dxurlp1zqkM9K7Asi3/4wnfIZAssP3cet3/olhO6vwMHD+PxeOjqfOWK%0AgNpwCEmqVjQ/W8EkvUxi/V+++kMisQRrVy7h8rUraG9pfME6QyMRBkcnqGgGsiyjKArh4AlQUE4R%0AXpeCS5WrlW2SSLmiMziR5dqLFhLaFSNRtKnxec7InrXZbBZd11FVlWw2i2EYDA8P8zd/8zfVPq5H%0A0XWd0fEJTFcLYCHJMm63yuyZ0wgE/OSL5ReM/aO7f0Fv/yCGYSHJKslUBtM0QBARBBHb1DAsC1FS%0AsGwbo1yhXC5jI2BZNrYoc3A4TfvSa0mlkgjhTgYjaQQB6oJeLjp36kQvwzApVzQsy0IUq6K6aNr4%0AjSySbZIxXdiiDYKNpetgVhOgiCIlw+KxTVvomTGDq6968b6XZxMXXnjhC5Y9+t8/4cff+Ra2adLu%0AdtEjQ/34OPZRIc62bTbffw8D+RK6YSAIAjICAa8X94muuPuzvIGWz2IbBpIvgF4qIqoqNd09r2qo%0Amq5p1JymYitUq1vToyMkhwbJRMbZde/vmL7qAprnzqe2q+sYb8VyLsszv/w5Bx7+E/l4DE84TDGd%0AxhsM0b1sxQvGNgyDfTu209kznd/d/yAPPPS/xBMpcvk8pUIR2wbDhlSuQPFILwJglDX8okUocLTP%0AqPTiFsWnA/GxUfKpJF3zFrxisklWFHzBEJIkY1sm9tGpGC/3LD1R1NTUcMcdd3D//ffz2GOPMTo6%0ASqFQIBKJIMvy5LM+nU6Ty+W48847ueuuu/D8WSLOweFEMzE+Ri6bYWJ0lKbWNqJjY3T1TOfCZXOJ%0Ap3JEYmlqQ3403WBoLD7ZoziVKfDtnz/ET+9/kqXzp3HRefOY1d1yio/m5RFlmbY1F9O25mLKqSSp%0AA/tI9x6mGBmjFI+h5bLkRobQ8zlqunvwt3dQ09nNQamRZ4ZMkvkK2WQZRRbxulW8bgW3S6ZSMShp%0ABrFUgUgix/BEhk17hnnvNctYOOO5HtJOwhwuX72Qy1cvPNVhODg4OJwQrrz+Buoam/jVj39IdHyc%0AeHQCyzQJBEPUBIMof9bmxOP14jnqeGDbNoV8nlwmTXwiSnR8nB1Pb2bp+at4+3veSyB4djs2OThM%0AFWde9s/BwcHBYUpZOG8GN12zjk1b9xCJJlAVBU03mNbZitft5oIVi7j+TWtRHculKSGZyqLrJtF4%0Air0H++kbHKWjrQnlBFgN5vMFPnfnVzFNk9XnL+eqK9bR0935oskWyzL5zT1/IJ8v4PV4yBcKeDxu%0AWpubXnL8WCJN3+AYqXSOR598hraWRiZiyef2Xyjxj3f+B+PRBC5VoVAo09XexKrzzp4khygKLJ3T%0Ayng8SyZfpjboZXgizU8f3ElreyvEsthANl/m0FCcGe11p7WN8PNxuVxIkoRlWdUKzqOJ+e3bt6Oq%0AKqZpAlXBNZ/NINc3IUkKXo8by4YjgxFGIglCNb5jxk2nkuzbf4BcLoc/UMNENI5pmoiyittbg1Ep%0AUDE1BEFAVVVUXxhdKyMJFoIgoWsVbEHEsCwqeFBrWtFMm3DAQ9Dv5pJl0zl/QceUnQdJEnGpCqJQ%0AFXtFwATKtkrYziAJz/1oFbDBMqsTFiSFmuZ2JiZiPFqASEIAACAASURBVPDgI1xx6cWnjfCuaTqS%0AJCGdBJErn0pWrxFNp6hpDAgCilC18wPAttmXSFG2bGzAsgX8bhfnX7gW2eU6obEJgCCIKG43giAg%0AqS4EUcS2TCRFwSgVie/eQeelV57QOE4merlMdiJCLjpBvL8X1eNFdrme68lq24zv38fg1qcpJJO4%0AAwFEUULL56npmc6si9e9YMzdW7fyva99hWRJI6oJZPNFLNtGEkVURcE0DEQB3KqCoijkcrlqFbiq%0AUMjnqQkGaWppPcln4tXz+2/eRWRwgJZpPVx4w430nLPoJat8Dzz9FJH+PnRdw7ZsRFHEFwziCZya%0AiUYul4vrr7+e6667jkOHDnHHHXcwMTFBW1sbqqoSjUbRdR3TNIlEIjz++ONceeXZc707nNlcd+l5%0AjMfSbNndSyKdo1TW8PvcqLKM1+MiXyyTzOQZj6UZm0jx5LZDXHHBQm5+06ozQlh0h2tpWXkBLSsv%0AmFy2464vkxsZnvx74Qc/iq+5hfnA0kiaDTsG2LJvhGS2RKmiM57IAVUh1euSqQ95kSSRRKbI4eE4%0A3/71Zj71V2tP8pE5ODg4OJwqBEFg+Zo1zFown02PPsrTG9YTGRkhm0kzPNCPKIq43B68Ph81odAx%0Az0tBEPAHAvgDAQzDIJ/NMDo4SDGfZ2xkmI/+wz8SCp/drk0ODlPB6ZH1cXBwcHA4ZSiyzHVXreW6%0Aq9aSzuT4/b33IwAuVeHbX/jb00YgONNJpDLc/es/8szOA5TKFUzLJJsr8P8+/x0Cfi+3XH8lF608%0Ad0r3WSqXMQyTvv4Bkqk0GzZupqOjjTmzZjA2Hjlm3U99+t8YGBpmIhqjqbGBiVic9tZm1l64+iXH%0AV5SqGBdPpokn0wyPTeBSVQyzarM7PBqhWK5Uq5cEgVDQz5yZ3czqmTox7HTgkmXT2bh7iMFIGp8b%0A6kNesoUy0WQe2wZJEjg0FOfffvgYjbV+zl/QwZrF3dSHfK88+Clk+vTp+Hw+IpEIgUAATdMAKJfL%0AaJo2WR1l2zZuUUNWZSzJTUd7O8lsgUg8zR3f+g0rFs04ZtyBvsOkUhkCAT/pbB7D0FFUN83t02lr%0Aa2Xfri1UyoXqNROqYcGiJcSTaSzT4oq15xGNJ9ix+wAtM+dRMBWGJzJ0NYdYu7SH8+a2T7ldsyAI%0AzJ7RxeBIBN208bgU8hWRihQiabnRn2eRLQgCodpa9FKBouhCCdYhJJKMR6Js37mb5cum9h4/HvYe%0A7OPfv/szakM1/OunPnRCJns8H0EQqoWktk3FtKnwbGFptUKpYNtVv9mjyz0idNTWcsFNN5/QuABc%0A/gCWaTLzwovpWbkapVxE9vrQcll8za2UEnHie3ay5Qt3oE5RL9lTjgCq14soSZi6TjY3galVex6L%0AkoxeLpEeGUbxePCGazG1CtmJCKH2duZfdTWBhhc6GZRKRfL5HEfGUpSQQBBQZIWGhjry2SylMkgC%0AqJKAC5OKYKPbFrKioFUyhOuns2zVSz9rTjXpaJTo0CDZWIzRI4cJNzXRMXsOonDshIU//eB7xMdG%0ASYyPEQjXkk+nCIRrWXjhRadc/BEEgdmzZx8Tx80338xDDz3Ezp07UVWVTCbDjh07HMHV4ZSj6zq2%0AbaMoMh9915Vs3H6IJ7bs59DAOLlimUKxTDydq9rDu1Vqg34sy2JwNMZ9j20n6PfypotO/fP2eHmp%0AT4uu5hBdVy7mxnUL2NsX5f4NB9h6YJRcsUJ3S5hiWSOaKqDIEi11fmLpAtFUngc3H2b6WfIIc3Bw%0AcHB4dYTCtVx1/Q1ced31HN63j83rH2f3M1sp5PKUyyUS0Shuj4d4dAJD13F7PPgDNXj9/qrjkCwT%0Aqq3DF6ghMlK1Gf7OnV/g9n/+F+QT/PvRweFMx7lDHBwcHBwmCQUDKIqMplcFBFk++RZ4ZyOGYfKF%0Ab/yEfYf6SaayiKKAZdtE40kM08Tv9bB5254pF1yfxbJtDMOgf2iYkbFxduzag6IolMvVJHs0Fmdw%0AaATDNKmtDZNMpfF63HR3dbJ44fyXHLe9pZF0Jk82VyBfLFHR9Mn+rKIoUiiVERDwet2Eaqpi60fe%0A87ZTnnieajqbQ/zVm5fw4z9sP5rcKuBSZGprPHjdCoZpUSzrpPNlxhM5BsZTPLK1l7+4cjHnLzh9%0A+0Z1dHSwYMECIpEIqqoya9YshoeH0Sc/H6qWlKqq0toYwt/eQKIokCtWaKoLMpHIcHhgnGgig+t5%0AFfKjo+Mk0hlqAgF0XUcURUTFTWtrC39367t49we2TK47vbONr/3zx9m57zB7DvRy1SUraair9kHM%0A5Mvc/vU/ANAY9vP2S09c5fS6C5axZcc+RsaidE3vIZPKEE2kMXBjCmU4ao8riBLTl6+lrjbI5q1b%0AyeXy+LxeypUKE9FT36MykcrwzR/8mlgiTUXT+d5P7+HSNcuZMe2VLcePl9mLFtNeV8t4Ko2m6+iW%0AhWXbWHZVchWh2oNOAEWAdreLm264nvppr87K9/Ugu1wEGptYe9PbAdDyOfru+TWleAxTq+BraaMY%0AGaOSTqH4A1iGMbnt6PpH0XNZ6s5ZjKSc/g4QoizTvuhcLNOklM1QyeerfVlVFy6fHwQBl9+PUalg%0AVCpoxSKGpuEJBAg0NrHwmutY+JZrX3J8w7LRbDBtG2wLybaQ8wkMzQQbbGzCgo5UyuJTFXSvF7uU%0Apb65iRUXXojX7z+JZ+O14QlUY7OxSY6PkRgbZfjAARRVxTh6TRTSaQ4l4mjlMoFQGNPQMTSdhvY6%0Azr3k0pMes23b7Nmzh+bmZhoaGl50nZkzZ5JIJDh06BC6rld7rFcqJzlShzcq2XSaHU9vZvvmzYwM%0ADmBb1eeoaRr8/Hv/ye9+ejcNzS10dHfTM2sOt958MbmKxSOb9nD/49solCp0ttSjGwbJdL7aBqUu%0ASCSW5sEnd3HpqnNQz9JJoy5FZsnsVp7ZPzq5TFUkrrtoMQ9v6WV4Is1EqkBDyMtgJM2WfSN0Lw8i%0AnSEOKw4ODg4OU4cgCMyaP59Z8+djWRYTY2N8/+tfJZNMomsaWqVCW2cXpWKRVCJBNBIhGA4Rqq1D%0AFEUURaG1s5ORgX76Dh1i55anWbpy1ak+LAeH05qz8xuog4PDGYVt24zH0jSEA0415WlAjd+HIAi8%0A5fI1Z50wdqrYtvsAA8PjJFIZGurC1IZqGBgeZ1pnK4ZhUK5oKCcgYe92uZAkkWBNDbl8HpeqIooi%0A5XKFcrmCosg0NzaQzecnxfV4PEFtbZhpXZ3c9uEPIIovbTn6d7e+m+17DrFlxz72Heonly+i6QbZ%0AfIFsrkBXezMul8qcGV2sXLqA1csXnfBqulPFqoVddDSFeHDzYbYdHCOTL1Msa4zGcti2jSpL+L0q%0ALkUmX9I4Mpzge/dsxe9xsWD6S9s2n2quvfZa9u7dy8DAAIZh0NPTg67rxGIxEonEpNVwLpul1L+D%0AgqudbK5qSd3SWEe4ptrDNZMrUuP3ki+WyacylEoVNFNAN6HaLVhAFAV8vhf2DpQkkSXnzGbJObNf%0AsFwQBLxu5YTbNC+cN4PWxloSyTRDIxPU14WYPauHQqHE4OAQmBrYFrbq5tBoGkaSxHM2giXgxcYn%0AC6d8JvDhvmE+99UfkM7myOULlMpl7n/4STZu3c1XPnsbdeET05Nn7sXr+Pv6eh792pcYSqaIFYrk%0AikWS6TRp3cQjSXhUlWmKSLss0NbWRvucuScklldC9QdoX3spWi5HfmwUd7iWQEcXeqGAns9j6RqS%0AqlKORRn8432Mrn8UT109TcvOp23NWvxtp2/1viAIrL31NlIjw/Rv3sT43j0khwYwNA1T17BNi8zY%0AGLLbjb+unkCjSrClla5lK+hZuZrgy1j+uj0eFNWNIIhg2ZPfHUytgqE/26NVwDRMfG43mlZB1g3q%0A21pYuHQpb33HO0/WaTguXB4P/mCIfDqNKEvIsoKhaxh61fq8rqWFQjaLKIioLhe5VBJvoIbm7mlc%0A86FbqamrO+kxDwwM8LnPfQ5BELjiiitYu3Yt3d3dx6zT39/Ptm3bKJVKAHg8npcUZx0cpopyqcTv%0AfvrfbHr0f8nlcuSzGUrFIoIgEAiFyKRSJGIxBKD34EF2bHbj8foIBIPc9unPMG9GG/c/vg2ofg94%0A25WreXTzPg70jWKaJpIoEE1k2HlgkPPOmX5qD/Ykc/UFczh/QSef/s+HOTwcB7y4FJliWUfTDTyu%0A039ykIODg4PDiUMURVra2/H6nu+0VXVouv4v3sXm9U8wOjhIIhZjZHCA1o5OZFlGkiRCtXVkUkke%0A/9MfHcHVweEVODuzng4ODmcUP/r/2bvvMLvqOvHj73POPbf36SWZSSeFNELoNbTQpFsQWRVXRV27%0A6y4/d9XVld11i7ru2nBZVFZBAaUjCUkgBVInvUwy7c7Mndt7OfX3xw0DERACycwknNfz8Dw8t5z7%0APSdz7jn3+/l+Pp9H1rDqpd10tjXw9U/fNN7Dedfzelx4PS4uvPDC8R7KSaN/MEapXAEgHHylj9uk%0A1kY+8aHr2di1h4VzZxzzz/X5vHz1i5/h2ZVr2Nq1g0KxRKlcplpV0HWNYqlMLl/A7XIhSTaCgQDB%0AYIAzlizifTdfTzDw5+uP2e0yZyyeyxmL52KaJslUlmdf2MivH/kjAhAOBrj7rjvx+yZ26dxjZVJT%0AgI9eu4T3V1S27R/isRf2sr07immaNAS95MtVYoczDuw2iZFUgSfW7ZvQAdf58+dz55138tOf/pRo%0ANEpfXx+yLI/+p2kaXq8Xh8NBMTtCxcghhqaSVavkC2W8Xg8Br5u6kBenw0697uNgppdyVkBVNUxB%0AxDAMVFVhYHCEb/zrPW95bF6XnfecP5u+4cwx7dn6egRBIB0boFzIYogyyVSGkXgKv9eDJICuK5iA%0AXXIiSQLRkTRVxUASZSolDcluo6W5+biO8c088IdnGY4lEEURl9OBx+1CVTUM3aBcOc5ZbaUidbpC%0AyOPA3tqMrb6BH/zuEaBWOvG8tiZadAVTVfEEgvinTv/z2zuOpl13M1q5RGT1SirJBLlUDza3B9nj%0AxeZyIsp2tFIRvVKhnIhTig6TH+gnsmYl095zIx2XXTWhFyuF2icRap8EN96CUiqSHR6mkIiz9p4f%0AkxuJIsky7QsWsvTW2wm2tb+lfVlw+lJu+/hf0vvdHxJPZxEx0U2IVU2a0WiXNEwgiQPZ4STcUE99%0AYxPnXnIpy66+ZtwXI7yZ99z5GTY+/RT7Nr1EIZ2mUiqhVqtomoqmqiSHh7E7nEgOGx6fj4Z2Hx1z%0A5nLRe99PU0fnuIy5UChQqVQYHBwkmUzy+OOPEwqFMA5nEQL86le/YmRkBE3TMAyD1tZW697PclxV%0AymX+8x+/ze6ubSRiI7hcbhxOJw6nC13XcLncCAiIkogoSoiiWLu/jMcwDINoJIKt7sjr/dmLZtHa%0AGOLf7n2CZDqPy+mgomgk0vlx2st3RpRlbG43gk1CEEXEo/x+bAh5mNoWpj+aQdUMJFFAN0xM8zgN%0A2GKxWCwnPNlu55JrrmXZ1ddwYPduHrj35+zbuYORoUHaJncA4AsESMbjHNy7l54DB5gy49jPX1ks%0AJ4uJ/evWYrGc9FKZAnsPDRFNZJBtElt29zB9chN+r3u8h2axHDPhoG+0rFkmWyAYqAVdi6UyxVKF%0Aa49jNvGpc2dz6tzZlMpldu/dT09PH4PDUQ719LN3fzepdJrJk9o496ylzJ83h0ULTsXlch715wiC%0AQH1dkKb6MIc7NiJJ4rsm2PpqbqfM2fM72LBroPaAINDREqS9McCGnf30j2Rpb/STGamwvz/BwEh2%0AfAf8Ji644AJmzJjBE088wbp160gkEqRSqdFSmoqioCgKwWCQZqeTdD5CqiBj97eg2wVUzU4+Wa71%0AjrTZkJw+bHY7hqZiinZMXcLQqgz1d5NORtGV2nZN4EDPAL966GnOXTqfjvaW14ztqnNOGbPjoKoK%0A5dwIdpcP3ebCMEVyeQPVMNFtTgRTR9EMhqMxDF1HQAdsmIiUVYGuPT0snD9nzMb7p4ZjSUrlKpNb%0AGymUKjgcdpadt4SAz0trU/1x/3xD0yhFhynHY0iD/bw8+2uaJko6hely4AiFCc08BX/HlOM+njci%0AShKzP/gRGhctIbJ6BYkdXSj5HFqpSCUZR3K6aiVznS7cjc0IAlQzGXI9B9n/4P0IokTHpcvHbfxH%0Aw+720DBtOg3TprP2nh+PPu70+WtB2bdIkiQuvmI53UMJfvvwo2SzOXRdR9d15lOlzVTRETggujCm%0AzuGqKy/jsisun/CB1pfVt7Wz/CN3cOlttzN0sJvIgf0kBweJRwbo37eXxGCEYFMTs05bwrSFizjl%0A9KV4g6HxHjaCIKBpGvF4nHg8js1mQ5ZlTNNkcHBw9DtcFEWamppYuHAhs2ePT3a55djKFips745i%0AGCbNdV5mdUyMzOXHH3yA3V1bSSeTtLRPIpfJkMtk8Pp8YJqMDA3iDwaRJIlqpUo2l0MSBDCNP7td%0Ah12uVdwADNNAFiRk+cRsi9J5xdXY3G5Mw8DT0kpXtMzqJ1Zz0WlTOX3Omy+CqaoaQ/HcaLBV1Qxs%0AknDcK4FYLBaL5cT3cvnhv7rra3zry19k/66dVCsVHE4noijiC/jJ57Ls3d5lBVwtlj/jxPiVa7FY%0ATjqmafLwHzfy2OotlMpVVFUnlS3wL/c8itvp4HO3L+fUmRO3t6Hl+CtXFSRRPCn6Ly0+dRbNjXXk%0ACkVGEimS6SymaXKgJ8Lff/enzJk5hY+872pam4/fhJjb5WLJogUsWbQAgF/95iH27u8eff6jt996%0ATEp6T+DErjdkaBpqpYLjOPYQ9HkcfOy605FtIo+9sJdCScHtkilXVYaTEz8Lo7W1lTvuuIPbbruN%0ATZs28dJLL/Hss88yMDCA3+9HlmWSySS6rtPc3EzQK9HTu5HQpJksPXMuh4bzdPdHAYFgQxvpaC+a%0AWkJ2yEg2B7pWRVfLlHLK4UlBAcMwSGdy/Ohnv+DBh+tYduE53HHre3A5HQBomsYHr76KXHyE+eec%0Ax93f/8FxPQaiKCIAdlFHrWbQNB2b7EYSJHQBDEFGMAw0XQdBRBQkdEPFIdvRDFjxwiYuu+hMWhrf%0AennRUrmKbJOOybk5qbWJ7t4IQyNJbJKIwy6zYfMubrr6ouOekelrn4Srrh5BEFGLBfRqBQETWQAB%0AE7vThbe9jcDU6cz76CfGLEO0kM1QzGS4566vcvvXv4lNto8+Vzd3PnVz51PNpBnZ/BLRjetJdG2l%0AnIjjqm/A1HWKw4NIDgfuhiZsbjfFwQg9jz9C6zkXILtPwIVj7/CwX3fNcrZt38XBnl4ymSw2WUYo%0A53AIoJgmFUWldyBK7NePsGHrLj79iY/Q2HD8g/3Hik2WmXzKbCYfLnm9f/Mm7r/726PPn3n1tXTM%0AHr9FFa82ZcoUZs+ejc1mI5fLUSqVqFarVCq1ahuGYeB0OvH5fAQCAZYuXcqdd945obOzLW/db1fu%0AZNXmQ2i6gd/j4F/+ajl+z9EvpjuWyqUSG9asJhmP0zppMsl4HJtNYurMWbR3drK7axu5TAaX28M5%0Ay5YRiWVYv+4llHIBGY2KolJVtNdMYB0aGOHR57aQzZdwO+1k8yVCLV46WidGkPlo+TunMqfzlR7m%0Ajz24ns17B9nTG2fqhgOct6CDBTNbCPtfe42JxHL8duVORlIFJKnW8kE3TOoCtdLCFovFYrG8Ff5g%0AkLMuvIjo4CC5TIaGw5Wa7HY71WqVXHZiLxi3WMabdddlsVjGxbqt+3n42Y0MRJM4ZFstw0XRDvf5%0Ac9E3lLACru9im3Ye4ke//iOyzcbXP30TTfXHp7fgWAkGfHzmo7fws1/9nshQjEKpTDqTJ5HMEE+m%0ASWfypNI5/ulrnxrTHqfHY1o1GPDh8biQZdtoJu9Epqsqf/h/f00hmWD+tdez4Nrr/+zrNzz2KLvW%0Ar8Xt93PtJz6FJxCgP1rL0G+pf/P9bWsMYLNJKKp2rHZhTDkcDs455xza2tp4/vnnEUURu93Oaaed%0ARqlU4uDBgwwODjJ58mTq68KUUhH0TC9QCzJKksisqe0EbIvZvnUTlWIem+xAtDvRdAMMDcPQEEQR%0A0zDQ1CrJ+BCpxDCR/kNs27aNb931WVqamxjs62PyyACyaZJ6ce1x3/e6cIjmpkayuTyqquGw2zCN%0ACpgyCI7Dmd0GdklH1Q0QJETRTkN9HaYgks7meXbNS9x201vLfly9cTf3PbIGt8vBP37+ffhep7/t%0A0bj1xsuJxhJEhuOkMjlGEilME+5/6BnCoQBnLzn1HW3/z/G2TeKcb/8b8e1bSO3ZRaZ7P6ekC4wU%0ACrjsduZftIyZl19J/YLFSMehn/UbUcplVEUh2tdLNpGg7nX6lDqCISYvuxxDU0l0bQVAcrloOm0p%0AmQP7KEaHyA8O4O+YQjWboZJMMLz+eSYvu3zM9uNYOBaBtsaGer75ta/wi/sfZPO27RTSGaTh2Ghy%0AWpOg01/ME8nnyeZy5PMFvvPNu3AeXkRxIpqo4Umv18s//uM/cvDgQbZu3cq+ffsYHBwkm82ye/du%0AJk2ahMfjYfny5Zx11llMmzbtHf0NDMayrNvRjyAInHXqZNoa/nxLgpPZ0EA/e7ZvB2oTk6eddTbu%0A47ig6/UUKwqZQoViRcHtlClXNfzjXHBk64b1pBIJ7Pba+V6tlOmcN48vfuNbDPT2sLtr2+hrT118%0AGp22EF05P/HBAcxilLRa4J4nthBuGHxlo6bJD+9/hmQmT7mi4nU7cDhkpk5qZPrkiduu4WiYJlSq%0AGolsiUSmyL6+OG6nTF3AQ/VP7iW/8bMVpPNlcsUqbQ0+4pkSQZ+Tcxd0IgjxcdoDi8VisZyIpp1y%0ACg6ng2y6PPrYy7/Rq9XKOI7MYpn4rICrxWIZF5t2HiKZyeN22mlrCjMQTdLcEMTjcpAvlqkLju3E%0AhGVi6R9KkEjncTns9A7FT/iAK8DsGZ3cfden2LpzP/917+8olip0tDcTS6TI5PJEhmNs3bGPpYvm%0Ajsl4BEE4LjPFC+bM4Btf/hjFYpnOSa8tATvRVPI58vEYuegwg11bmX/NdX920nnzs89waMd2AnV1%0ADOzbQ+fCJdx932pUTefs+R1cunQ67Y2v//eaKVRY29VHsazgddlJZkvUB9w0hk78ssvz5s3j5ptv%0A5ic/+QmPPvooyWSS5uZmDhw4wK5du/BMOW/0te1NYb7z+a/xte/8J089s4JyuYigKwiIiJKMTZJR%0AVBWn046uq2iqhmHoFPJZNm3ayF99+WucPnc60T3bcQF2QcCtVPnEre9n6sxZXHn99cybv+CY7+Pf%0A/+0XeX7ti6x7cRO9fQNUKrV+yKlEBsUUMQUbkizRFHQS8HspaTKZQgWn04XT6WDw8Dn+VgOuvZE4%0AsWSOgM9NJJpi9rS2dzT+QrHMTVdfzJPPbWD77m78XjfpbJ5kOsu2nfuPa8AVQPZ4aD3rPFrPOg+1%0AVKIQ+xiJg92EZ8zk3L/9+phm1hUyabavWY3+qsnq3/77d5m1ZClT5p3K5Nlz3nQ8HZddxewPfoQt%0A/343sa2bUfI5HIEgSi5LcteOEy7gane78dU3INntyM63H9wPB/y8b+mpnKWmGdg4zJBoIpogmdAg%0AGlxRjaEJIul0hvKuImtWPMdlV11xDPfE8jJBEJg+fTrTp7/SE/kDH/jA6P9/9atfZf78+cfks36/%0AZg9rtvUiAMlsiY9fv/SYbPdE9Msf/Td7tm+vZRG7nBTyeZbfcON4D2vcjQwPUy2XcXu9lMslPD4f%0AC5Yspam1lYHentd9jyAISJ4Qpr+OqmHSGy8RSfWPPt83lADAJknINolCucrkljquW7bkpMnWfrkS%0AsN/jwCFL5EtVYqkC/dEsNklE1XQAegbTGKaJz22nMeQhni5ikyTaGwNcdNpUurZYAVeLxWKxvHXV%0AchnTMI+4nhq6jiTZ8PrevQvrLJa3wgq4WiyWcVFVVHTDwCYd2V/nO198P/lCmYawdQF/N4pEkzzy%0A7CZ2H4xgmCaabvCTB1bwyLMbWTRnCjdeuhRJEsd7mEctkcywcu1mli6aw+JTZ40+Looi9eEgmVyB%0ASlUhlkiP2ZhcTgdud21SXbbZjllvJ0EQmNbxzgJDY0FTFHY//QQH1z6PaRiYpkmit4cHPvtJGqfP%0AZOENN79uD0PTNNEUBcMwME2oKhqqptMzlCadrwVUJzUFmN5eRzJTGn3fYCzL3//4jwwn8yiajomJ%0AQ5bobA3RGDiyzF//QIT2tlZE8cT6W5dlmRtuuIHVq1eTSCSQJAlRFNF1nXI2g66oaIKBoaqIosi3%0A/vYzxAsGW7ZsBqWAUq2gaypVVcPExDQkXE4HimRDUVQEUUBVVPq3rMW9bQ2NknC4hLWA0zSQd3UR%0A2bWNv/vD7/mfFc8RCAaP6f4F/H6uXn4pVy+/lEw2x6GePvr7B/iP7/6AomkiCCayTeLDt72PK5ad%0Ax9ZdB/j+zx4gmy/i93nRNJ1svvimn9MTifHIs5vo3bqZKb1bUOra+df/eYzmhiCnz5vGtRef9rYm%0Akv/r3t8RS6RGSzJDLXNGlETsY5hV+jLZZsMl23C5XGM6Mb7j+TU884t7ycRjnHLltZiGQSISIRMb%0AoX/PHjyBADd9/kvMPG3Jm27LEQjSfv7FZLr3o5VKOIJBDF1HLRbGYE+OrQvu/CyxA/sRbRIdp5/x%0AtrZRSafY/uPvk963ByWbRSoWCJgaCrVy8wHBQBTA0FVCgko5M8y+h35zwgZc7U4nNrsdf7gOm82G%0A3TG+JVvfCkEQjsv5pmg6hVIVQRBQVP2Yb/9EUi6VSCdr10Bd06iUy2/+puPtcM/s8aSpKqZp1P4G%0AETANk0rljY/NtElNNNcHkCWJfLFMsVIFQNd1BFHA73FRqtTux0RRwOtx0hDy86HrzmPh7M4x2qvj%0Ar7neR33QQ6ZQJp2rIIgCHpd9tIWHz23H6bCRW64drQAAIABJREFUK1bBhEJJoVLVCPicdDaH+OSN%0AZxDyv7MKGRbLRLFmzRrWrVsHwNy5c7nmmmvGeUQWy8Tx0C/uQ1VVLr32PYTr33nLjk3r1lIsFHC6%0AXrmGVMoVXG43wXD4HW/fYjmZWQFXi8UyLmZ0trB5Vw/D8TSRqIGqapQrCl/4zn1ccvapXHvxEmSb%0A9OYbspw09vcO8y/3PMpIIkuuUMI4PDk0kszQNxhnKJbm9HlTmdLeOM4jPXqr1m/ld4+v5NFnnmfK%0A5CNLVhZLtckmp8NOY/3Y3bguu/A8BEGgUq0yc/o0JOndc74Zmsaz/3o3g9u7KCTiaIoCQLz7AKIk%0AkR0axBkIcNbtHwVAVRQObe9i38aXKOVzo9t59Mf/RcvsBeQSfjTNoKpo9A1nGIrn6DowjE2S0PRa%0AMLdnOE2pouKQJXxuO8lsmfZGPz6yfPoLfwvBS0a3++W7vklDfR1f/eJf0d42flnCpVKJVatWMX/+%0AfNrb2//sa3XDYNeBAWSqGEZtQtU0zdrEqGlSjccwNAlNNylGh0ffFwzXE2ydRX3ATXSwD6WUoZRN%0AUCnmUJQKdSE/yVQaQ1eRsOFUMpxpM/CLIrIAKcmNgkSTnq/1VzUFNF0hmUgc04BrZDgGQHtL7fsn%0A4PeRHuzjhd//DkEEDpdMVctFXnjsYc45bS62V5UHN00DQRRw2O1/uukjbNvbx/d/8STxeJqZe1bi%0A0MpUi2n2VCX6B+sYjKY4Z/Es6kNHlq82TZOBgQFaW1uP+NxXyxdKJFJZVFXDNE0y2TyybKO1qZ7z%0Azlz4No/M22NzuRDbO5ENgfCsset5mRwe4vGf/YSR3h40tXbeIwjYXU4MXSeXTGBUK2RHom95m1q1%0AimnWVn+buoEgiNjeQYboeGmcMZPGGTPf9vsNTWPz9/6Z9O6dqIU8olT7OxRFCdnUAAGn04mp65QN%0AExsGdtOkUHrzRQgT1aRZp3D57R+mkMngr6ujecqU8R7SmxJFEZfLhSiKx2xRj2mao/dsAMOJHKWK%0Aits59gs5JhLnGPdxHoxl2bhnkN09MYbir9yrGKbJN+5ZScjnoinsZXJzkKmtIWZ2NOC0j910UCAc%0ARrbbqVYq1DU0kIzH6Nq4kRdWPDtaZvjVOtoa+O5XbmPzrkN07e1jX+8w+UIZRdUolKukMnnaGsO4%0AnHYmt9az9NRpnLlgBuGTrErSDRfOZXZnI+t39LPr0AiZfIWKoqFoOrpukMqX0TIGIa8LWRaZ5A/Q%0A1uDn9DntLDt9+rv+PLScXH7729/S1dWFruts376d5cuXv+F9r8XyblIpl1n19FNkUkleXLOaC69Y%0AzkVXXoXP//YSWXZt28qubVspFvLUN9VK9GuaRqlYoLGlhYVL397iTIvl3cK6MlkslnFx1QWLONA7%0AzI79NnKFEuWqSv9wAkkSyeZLVKoqt15z7ngP0zKG/rByE0OxNMVShab6IOWKgtMhY5dtFEqV2oSe%0AMf4r9N8OXdcplir0p0cYGklgt8tomkb/YJRSuYLP66GtuZ5Fp779ye6j5ff7uO6at1ba9GQzsG0L%0Aw7t3khkaxBUM4m9uppBM4G9sRi2XMQwdU69F0Hp37eDxn/6E5PAQpVwOpVLB0DVS0WGyiQTRyBDZ%0AhvMRbG7yh8sHmkCpogIqTocNEYGKomGTRMpVDUyY1BRgWoPM2uceJRIZgjNeCbj29A5QKpXZd6B7%0AXAOua9eu5Wc/+xl2u52LLrqIK664go6Ojtd97b5Ilj9u/z3pRJRcwcTj9ZHP53G5XDQ3NjIUB9Mw%0AMQUT06hlP/1hxYus3bQb1YC6oBfJU0/HpKns37wCBBAQqAuH0U2JRDKBrql0GhV8NgG7AEVsbHG0%0AAgJa1aRZLwK1wFcwdOyCrZqm861//x+KpTJnnz6f91x+HpEDe/ndffcyNDCAortBrgXYDF1nZHiY%0A/Xv2sGZnhHyhhNvlpFAs43I6aGmqe8PPMU2Th//4EpneHqZHNuMSDSRTRxJ0Fie6KBSCZJovwzCM%0A17z33nvv5amnnqKlpYXvfve7rzv59Mnbb+DJlevp6R8ikcoQ8HsJ+r3ccet7mDVtbHumJ9M57o1J%0A4JjCt6//wJu/4RjpWr2KQjqFqirUt7Vjs9tRFQV/XT2hxiaGd26nms9y8IFf0SBB61nnYfe/cUn7%0AwlCEyOoVKLksrnA9SiGH7HHjm/z658nJrP/Fdex6/nmcSgVXIIDNMPC2TSI+OIwtl8aQbNib28hm%0AcxQzGexGrZyz/U0WIUxkks3GkstOrOzc66+/nq1btxIOh5kxY8bb3o5pmhwaTPHS7ghb9g6RLVQw%0Azdrj0VSBz//7Y/i9Tjqag5zS2cCZ8ybjdZ24/9YT2e6eGL9buZO+aIZ8qUqhpKBoOqIAQY+TgZEs%0Apgk2ScQuSzjtNlxOGZ/LzgeXL+KsU8fm+3/RGWfw2AO/pvdAN3WNjfiDQSK9vdz3Xz/E4zsySFo9%0AvJDF6ZA5Z/Eszlk8C9M0yeZLrNu6n/t+vwYAh0Pm7z51I51tDWOyD+NBEATmTGlkzpRGDMNkYCTD%0AYDxHNFlgy74hdnRHyZerNIQ93HDhXGZ1NDC5KXDSlFS2WF7NMAxKpRKqqmJOgMx9i2WiScXjZNNp%0A0skkzz31BAuWLOXMCy5g2qxTkN/CPXcsOsy6lStZ+cTjRCMRgqHw6ML8XDqN1+9nwemnH5MMWovl%0AZGYFXC0Wy7iwyza+/NFr6NrXz70PrWJvzxCtjSFGElmGYmlWb9zDLcvPsrJc3yU0XWfvoSHyxTIh%0Avxe/10VVUZFEkasuXISq6eTyZdqbT8zSJQvmTGd1WzMet4tSuYJ6uG+g2+WkPhxkakcrH7/temRr%0Ahe6YiO7ZTSWXQxBF/E3NGJqGgICvqZnZl1xOpGsLnUvPYPjQIR78t+8S7eulWqqVB371BJamVDGV%0AKm3KGgrhGeCfjbuugbKioqg6um5SLCkgCHhddhx2Gz63namtYS47cwZPPPIbYrEELteRZShnzpiK%0Arht4PePb21VVVUqlEn19fSSTSZ599lmmTp3KKaecgst1ZAZf98FeelMmqmZgSE24g62M5KME6iYx%0Af+EShv7YNfrafcNZfvybZ/nj2i6qqg6mSV8kiomIxyHy6qrh/UMx6lunUNYkCpkR6kSQEEiJLrY7%0AmjER0AWRvY5mpJlTaBzZxznnnU+47tj9CDQMg0q1ysG+QdLZPOs2bkfJxsmM5HE4fNgFNxxOlhQl%0AG3lB5ldPbCCVL1MqV2hqqGNgKEp9OMiFZy9+w8/JFcoMDCVoG9yGX8khiiIGJqJp4BE1gi6T2Qtn%0AvCa79f777+fpp58mmUyi6zof+tCH+OEPf0goFDridUsXzWHpojk88uRq7n3gcURB4Btf/kvqw2Pb%0AI/tgb4Rv/UctgG0YJnd950fcfsuVXHzum5fwfacysRGqlQoATo8H8VWZ/e/98l+z/xc/Z9+Kp7HH%0Ahtjzi59z6A8PEZwxi8DUGRSHIkfux8MPkO05SCk2Uusz6HSiRodwTZlK23kXHvd9mWj6V61AUqoU%0AdBMznaLs8qE1dFCKjBCmlmW3Jaew19WMkTOYKlSYJBp0zJ033kN/V7nhhhu44YYb3tE2FFXnvie2%0AsH5HP9lilXyxim4YyDYJUYBILIthmIiiwP6+BBt2DnCgP8knb7SyIY61Z148wAPP7mAkVaCiqPhc%0ADkJ+J6ZpIom1AKvbKSOKtVLShmFQUTTi6SLZQoUd3dExC7g2NDUzb9FppBIJopEIzW1tOJwu4tEo%0AI0M60uF7YEWp8puf/4wVjz3KaWefw9Jzz6OxpaW2mMrvobHuyGwdr3vil/I+VkRRoKMlREdL7foe%0AzxTZ0f1KRYZLl063Aq0Wi8XyLiaKEi3tk0gl4iTjMWJDQ2xYvQq3x8PkqdOYPGUK/mCQXDZ7xPtK%0AxSL/8c1vcHDvHnLZLJlUEn8gSOhwYFVTVbKZNG2TOzj/0svGY9cslhOKNbNrsVjGxZPPb2Pr7l6W%0AnTUPj6tWRkoSRYI+N/liGVXTKJYqBP3jG3CwjA1JFHHYZURBQFHVI57rbGvgrIVjl/l5PJwyo5Pv%0A/cPn2XOgl73dfTyxYh29AwrTO9u57aYrmD9nBjZrccGYsTmdCJKEaRroqjo6OeWtb2DWRcuYfenl%0AADz8g++RHB7G0DQkSSLU1IzL52Oou5tQUxMunw+1UqFcKKCVD7BwcidL3nchfdEMI8kCW/cPs6e3%0AVop2Vkc9Fy+ZxoIZLTSFa5kcv84X0DQNl/PIzI4ffe+f6Y8MMnvW288+OpZcLhe6rnPo0CEikQib%0ANm3CbrePZlpWKhUGBvqp2hpBlJDsLsoG4GqhIAk8+fz+lyvuYpoCmUSShx5ZSU4zEUwDzdDRVRsi%0AGtlUBeXwggTDMCiWygjpHDaHm1BdE1pkkLzoYKuzjaIgowu16Kwp2OirwNWf/xpXXXLO8TkQJui6%0AwaH+IdRKGc30YTvci04QdExBwBMIYXo9HIzE0HWD9tYmkunaD9qmhjBnLJr7hpt32GVsWgWnVkbU%0AVTRvAxRzGHY3bYsXMGn6FM5/7yVHvOfgwYM89NBDRKNRJEkil8vh8/kYGhp6TcD1ZYtPncXGbXuo%0ArwtSFxr7fuk/uu9hhkYStZKmgoiZL7K3u29MAq6eQBDZbqcMFDMZDP2VXpOpaBSHw07I6cDmcKIW%0AC5TjMQqDAwxvWItos6FXaz0E1XyO4Q1rUUtF7D4froYmCoMDOEJhGhachrux+bjvy0RTTcSwGTpF%0AExTTpL+ssn77Ac4tFAkfLi8eSyTptSmIgp2k209heicfufPT4z10y1H6n8c2s2ZrD7F0EYcsYZgm%0Apslo71ZBqC1OkgSBiqKi6QaFsjLOoz6+8rkcu7dtJToYoZDPH/Hc9k0bySSThOrrqW9qoqW9nfbO%0AKTgcry2jezS2HxjmN3/cwUAsQ9DrpDHkIZktMZIs4LDbUDQdwzBxOWRM06Sq6ggCeJx2XA4buj72%0A2WE3fuh2In299B44QH/PITw+H40tLdhsNpRqFUEUSScT9B08yGBfH4f27+ephx9i9qnzufnDH6ax%0AefyqfkxEVmjV8m5SrVZfU+VlYGCApqYm3GNcwt1imcicLhetkyajqSq5bIbY8DCqqjDQ28MmhxPJ%0AJiFJNnRdRxRFTMMgOhihr7ubSrmMx++jpX3SaO9WTVUZGhggEAozc+48ps8eu3YwFsuJygq4WiyW%0AcbF2yz527B9g5/4BXIdLjKmaTipbxC7bCPo8BHzWjfO7hSAIzJ3ezlAsTTKTpzcSe3nGjp88sIIV%0A63dxy/Izmdl54k60yLKN+XOmM3tmJ0+sWAeAz+tm8fxTxnlk7z6t807FFQhQSqdJ9vZg93jQdY2h%0Andt58IufYc5ly5l6zvns37yJUi6LzW4nVNfAGVdezd6XNoxu58qPfAx/fT17X9rA7g3r6Zg1ixmT%0A6pkxqbYSNJrMs7c3hgnUBz1cdsaRAdQpnZPZsWsPyVT6iMe/8Z1/5bqrx79Mpc1mw263U61W0XWd%0AUCj0SoZMpYKu67S2tlKtVlFECUmSMJDQlSqCaSIKArJNJpGvoiPiMjV0QyRTMXCg4BUgY0gISAim%0AjmBqVMtFNK0WcDWplaf0ul0E/V6CXgfx+F4qopuKYEMEXIaCJojIpka+v4dffuNrhO1/z1nnX3Ds%0AD4hQKw/eWB8inTTIqQpV3QBRAFHCIQmUSxUkUSIcDmKaEI0lEQSY3NbMR95/DXb7G/dSczpkpk2b%0ATGqTjKmAUcwjGgaGYbC1L0mkbQGTB+NHlE6Mx+NUq1WcTic2m41wOIzX62X69Olv+DmT25v59t98%0A4pgemqORSGVRFJWGuhCSKOJ0Ojhryalj8tnzz7uALc8+QzGXJR0bQT1ctrKcy/HAd/8JqZinSTPx%0Al9PIbg+OUBiolcHWyioI4GluQatUkJxOJIcDrVymEOnHWd9AaMYpzL71L8ZkXyYaWZYRRAFJsiFp%0ACi5Tp5zPoes6pgCYYJg6LqeTgN9Pe3sLn/vUX+Lznlz9Fk92/dEMG3dHGEkVCPlcZAsVGoIefG47%0Ag/EcgiDQ3uhH0w1KlVqvTV030F+nFPqJrlIus33TJrZsWMfeHTvI53JUK2U0VcUwDJxOF4nYCDu3%0AbmHP9i5ssows23E4nTidTiZNmcLsBQtYfObZNLe1HfXnP73hAPFMgZDPidflYGAkS9DnpDEURpIE%0AIrEcxYpCY8jD1LYw8UyRfLFKoayQK1ax2yTGOuRa19DAF77xTX7z83vYsXkz+WyWWHQYQ9dxOJ2E%0A6uoJ1zdgdzhQqlVy2Qz9Bw/WgrCHDvKpr/4NNpuMbJPweVyIgoBNOja9iC0Wy8STTqfZsGED69at%0Ao7u7+4hSwqVSiS996UvIskwwGGTq1KnMnDmTBQsW0NnZaWV7W96VDNMglUjgCwSQZZlwfQPh+gZ0%0AXadSLqNUq+i6hlJV8Ph8uDwe6puaUFUVfyhIc3s7oli7rhqGQSGXIxmPEQyHmTXvVO74/Besc8ti%0AeQusgKvFYhkXHqcDmyQSS2VHs5l6IjE8LgftTWFuuvwM60L+LvOBq89hOJ7mYP8I2UKZYrlKKpMn%0AlckTS2Y5NDDClz56NXOmtY/3UN8RmyTRUBdE0zRam63eF+OhZfZc5l9zHTse+wOldIpqqYhWqZLs%0A7UGSZYqJBAO7d6GpCpLNhqEbyC4niy+5lINd20a3Y7Pb6Zg9h47Zc7jsQx8+6u+s9974Hvbt76an%0At5/4qx5/ceMW+gcilCtVLrnovGO010fv7LPPpr+/n3Xr1pFMJikWixSLxdHeapJUC7IWi0XUfBWx%0AzoVkc2EKAoIkIwkigmkioWMHnDZQTINcPkW2WsTprcNrdyOYCl67QKi1AU0LsDcXRVPKiKKA1+Pm%0AonOXcMaiORw8sJcHu6dSicVfM0nsNHVmKAmCWoH7P3cn8n/fw5Izzjwmx8Fulzl36UJME3L5IoVC%0ACUUHQbIhoWOaOpgGhqpiijq5nE65WiUQ8FMX8tPW3MBHP3At8+e8cRD0ZR++5VK+3/Ui6p6NiNUS%0AkqEiFVOI5QKx5BB3R9N89TPvHw26zpkzB6/XS6VSIZ1OUy6XaWxsZPfu3SxatOiY7P+xdsFZiyiW%0AyiTTWUzTJBTwsXr9FhbNe+NKBr948EnWbtxOKOjjrs/+BV7PGy/IyvX1kNi+DXdTE81Lzz7iuZap%0AU7nkg7ez6oH/I5tI1Bb2mCaZRJxMIo7d7iBvE5keCtPidKCWi+jlCrqqIIgiomRDEASUQgFMA5vL%0Ajezz42ltpXnpOcy8+QPI41wKfLwEJ3WQ3b8Xp2mi5LI0I3KTTcU0BdABAVxON2efsYQzl57GRRec%0ASzAw9hnWlnfm+W29ZAplAh4HuWKF1gY/y8+eycFIisF4DoDZUxr5wOUL2dcbZ932ProjSRpDJ9d5%0A0bXxJX7z83uIRaMUcllKhSJOtwuny43H56SuoRHZbsfhcqGpKrquoSkqlUqZXCaNoigM9vexffMm%0AVj7xBHf/6CfY5DdekPOn+qIZ9vUnKFc0Wup8RJN5Qn4XZ86bzG3LF3L/M11EYrnR19/xntNpDHkY%0AjOfYum+Ip188QKWqjUtf3WAozMe/+GViw8O89PwaNq59gWQ8RiaVYrCvF9luR9M0HE4n4bp66hub%0AiA0P0dvdzc+//z2+eve/cM1Fp5EtlJjUXD9u1ZBWrN/Jcy/tAhP8XheffP+l+DyuN3/jMSRJIk6H%0ADZPaIjeL5WRRKpW47777WLVqFblcjlwuR7FYRJZlfD4fDoeDeDyOruuoqookSezevRu3243X6+Xm%0Am2/mve9973jvhsUyZhxOJ5M6O1GqVfLZDAM9h7Db7bg8XtweDw6nE4/Xi+d1Fjr6g8HR/zdNk2I+%0ATz6fo5Qv4HA5aZk0iYWnL+UDH/s4Xp/vNe+3WCyvZQVcLRbLuPjozRczubWenQcGiKdyDESTTG6p%0AZ3pHM1eev5BTZ45NPyHLxBH0e/j7T9/Eui37WblhJ9v29mGTaqXqEukckOGx57ac8AFXQRD49lc/%0AQTKdpbmxbryH86616IZbmLRoCftXraD7+dVkh4dwh8MUYjEygxEMUcTUdXRNw+5yUS2VeP53v6WU%0Az73u9t7OApG6cIi7v/n/WLn6BT61qjr6uGmaRAaH+cPjT41rwNXr9XLHHXdw2223sWPHDnbs2DFa%0AVrhcLlMqlejv7yccDtPa2kpTUwhpJEk5p5AWPBQkZ62koWTDEESSuoQsgl7NoZfzqNUcDhssdppc%0APH8GF/zL37K3u5eP3lkLagsIzJo2mS994v2sen4dq59fT65QpHHKNLThDAYiquBAxCAvOtjjaGSh%0AqeHXK9z7T3ez5KFHjtmxuOPWa7nxqgtZv3knO/ceZP/BAYrlMqlkikw6TVXVMAQ7kqEiaAoul8yl%0A5y/ljMVzWbJgNm7XW+sx1xj288Wvf5HnnljBzgd/iZpJodtd2Cu1Y1bu2c+Ta7bxyfdfCtTKq4XD%0AYQRBGM1ITiaTbN68ecIGXCVRxON2IYkiJibRWIquXQfQdQPpDTKVNnbtYff+Hlqa6uiLRJk7a+ob%0Abn/v/f9LYsc27D4/wekzcYaPXNhy+uVXMGPxYrpWr2KkXEGpVKhraUWplMmn0ximnUy4iWW3foD8%0AwQPkI/2UYyPoqkollaCaTuNta8cRDOGb3EnT4qU0LFqCIzC2vXAnmtbzLiS2bRP60CD+SR0UYlE8%0AapW0qSNSK33ZaTPxp4ap9kfYvfcQs2ZOoS707j5uJ5qBWJZyRSXgdVIoqzSEPNyy7FS+95t1o68R%0AEKgPuKlf0ME5CzpI5Ur43e+sfO5E8vQjD/OHX/8f0aFBBMAXCNLQ1Hx4gZZeW5SEiWmaGIfL9dnt%0AbiSfbfRewTAMyqUS0UiEQDCEoihHFXDdfWiEfKmKz2PHxKRYUWmp9/PhqxcT9L1+0K+WfRygvTHA%0A8rNncTCSpKM5+LqvHQuNLS1cfct7uermW3hhxbPc+5/fByBc34DX76OYLxAfieLyeGhua2eg5xDD%0AkQi7tm7mluXHqXXAUVi9cTebdx5CUXWa6vzs6xlmybw3vjYdD8tOn4ZuGGi6weyOBmuxsuWkkMvl%0A+Id/+Ad27txJLBbD4/EQDAapq6ujUqkgyzKSJOH1ekfvfSVJolKpjAZm+/r6xns3LJYxJQgCX/jG%0AP7B/105een4NXZs2UcjlKBeLJGIjKJUqkk1CtjuQJAlREnE4nLV+rpkMpWIRTVVRFQW704HP76eh%0AsYkpM2dyzsXLWHre+dY1xmI5ClbA1WKxjIvGsJ9brzkXgL/7/gNERlIA/PUd147nsCzjqH84gYDA%0A+afPJpHOs21vH7JNwutxUlVUCqUKvYPxN9/QCcBul2lpsrJbx4tSLhHv7qb5lNkseM8NdD+/GkEQ%0AcHi8iM0Sqf4+TKVKINxANplElCSy8RjbnluB2/9KRtaeF9fj8nqYPHvuaOmdV6sLuGk4nNUTep0J%0A0GdWrKKnt5/LL7kIVm1/5X3hEJGhYVLpDIqqYj+KSdjjweFwsGTJEpYsqfXYNE2TvXv3ctdddwEg%0AiiJXXnklV525lJe+83XyiX7cTS2kYnGU5k7Upg6eOJglp4MkmPjtIoImoGsKGQ02FGH3jj5e+Of/%0AoK4ujGm8kr9aqVb51Bf+hmQyRXQkTtjjoqmUICoYSDYPcrWCKkgogoSKxH57A4vKAxQGjv1ESyjo%0A58plZ3PlsrN57qkn2b1rH9Ouu5j//O+fM5hRAQHZJuEpDnNK0MFn77gZu/3oggx79x5i/T9/HVkS%0AcDvtZKll0go2GckEpVKhJxIbff2ePXtGA+CKolAul/F6vTQ0NLzxh4yzlWs3MxJPIkkSum4gyxKC%0AICCKr/8j3jAM8oXSaJ/IVCaHYRive84BKPkc1Uwa2eNByedfE3A1TZNgQyMX3HQLD/36/1AqFewu%0AF95QqNY3OJulmMsitrQz9/yLa2PQdXoef4S99/9vbSOiyIJPfYHQjFnH7sCc4BrmL6Ju3kKyqQzx%0A3h4UQUIza32aFcCOiaOURduxkcTuLgb/8AAPNU0juPgMvnznB3E4xj7TbiLTFQW1kENyuCZU1rRh%0A1M5DmySiGwZVRaNc1f7se8L+k6dFyItrVvOHX/8fkb5eQnX1BA73yi4VCuSyWUrFAnaHA1VRqG9s%0AIpWII0k2NE3FNEwcTicujxuPz4fb43nbk5e5UhVNN7DbJHTdRBJF6oPuNwy2/imbJDKrY2JcJwRB%0AwPUn/Rdv+tBfoCgKjz/4AD3dBygXiwTCYbKpFOufW8mSs8c/4Aq1djgAhmnCmBdohs6WEH953dIx%0A/1yL5Xj60Y9+RFdXF9lsls7OTqrVKvF4bQ7A4/GQSCTQdZ26ujqq1SqpVApFUXC73bV+lObYn4sW%0Ay0QgSRKz5y9g9vwFVMplDu7dy75dO+neu4eRwUEqlTKqoqDrOrqmk0rEsTscJGOxWj91WUa225nU%0A2cmiM89k0dIzqW9qGu/dslhOSFbA1WKxjLu2pjCNg3HqglZ5incrTdf5zk9+T7misGh2J9390SOe%0A13UDmyThdp08GRKW8dP1+4fZ/fQTyE4nnacfWXbWONw/VJLtLDz/QvL5PLGBfiSbjXwmTT6TRtc1%0Acskkm555mt0b1lPX0srS5VeyeNmlR0yefvCKhZyzoAOoTYr9qcee/CPdB3t4bs1aaHllsUk2l8fp%0AcNBQXzfuwdbXIwgCDsdrz8Xoxg0o2QyOQBAllyVUF2Lm9VfjXbCUJ770b6Ovc/l8KIJOfX0YpVQi%0AnUyRKyukVr+AzWZDUSpggonJyEiMvv4qss1GXV2IpgNbkCQ3jY4QblEniowNA8nQKYhOimIt20c/%0AzitwVz35BL3dB9i9aR12Xvk3MnQdtwxNjQ1HHWwtlCr8+08forF3ELdaQEFCNDSkSh7B0FFtTkq+%0AhiO+B2fOnInH40GWZVKpFHV1dcyYMYNzpJqVAAAgAElEQVTLLrvsmO3rsbZw3gw2d+nkCyVk2Uaj%0AN8QXPv6B1wQe+iLDPLd2C5u69tT6+pomqqrxk188wi8efJLOSS3MnzOdyy88E0FXiaxewciml6im%0Aawu4DE1j4z99E1d9A8HpM5l86XJ2bt7Ci08+zuJll7DwwouP+LxwUxPp6MvXHuGI8YiShGibeOfi%0ARGKYsN4ziSh+6shh1zWcpo6dWsC1iIRNkBARcKtl3GoFsbeLWKXA4A2XM7Xj6HtYnqx0RWHd332F%0AaiqJKMuc9qW7CEyZNt7DAqAp7MXpsFGuajhkiZFUgbv/dxXxTHG8h3bc6brOkw/9jujgIOH6BgKH%0AF2mMDA6iairBUIjm1lYEUaS3+wDVagWvz8/kqVNrC7fSKSrlCuVikeGBAURRxDDfXm9bWZIQhFqg%0AzyYJ6IZBPF0kkSlSH5w4Afq3y+lycd6ll6FrGv93z0/JZTO1AHY8TjwaffMNjCEr4cdiOXYGBwfZ%0AtGkTyWSSqVOnUigUSCaTtLa20tzcTC6XI5/Po+s6jY2No+1PIpEI+XyeTCaDIAgYJ2HfcIvlaDhd%0ALuYuWsTcwxWPdF0nGY+RGBmhVCjw+G8fJJfNYOg6gijS2NLCx77wJcL1rywms1gsb58VcLVYLOPu%0AIzdexMVnzqO10bqwv1tpmoGiaPQMxIincridDhRVwzBMMoUSpUqVpvogZy6YMd5DtZwEqoU8hWQC%0AvVolH48hihK6rlFIxCml08guF77GJs6+6WY8jY2suP+X5NNpitkMSqWC7HAgCALlYoFiNktqeJjE%0A0CCx/n6u+PBHRwM1NpvEjElvnMmsqCqKqnKopw9aXnlc1zXaWpu57uorjveheNteLyunmk6hqwp2%0AfwC1UMBWV0/joiWU/2Shea0MmIfh4REcDgfBxkacDgeGYaDpOnK+iOj2YJdteL0e6sIhqopCJpOl%0AzdBJOn2kJA8Z1UQADAR0oRZ4dRsKiingm3nKcd1/TdNQFYX+Q4fIySFMMYAh6JiY1Dc2cem17znq%0AbZYrClXJybAtSJ1uIJsGIiqq5ECziXSHZuJubDnie7C5uZlf/vKXfOUrX0HXdWRZ5tvf/vaELvn0%0A2Tvey659h/jOD+4D4OtfuoPOSS1HvGblC5v43weeIJHKkisUawFXIBpPQhxEQeBg3yDb9xwk4LBh%0AW/l7Mgf3o2QzaOUyAIXIAAD5vh4yB/ahFgr0FsoM9xzij7/4X9b+/mGmXFwrzYxpMtjdTSGTRpbt%0ABOrraZzcceTAj/KYRqNRCoUCwWCQ+vqTv6LByhc28fymXQzqAdomNxFKDtFSSeFRiwS1Ci7BQBAk%0AbIZKWbChIxDUq9hTEcqDA2AFXEephRzVVJJsz0HcTc0UhwcnTMD1vIWdrN3ex8BIlpY6L7F0kS37%0AhvC5HRiGiSQJ9A6n+dVT2zh9TjszJtVN6O+jo7Fr6xaigxEMQx/tdxYbHkKUJGbNmsUl11zLkrPP%0A4T+++XV6uw+Mvu/0c8/j+ls/SDadpu/QQXZv28aOLZtIjIyQSaZq9baPUku9D5ddJpUrURdw43XZ%0ASebK/OCB9dx40Vx0fWJmeJmmeVR/D5OnTsNut5PP5ka/g3UrkGKxnLSeeeYZ0uk0fr8fSZKIxWJM%0AmTKF22+/neXLl/O5z33uiNd/8pOfxGazkc1m2bx5M48//jiRSIS6Oqttj8XyapIk0djcQmNz7TfX%0AqqeeQkAYrc0g2+1MmWHNtVksx4oVcLVYLONOtknM6Gge72FYxpFdlqgP+SiWKxRKFTK5IqqmIUoi%0ALoedSS31zJnWxpXnLxzvoVpOAsHWdrzhOsq5LEqxiK6qGLqGKlXw1tfja2zirNs/giTbWbzsUmae%0AtoRd69aya/064gP9DB7sRna7EQwDQ9ORnc7/z959h8l1lgf//542fXZmq7ZqV73ZltWs5ia5ywVc%0AsCGGxAR4SQJxSCAJvzdUG2OTxAQIgYRfIAQINsYmuIG71SxZXbKkXbXtbdpOb6e/f4y8snCTbFX7%0AfK5Ll3Znds55ztmZM7PP/dz3TWJokB0vPMc5yy+ibcaxlRn9yz/7BI//7hm69h8k9prbFy2Yx003%0ArGL50rOrTJyoKAiCgG1ZiIqMqaqM7X0F3+yjX7ezp89i4uQGtmzbSTqToVAokhhLoqoaglC5Hvj9%0APkzTJBZPABDw+6muDlOMCLgsDdm20AUJUxCxEVBsE4+l06bGOWTYeD0N/OTBx/nYzdegKCf+4+4d%0An/kszz7+OAe79tIzppHNVkrc+nwBbvrozSy9dMVxb7Mq4CUUChCZczHxbJrpB1fjQkBHZP/0ywlV%0Ah5k3u4OVS+Yc9ThRFPniF7/ImjVrmD9//lkR3Jg9fRKf/KPrAYH21qPf/4dGY/z0oSfpGxhFNwwk%0AUSRUFSCbKxD0+0CAUkmlWCqjahr969ZQs7+TUiKOqCh46+pRU0nc1dXYlo1RKqIXC5jqkcUSqWiE%0AZDRC6/KLsW2baH8flmUhKwq1LS1csOpaFNfRJW7LusE+M4Aq2cy23ric8av27t3LXXfdhaZpuN1u%0Avv3tb9Pc3HyiT+MZw7Isnl27mdhYign1tYyOpShPmITSspTQ3rWI8UF0QUINVlPjUfClkxiWhSa4%0AcJsqyU3rYNmSt9+R47Sb1lbLvOnNlDWD0bE8Aa8LURQoazqCACVVp6s3Rt9oiue3dNNcH2TVshks%0APXfiWXFteitrn32GdDJJqLrSN1tTVYqFIlNnzeKvv/p1Gpqa3vLxoepqzluwkPMWLOSWP7mDXVs2%0As+7ZZ3G5XK8rqft25s9spr7aTyxVoKTq1Id9DMay7Ng/Qn8kjcd19PveWLpAfdj/pqXbT4UNL77A%0Ab37xcxZffDFXf/AmgsfQ97pz5w7KpRIulwu1XEZRXIRrak7BaN9YWdV5ZX8/fcNxUtmjs7qfWL2D%0AHV19NNSEaKwP09FcT0Nt1Vn/vHc4TqU9e/aQzWZpbm4mn8/j9XqZNWsW119//Vs+LhQKsXLlSlas%0AWMHIyAgNDQ2naMQOh8PhcLyeE3B1OBwOx2kniiJf++wtbN3TQ2f3EFv39BBPZvG6Xcyb3cGFC2ay%0AZO7UN+3Z53AcjznXXEv91KkM7thG/7Yt5ONxctEIjbPmMGX5hcxYeSW+w9krAIFwNYtXXcfiVdfx%0A/b/6LAICvmAVvqoq1FKJxNAgbr+fXDLJzhefP+aA65xZM5gzawa6bjDty0+P337/vV870Yd8woVC%0AIVwuF21tbbhcLsLhMFUNNci+AHo2izscppiIc+g3D+HZuRNBAAULGagKVPEXn7qD4kdL7O3cz57O%0AffT09jMSiVAqlTFNi57efkRRYOrkSfi8HqZNnUxbewc//48U0kgPjXqJoqearOTHFEQ8lkZzfoAu%0Aw6JcPx0lXuK5NVtYvmguM6ZMPOHHP232HKbNnoOh69x66x0IgoYgCrS1tzN30aJ3NMHqdil843Mf%0AZuuebrq6hzlopZB6dmGFJ7DywnlcuGAGC+ZMfsNt19XVcfPNN5+IQzslBEHg0mUL3vC+59ZuIZnK%0AYpgmHreL9tYmBEEgXygRqgowob4GWRKJxJPYlk324D58qSSCJFHV3oEgSqiZNEogSMP8C8gPDVAa%0Ai+MOV3PBskvJp1KM9HSjlkqIkoRpmgTC1XgDAUJ19Sy57noWXXXN68a1YbjIahqx/A2UTZUrqt48%0AWBCLxcjlcoyMjNDe3k48Hn9PB1wP9g4xOBLFNCuZZ4oiM2vaJL781x/n53e8PP5z8qTpXP+Fz7Ht%0A2/eSPLCPsieAkE1hjw6erqG/K7ZtMzAcQZFlmhtPTD/MYixCbPuWo26Lbd+Kqar4G5sJTuw4rT1d%0ABUHgUx9chM+jsHH3ANlCmUxBxbZsfB6FUMCDYVpYls1wPEMkmWM4nmMwmuHWy889a4NPpmlyaF8X%0A+VyO+sPZIblMhlA4zAUXXvS2wdY/JMsyC5YuY8HSZe9oPG5F5qLzO4gmC4wkcrTUBeloCpPOlYkm%0Ac+iGhUAlebZQ1rj/l+sJBz0smtXK0nMnMrExfMp/F/3dh4gMD/Hkrx/i5TWrmb94KecvXsykqa/P%0AqElEo/zqJz9m3XOVIHdz20TG4jGqwmHmXbD4lI7btm127R9g066D7NzXTyZboFDWMAwDw7QI+j3E%0Ak1nS2SKyJKIoMm6XjMftoqbKz5zpbVy6aDZTJjp98ByOt5PNZjEMA0VRKB1ebNHR0XHMjxcEgZYW%0Ap2KGw/F2ztKPYw7HWcMJuDocDofjjOD1uLho4UwuWjiT2vAmfvHYOgCuXH4e58/qOL2Dc7ynCILA%0AhOkzmTB9JjMvu5JH/rZSnqpm4kTm3XTrMW/nuv/z53S9vIGtmQyWZVEuFYkPHX/g4GRkYJ5sNTU1%0AfOtb3yIWi+F2u5k9eza2qtL92COUx+LYto07FCY70EspEWeO1MiIaaEoXtpTPex/8Oc0Ll7Gwvlz%0AWbSgkgFr2zb5fIE7v/APlVliQSAUCvKDf7kPXTf4wte/hxZqxwy0kszGkbMxBMmHZFs0luOMtp2H%0A4K5C0gwM08S0zJPew0lWFOZMbSW3uxd/lY+Ll8yjtemdT6oG/R5WLJ7DisVz+KnXzaOPh/GGq/mL%0AFQvedrLWMk1s20aSz77n02vt7+4nny8iyxLV4So+cuMVPPnchvH7/+yPb2T29Ens2dfNvt1d+J5+%0AkLJpInu9BFrbMTWV3u4+CppN+/KVnHvOHArDQ/gaJiC53fzJ1+4mk0gw2nOIXV37sEwLfzjMVX98%0AB/NWXv6m509pasWq6sW0LOqWzMY/wanM8apEMo2mqvjcCqqm4/N6WHT+LPw+7+t+NjR5KuGp08kP%0ADhAIBSmqeSxNOw2jfvde2vwK//6z3yCKIl/5m08wdVLrO9qObduMvrye4TUvkOntRi/kMctlALRs%0AhqG1LzCycR2Sy43s9RKaNIVpt3zktJUZ9rhkPnHDQq5eOp2NuwfYvHeQZLbESDxLUdVRJAlVN6gO%0AepFlkeFYhqc3HeTcqY3MnnR2Zh0VcjlM3UCSJCRJAkDXdfyBAFOOcZHViXbt8pn0DCfZcWCUoXgO%0Aj0sm5HfT3hjGtGxs20YzTDK5MqlsiaFYhoFIhmc3H2JScw1/dNVcJrec2mxRyzRJZ7MkEwkiw8Os%0AeeZpPF4vHu+Ra4UNPPHrh8jncqTGEtTU1aHrOmq5TGtHB0veQQWJdypXKPGTR1azdU8P6VyBXKFc%0AaXfgc+PxeamrrkKRJVTNwLQsDMNE0w0y+RLRsQwDIwm6B2Mc6o9w79985JSN2/H+VS4W+PndXyeb%0AqFSI8YfD3P7/fYngacwMPx4ulwtRFLFtG0VRyGazdHV1HXc5cofD8TbGX09nZgsCh+Nsd3bPyDgc%0ADofjPSng8xDweZAlEZ/XfbqH43gPU7w+REnCV12Dyx8Yv900DJ7+6U8I1tSw6Opr8Phen1EkCAKB%0A6moEUcTSdQRBQDzLg13Ho729nfb21/S5lGU6rrmBg8UHKAwPIXm8eOsawLa5oBwFl42eyyPud3Fo%0AsIuB558m2DqRjmuuY8KipZXzGfCTH+zHKBYqGe2WhSAIbNy2h9HYGJZlIYoS1Y3tNE2ZBNvXYCGh%0AGEXcU2cxaWIT3f3DZLMFJEk6JVnxn/+/f8+hzk6mzJxF9QnsGdXZ1UVfNA6RKE/+/hnu/PTH3vRn%0Ahw8d5KF//ha6pnH57R9j/mVXnLBxnGqmaWHZNpJUmXBLpXNgHz0ZIAgC586aysyJTaxd/QiqIGCq%0AKtm+HnaVJJ7XqhEi8Lt//SWf+dSHWX7B3KMeH6qrI1RXR2dPL/rhYN+kc89702DraDzNxp2HEF0u%0AsGx2DyV5eddBWifU0FRfjSQdeZ7puk42mz3q8QMDAzQ2NlJXVzcerHkvkUSR86NdeIpZhqpbOahU%0A09M/jG2/fhJHy2XJDfZjaiq2aSLKLtzHUFr0TGPbNpH4GJlcAZeisHVXF23NDbjdrrd/8GtYpknn%0AT3/EyIa1lBJxzHIZUVawbQtvfQN6PodRLCAIIjo2pqpSHkvga2g87X1dW+qruGXlOdy8Yg7/8sBL%0ARMZyuCWZ9sYwZc0glsqj6RAOekhlS7ywtfusDbiaZqVH92uJoohlWWQzmaNu78tJJKpmklEU3Fbp%0ApI3JpUjcedsyHl3bxQtbu8nky6TzZaLJPB63jM+tUF3lxaPISJJIWTPIFlQGohkS6SID0TR/ev0C%0Alpxz4qtAvOW4XW4CVVXomkYyHkctlxEPX0NFSSI+Ooooifj8fhqamigVi6TGxmhum8jVH7yJQDB4%0ASsaZL5b5px8/zp6DQ6QyeapDATpa6hBFkXyhTLGsouk6AZ+HVLaIKAoosoTf66YmHEAUBMqqznA0%0Aiarpp2TMDkdiaIhIXy+xgX4A6lpaifT3nTUB15aWFrxeL7lcjurqakZHRzl06BD3338/H/7wh9/w%0Ac4XD4XiHnDUMDsdJ8/6ZFXQ4HA7HWWPF4tmEgz48bsXp7/seVoxF2Hb/veiFPJOvv5GOq6475WNw%0A+/1c9fdfIhsZpWXukV6jY6Mj7Fz9AuVikW3PPsOsJUtonz2HYu5IIOXFX/2SXDJJMZut9BsOBmmZ%0AMvWUH8OZpOPq6xBlme5HH0ZNp9AyGUxdQ/Z4cIXCuMNhbMvCKBbJD/ZTjI6SG+wn09PN9Ns+ip7L%0Aohfy2KaFbYNRqkxWb39lH5lsHr/PRyabY+bUiXzpzj/m01c+gd+2iSpevnzL1ay8cCHpTI41G3cw%0Alsowqe34yjy+E+HqGhYuv/CEb1dLD6PGurAtnYP73zogNdrTTTISQS2VGNy/76wOuE5sbWR3Vzdl%0AVSORzPDo02vxuI8svDnQM8DMqR1Ikoji91N/3nxKiThqKkWuv5e4XEfBdlHSbNT+Abb+6kHOqfMT%0Amvz616YoSUiyjCTLeF+z4AIqAbVNrxzi6fW76B2KUyypqKqOZduMpfP8y09/h9ulEK7yceH8GUxv%0A8rJx40a2bNlCNptFOxzILRaL/PjHP+ZnP/sZXq+XSZMmMWvWLJYuXXr0goWzWFvzBKq1Ah4tR1W6%0An2ajn9yzUb7T24WrfCTg5ErF2fSNL5EfHkRUFIxSEVcoRMOCs6tf9Sudh3jw0WcZHImiGwa2bfPo%0A02t5ZvUmZs+YxGc+fgtez7EtFht49ncMr19NYXQEV7AK2zSxLQvJ7aEUjyH7fEguF6aqYh3el6Xr%0A2JZ5ko/y2AmCcFRv0Bnt9Vy9dBr/+tBG9vXHCQe9jGWy7O2JYp7kqgMnS7CqCkmSMU3z8MIfEa/f%0ATzaVYvPatVx69TXjiymGCxJlVw2qIKAJblT95P2uFFnilpXncPWSaWzpHGLD7gH6RlMUcgXiYxni%0AiTSCJKO4FPxeFzVVXurDPuLpIgORND95fButDSFaG07+oof2KVOpqW8gl8mQSaXQNQ2310NVOIwg%0ACgiCSFU4TD6TwTANSoUipWKRQFUV7ZOncM3Nt3DFDR846eN81QNPvsTeQ0Nk80XaW+qRRIF4Mke2%0AUMLnceHzukmm8xRKKh63C0WWMQyDRKGMqul4PC78x3gdcDhOKNvG5fEgimffAq+VK1eyefNmRkdH%0Aqa6uprm5maGhIZ566ik2b96M/AcL414NzDocjuPzasZ4/g8WiTocjhPDCbg6HA6H44zjdiksOf/1%0APZ0c7y3Z/j4KI8OomTTJzj2nJeAK0DBtOg3Tph91m21ZWJZFMjJKJhEnNtiP2+tDUhRsbHRVZaS7%0Am1wqiYCAaRgEwtXMW3nZaTmGM4UgCLRfcQ2Ni5YwumkDoy+vpzA8hF4sUBgZRpRlbMtE8njxNbVg%0A6Rq5oQH6n/09VZOmUDtrzuEtHb2CPZsvohsGXq8HWZaorQnT3NyIf9FV9BzYT8PEI5le4VCQD1x9%0A8Sk75p07d/Lggw9imiarVq1ixYp3X+4wEo2xc8d2rGKlJNzLGzfwv4//nsUL59P8ByWL1VKJQzt3%0AjH+/f+sWel7ZRcPEiQTCZ98k1OUXLuTlrbvpG4ogAH2Do7gVBcu0KBRLPPTo86zesJ2lC89l1cpl%0ATL3pVrL9veQG+ymnkpglFWwXAhamppPc18mWb32dKR/4EJNW3XDUvkK1dXj9AS6/+158VVVH3ffI%0AM5t57IWtxMayFMvqUfclUq+ZnOhX2bnuCWq9JplMhmw2iyiKuFwuGhsbKRaLFAoFdF3HNE26u7vZ%0AuHEjTzzxBD/60Y/w+Xwn61SeMi1N9fiqgojFFJJapFEQKMd6MccGQZIAGwkbMTbMUHwQl0vB7fOj%0AFwv4m1poufDS030Ix2zn3gPc/8NfMhobo1AsISCAAGOpDAICxXKZvsFRZk3reNttWYbB4OrnKcWi%0AeOvqKSXieOvqcYfCWLpOJp/DFazCHQrjraunEBlFy2WxzTMn2PpmprXVMXdaE4PRDLphIghgWjZl%0A1TjdQ3tHZEWhrWMSo0OD5HNZqkJhAsEgiWiUnoMH+Ml3v8N1t95GU2ulrLQtiNiCcMoq9QV8blYs%0AnMKKhVNIZot88+s/IlY2MQSZRq+Gv66VXEGlbyRFXbWfhmo/UcsmmSny3OZD3HHdG/fUPpGWrVjJ%0AlBkz2bJ+Hbu3b2NkcJByqYSuqRi6QblUIJWI4wsE8Pn9BBobqa2vZ+6iC1h66QomTp580sf4qnS2%0AwOZXuhlL52lvrkMSRQYjY7gUicmtDcye2sL+3lHS2QKWZePzuLh86bl4PS76huP0DcfJFcpk88VT%0ANmaH43XOwuy1hQsX0traSiKRYGRkhKamJiZNmkQikaC7uxtZlsezXIvFIn/+539OS0sLF198McuX%0AL6euru40H4HDcXbweLxUhcIYho7b48Xt8ZzuITkc7ylOwNXhcDgcDscpZxkGqf1d49+nDx0g2bWX%0AQGsbrmDVWzzy1FDcbiRZxuPzUy4WyCaTQHL8/sxYYvxrt9dLTWMTyz9wI3Ut76yH33uNO1xNx1XX%0A0n7lKjLdB9j6j9+o3F5dgzsURs/nKEZGcFfXHA40RNn/4M8ItLQhCgKKAKIokOk+yO4ffR8zmkS0%0AbcBG0w36Bkb43fMb8IbqkKsLyJ7TF7Rav349W7ZsQdd1PB7Puwq4vrKnk3u+dT+H9u9DVctYpgnY%0AFPM5vvLlLyPLCo3NLXz7n+6ltb6W1Q89yIFtWylkM6ilEoamkU+l+MU9d+HyeGhom8i1/+fPmDDx%0ASCalaRhs+e3DaMUSiz54M96q0/96e62Z0zq4+boVPPLkapKpDNlcAVXXURSZTLZAKpNjOBqnb3CU%0Alza/wt995qMs+co99D/zOyKbN+I5EIGExuFGwJjlEtn+JN2PPkzDvIX4m5rH9yWIIm6fj/q2tqPG%0A0D+S4InV2xkcHcOybWRJIlzlp1hWsS2bUNCHqhvkslliPZtBy1CUIRwOEwwG0XUdTdMoFAqUy2Uk%0AScLn8+FyuZBlmVgsRigUolgsvicCrgBNLY2MjkURNRULcAs2gqlhmzY6IoJlQalAWRDQyir5koav%0AYQLTbvsYnpoTV4r7ZHvi2ZeIxJOoqkZHWxP5QgmXouD3eygUSkiieMx95pKdeyhGIyAIWIaBK1hF%0A46IlTLv1dl7+6hfHf27m7XfQvOxiirEooy+vJ7Z9C7XnzH2LLZ88Dzyzi50HRrlqyTQuPr8DWX7j%0ADCrDtMaDrR53ZcrBJUv4PMqpHO4JddEVV7B/7x6S8TjBqhCCINDY0kJkeIi1zz7Nrq2bmTx9Brqu%0AAyc+syy5v5NDj/wKS6+Upw22dzD7Tz71uudbTZUPFybYdqUMsm3z6RsvYNfBCJv3DjIYy+CWJWpC%0AXvojaTZ3DnHzynMI+k5+NuaE5mauu/U2rrv1NtKpJEO9fURHhjm0fx+b1q6lVCwSrApxydVXs2j5%0AhUybPed1GW2nwpotXaSyBXweFy5FJp0tIIkCs6e0cufHrqa1sZavfO8heodi4485f1Y7C8+pLP4q%0AlFR2dPaxZksnB/sjBHzORLbDcSxkWebOO+/knnvuob+/n+7ubsLhMLW1tTQ2NqKqKqIoUigUiMfj%0AlMtlBgYG6Ozs5IEHHmD+/Pl87GMfo6np5Fe4cTjOZjd+9GNMmjZtvF3CnPPnneYRORzvLU7A1eFw%0AOBwOxymjF4v0PP4bols2Uk4mMUpFLENHzaTZ8o93I7vdBFrbmPlHd7xhCdBTpXpCI6s+8Sl2vvgC%0Aoz09lEsF9LKKaRoUMhk8Pj8evx9vIEBdSyvLbvgAc5ad+LKy71auqLJp7yDhgJeFs1pO+f4FQcAd%0APrpv1OTrb8I2TXqe+A2Z3h484WrKY0m07DYyPYc4V9DwuUAQTKYKZfqeepwq249c8DBWKlJTX8/A%0AcJSfPPA4fp93fLsHewaZNrmNtuYJfziMk8q2bQzDQNf1d9Vbauv2XXzmL/+KTDqJoR2dUamaR7Jk%0ANE3l0d88SlVsgOFDB8mlUlivKS+ajEbGv86n0+zfsvmogOuGhx7ghe/eD7ZNrLeHW7569zse88ly%0A4zWXMmfGZF5Yv5Wtu/YxHEkQiY0hyxKKLGGZNulMHlUd5Me/fIyvfv6TTPnALTRcdg1PfubzwBiC%0AICLKEnnRR9RQsVJpRjasY9rNt73t/l/ctJd0toAsSVi2zeS2St9JPWFgHQ64rlwyh0ce/jUxPYdp%0A6LR0TGJ0ZASPx0N1dTWaphGNRmlpacHtdqOqKsVikVQqhXkWZCgeryWf+Rybf/k/9G56GbtcQjB1%0ARNtEtEG2TWxBQEfEEmXKgkRG8DGitHBo1wCfu0A95hK8p5Nt2/T0D1MoFAmHqvC43eQLlZLJH7v5%0AmkqmazLDlPZju9aWEjFMtYzs9WGqZVzBEE3LLkZ2v/G58DVMYMoNNzPlhpuPuj2XyxGJRKirqzvp%0ApRV3HYywrz/OSDzLky/tZ+GsFqa11VEqH+lRGU/lue+/13BoaAzdMNENkyq/m/OmNR5zMPqdMEyT%0ALbu7yRfKBPweFp07BfkE9kyet8zrmhAAACAASURBVGQJ9RMmkIhFyabThKqr8fp8tHZMIpVIMNDT%0AQ2xkFCN0LjbSeHJZ566dPPqgwqRp05l93lxk5Z0FnWNbNxPftR09nwMgPzrE1BtvO6YeyJOaa1hy%0AzkTqwj4efn4PqVyJ5voq3IpMvqjRP5rmnCmn9r0zXF1DuLqGc+bPpyocZvPateP3zTr3PGadd3oW%0AFQBs29tDJlekoaayICl9+OtbrlpMa+PbLxDxe91cuGAGy+dPZzAy5gRcHafXWdb3dPr06dx11138%0A8Ic/5MCBA6TTaXp7e3G73Xi9XgKBANXV1VRXV2PbNoVCgXQ6TSwWIxaLsXfvXj73uc8xb54TQHI4%0A3kxTaytNrbec7mE4HO9ZTsDV4XA4HA7HKWGUimy7/x5S+zopJ8ewjCOlBYuvCRKVU0lGN64/rQFX%0AQRCYe8kK5l6yguzYGEMHDzA2OsLGxx+llMvhD4Vonz2Ha/70k0xo7zipk8jvxlMbD/D4un24FYmW%0AT19BU13wlI/Bsiwe6kswnAZXKcOnI3Gu/tNPkO3vJdvfRzEWrZRw1jT0XI7zZInzglCpxaij5XRa%0A7TxVdgMlQaJQLOHzekims4xEE9jY5PJFfv/iRtZt3sXUjhYuWTqfi5fMQ5LEk3psw8PDJJNHMp97%0AenrYuHEjjY2NtLW1HVdmzv3f+dfxYKsgirjcXgyjEsRwuT2YhoGhq9i2TfrQPvKJUTJjCSRZpqah%0ACUPT0FWVUF0dWrlMKZ/HtqzXBYF3v7QRU9cRgQObNqGXyyhnYBmp6ZMnMn3yREpllatu/wKmaSHJ%0ACvV1NZiGQS5fJF8osfuVffz7j/6HaK5E78AoyWQZEwFBANvjpats0WVKKEmR2v9dx7kxg2mT2zh3%0A5pQ33XfvUIxCsYwsS3jclVKRmm7w0FMbAVh4zmRuunwhz//vf+ESTBrb24geDnide+65dHR08Pjj%0AjwOVbI1PfvKTeL1e9uzZw/bt24nH44iieFoyt06W6hmzuOrr3yAZjbHhid9xYOs2CpFRXGMRavUC%0Ami0yKvmIeGspN7ZTcvuJxsaIb+/kF488xaduP3W9Gd8pQRAIBQPIskyxVMZ6TT/SfLHIqpXLcLtd%0Ax749Uaq8d9gWoiRj6RqZ7oPH9d6naRp//dd/zdjYGIFAgB/84AcEgyfvOu91y6iawUhRJZYq0Dea%0AwutWUCQR264EpQ8NJcmXVFTNIOh3k82rtE0IsWLByS0Ju+fgED984DkKpTJ+rwefx83cmSeuT7LL%0A5ea6W28jk0ox1N+HYejU1NUjywqehnZK1S6SGlhWpUIDgoBhmjx3sMTa7tV45dXUBt3MmzuLa69e%0AyYxZM47rs4Nt21imgRKsQk2nDpcrPnJ9ty2L1MF9JHbtwCgVgcqCJMsw6PzvH5FubmBquBGPBGNa%0A5fOXJImYlkVR1V+/w/exTK6Ibpi4XZXguKoZeDwuzptxfM8nQRCY2OSUOHWcXOl4jH2bNtG/r5NU%0AJHLUfbZl8dvvfw+P30+ovp7qCY3Ut7TSNHkyjZMm4/Z632Srp1d7ezv33nsvnZ2drFmzhk2bNpFO%0ApymXywwODuL1elFVFZ/PRyAQoKWlBdM0iUajHDhwgPvvv5/77ruP1lan8pDD4XA4Tr33zl/5DofD%0A4XA4zmiDq58ndWAfxVgUQRTx1tVj2zZ6IY+vvgFTVdELeWzTxLatt9/gKVJVW8vs2qUA7HzxBWwq%0AE59Lrr2exo5JJ3x/+/btY+bMme96O4lMkZF4llxRRQx4ePrlA1w0bxLtjWHkkxCILMYiJDv3MmHR%0AEhS/f/z2bC7PYFFl1ICAYHJgcJSroTIZXSphG/rh6q8Cnrp63FUhsv29BFrbEGUFs1xGL+S4spxj%0ArbeafFWAdCaHYZgE/D6Cfi+qplMqqyTG0kSiCboO9PHy9j187lMfPuGZc6qq8vTTT/PSSy/R09ND%0AqVRC0zQMwyCZTHLPPffgdrvx+/3MnDmT6667jvPOO+8ttxmJxtjX1Tme2eoPhKjCot7WGLQg3NzK%0AsqVLWbN2LenkGKQS5FKVQG9D20RcHi/J6CgIAjVNTSy6ahV7N75EtL+P2sNl1TrXvMCz3/8uyf7+%0A8cyrUnSU+1ZeSLCpieUfvYNFN978RsM7rbweN4osV153wOWXLGP/gYPs6jyIpmn0DI7yP78eRXS5%0AKqVrNQ0RqJGhpKoUDBvDljBNkbFEnpHVL7P25Z0E/V5uumIBtdWvzw4zLQsbEEURy7KJJ7ME/UcH%0Apffs2UM8HsftduF2Kdi2TXt7O3fddRcbNmwYD7gCtLS0MHfuXFasWEGpVGLt2rXYtk04HD6p5+50%0AqJnQwHWfuAP7T/+E0WiC/7jtFl7NB4tJPobqJlHKq7i0Am0tE+gfirBhy25uuXYF1eEzq7z1G7lg%0A3mwGR6KMRBIc6htCFEV8HjcP/vZZnlu7hZuvXcGK5QuOKZAWnNiO7PNTGksQaG6hMDrCwPNPkenr%0APubxlMtlcrkcvb29TJkyhUwmc1IDrrIk4nUrGKYFAuQKKpl8GQBFlhAEGMsUgEqwKV/UaK6v4ooL%0ApjKt7eQGnkpllbKmEU9mkeslSmXthO9j2YqVlIpFfvvL/yEyGmH3SAnd14CteDCRMEURWwBJsBGx%0A0F1BTGw02yZvmCSSJt1r9vHY+v201Pq4628/ztTp099+x68hyjKq6GK/FWZ+WUfxG/Q/8zuG1r5A%0AKR5Fz+VQpanYcgsINma5zPDazRRki6SnhqxyDobgxSj7KwtZRBGf++wt9XwyGObhxUqHX8aiKGBb%0ANrlCCY9zrhxngHKxwJ716+javInhAwco5rKU8nkMXcPQdapq65AVhVQ0wtjIMKIkIysKssuFy+PG%0A5fHi8ftpnT6DWYuXMPeSFWfc4lFBEJgzZw5z5szh4x//OPv37+f73/8+yWSSQqHAtGnTKBQKZDIZ%0AxsbGaGpqorm5mZGRESKRCE8++SSf/vSnT/dhOBwOh+N9yAm4OhwOh8PhOCVGN65DPRwk8jc1owSC%0AaJkMhiAie33M/KM7iGzeSG6wH299w2ke7RuLDw5UJjQ0jUM7tjNr8ZITvo8nnnjiXQVcdcPk4Rf2%0A8OK2HgolDVUzyOTLPL3pIGt29NJSX8VXP3kZyh/03rNtm96BESRJZGLL8Zd+7P7tw4y+/BL7H/oF%0Ak6+/ieZlF+EOHQkovRowA0js3snIS2sqwVZRBMNA8vlpv3IV0S0vA5WJltl/8ikEUSCyaQO+A/s4%0AZ9pMEucsY/3mnQyNxCiWVUaiCSSxkl3l93nweNyMRBNounHCM+dSqRTf/OY36erqIplMUi6XEUUR%0ARVHwer0kEgkEQUAQBAzDYHBwkGw2+7YB1/7BIUzTGD/uKreLhWYRTJtmCcoBH1/70t9hWV9gqH+A%0AX37tHyhETQRBQHG7CU+bzt6dO5AEgeVTprHoqqtZeOVVlAsFvIEAq3/6n6z54fexdf3wh//Kb0Ky%0ALSiXSPf2sPo///2MCLj+7vkN9A6McO3ly5EVF9v29qIZR0rwbth5kHIuSS5fxDItbBs0wyBkG4Rk%0AEUMSMU0L2bZQLAPZMpGwcbs9+Nqa0G3I5Yvk8gU07Y2zutqb63hl/wCGYZLNF9m48wA+75HAfVnV%0AiScSaJqGx+MZ/3/69Om436Qc7Ku8Xi9XXXXViTlZZzBBEGhurD/8XeX5Jooi112xnN1d3ezv7kfV%0AdPw+L6lMlg1bd3Pt5ctP34CP0c3XrmAsleHlbXvI5ApkcwWy+cq/aCxJKp1DkiQuWfr2pQyrJk0h%0ANGkKpXgULZ/HU1tHbnCA0lgCyXXkedT3+8fJDfTTuGQ5Ve2Tjro2ZzKZo7b5ar+7QCBw4g76NW5e%0AcQ4uWeLAYIJCWadU1tF0E8Oy0PTK69TjknC7ZII+N7UhH9ddOPOkZ7eeSpddex2+mgnc+8OHUfMa%0AqiViGxaSrSELNoIIim2DIOASJBAEbMCSBExLxrBANUV6I1nu+9o3+OM7bufiK4/vmtDpmUin2cL+%0An65jTrGXpv6tmLERAGSPByQBQRQRhEpPYUGSsGyLHUYtBdvGJamU8zlUTcDrlmmuP/XVL15LlCRE%0AScLt8SJK0mkP/FQFvMiShK6bSG4Rv9dNNl/iuY27+ci1Z/51yvHe1t/Vye/+80dE+/rIZ9NopRLe%0AQAB/OITiciMpCqJYWVjpD4UOZ8eblUoomoaulilkcxiaSmxggL69e2ifNYfqCae2rPjx8Hq9nH/+%0A+XheU5Hl1X6vTz/9NIcOHWJoaIiOjg7q6+vp6+tj3bp1fOQjH6Gq6sxfzOVwOByO9xYn4OpwOBwO%0Ax/vQvgOH2LbjFa5YeTEN9W+ddTLU18fm9etYeumlNLW2vaP92bZNeSyBqaoIgoDs8TLlhpvp+vlP%0AAAhPnc7Ey69m4uVXo2bSuKrevifZ6aCWS2DbmLpRySg8CV5bpvKdeHRtF0++tJ/IWK5S1hAQdINi%0AWUc3TURBJJ0rU1/tP+pxqzfs4Ds/+Q2WLXDnHR/giosXHtd+jVKRcjKBpevs+5//oufxRwhO7MAM%0AHJ3FN9a5mx1DlUznSt1XG0EU8Tc1M+PW28cDrgD+xibCU6fTvOxiyqkksteH7PFw3RXL6R+KcPe/%0A/IRoLEldbZiqgJ9UJkcylaGxoY7RWOKEZs7Zts13v/tdduzYQS6XGy8HqyjKeA9Xn8+HpmlomoYo%0AihSLRVRVfZstw4T6ekSxEgB3YXN+MYksgCKAC3D3djHU00vr5Em0tLUiKwqCIGLbFsl4nM7OTkzT%0ARBBFXt64gbYly1iwYAHeQAC9XGbdj/9/hMNlhHVAQEAADAREbERALRTffICn0FMvvsyB7gF+/cQa%0ARMWNKLspFit9Mk3T4sD+/ehqebxvrSRASLAomwJp00bGwEIkr5mYCEiCjCWKYCv407lKVnTAz1gq%0A/aZjWHHBHF7atp/+kQRut8JILIV0uGSqLIls3dPNSy+Nks4VEW2TUEihXC5z8ODBY/p9vx8k01k2%0Abt2FZR0peWpZFtFYgpamevqGRkmlswQDflRVJz725r+PM4nLpfDZP/0QV69Yym+fWsOajTtQFBlJ%0AFBmJJojEx3jqxY3HFHAVBIGpN95KbrCf/PAgRrGAO1yNIIpYmooSCFKKRVHTKVIH9jHw/NMEJ7Yz%0A+Yab2TOWZu3atXR1dVEqVV4fxWKR7373u7hcLpqamjjvvPO48cYbT2gm9cyOemZ21JNIF+jqi9Mz%0AnCSazDMUy9AznEQQBKZPrOPcKROYP6OZ2ZMnnJSKCn8omy8yGj/6OXRoIEJV0EtjbZjqkP+EBfHS%0A2QKPrN2H6a3BLaiERJNiPodqyGimQEtsDx4thyBAzlNLpHYm4uGsV0m08YkWZUtAsEVGBwf51X/9%0AGMXlYumlK455DIYgU7BlOrsj9GkGHm0ak+paqC/FCJfGMD1SpaS8WAn87pGbieInLoUoiS5q7SI5%0A1SLo93H+9GZqqnwn5Ny8U9Nnz2HB0qXkszn8wQDT55xzWscza0oL+3pGyOSKeNwhqqv8DMeS/H7t%0ALhKpHBcvnHXUtc3hOFX2bdnEb7//PRIjw1imRVVNDZ6WVkRRxLZt1FIJrVzC7atc88rFAqIoIcky%0AiseD23fktW6ZJpG+vvFg7Nno8ssv57LLLuN73/seTz31FMlkksbGRjweD5lMhr1797J06dLTPUyH%0Aw+FwvM84AVeHw+FwON5nYvEE9/zjdygWSzz17At8/Ut/y+SON+5LlUml+OevfIlSscDaZ57ms//3%0AH5g6c9Zx71MQBJRAEFFRsE0DrZCn+9GHx+9/bT/X12ZFnmnaZsyikMmguNyETlAW7sjIyFHf79y5%0Ak82bN9PS0kJTU9P4KvVjoRsm63b0Ekvl8boVWuqriCbzhAKew733TCRJwO2SXvfY7V29jKY1QODJ%0AtbuOO+AqHA5ACrJMOZdj/0iU3r29jJoCllEJIluWxaa+YXZhUyWKhE2FCaJJi2RR4/NRiLx5ENtT%0AXXNkX4JAR1vTURPo111xIYMjUda9vJNMNoff6yGdzbFjzwFWXnh8x/JGDh48yJ49e0ilUlRXV1Mo%0AFJg8eTIul4vh4WE0TaO1tZXm5maGhobI5XIUCgVM03zbbXe0t9ExaTJde/NMsDVcmMi2QJtLRABs%0ANL55519xwW238+EPfZBZi5eQikYZi0aIDvRjIWBbFoZlMrB3D9/9/Of4q698jfMuvIjOtavRi0UU%0AbAwETEGsZLYCqqiQU3yE9DzNbSeu1+G7kcrkiCRSWKZVCcgfztACG8syMQ0d23r1nAoIokROlPDJ%0AFiHBQsImpZmUkQnIAm1hH/4JE8gLLkpllVyhSCKZxqW8+Z9BU9sbuX7lAh57YRvxZBbLthFtG1mW%0AKoG1WBqtpJEvGWjFNN5ACEEQ6Ovr44tf/CITJ048JefqTGEYJjv2HKBpQi1dB3r5zRPP0Xmgj0Kx%0AxBJbpkpwYSOQsiU2P7sOECrBCkEgVyiiSBI9fcPohoFyhve13b57P5qms+j82Uyb3MaajTsQEAj4%0AfYSClUUfkdgYtm0fU4CvZtYczv/s5+n6+Y8pREfRMhn0Qg5RceGqCuEKBLABU1XJD/ZTjEbo2vAS%0A2yyJXUWNfD4/3qd5dPTI9bO3t5eDBw8SDAa55ZZbTvh5qAv7ueh8Pxed3wHAtx9YT89wpYJFR1M1%0Ad1y34ITv8w+VVZ3Nrxxi8+5uurqHKavaeBnhQqnMYy9u4/drd+JSZKpDfqZObGTe7A4Wnzf1uN5X%0A/9AzG3bTOxzHME0mtU6gWFYpGiIhRUTBwh/Jo+g5bER8oozHKmFYNhYilqygCZWStG5FpiocZmRg%0AkEcf+CXzlyzF/Qb9tNVMmmJklFIi9rr7RLVIwRLJuGpIm35cvjrcIQkJQKs8/yzZxb7AbPKqiWHZ%0AhM0ipiCRVy06GrxnRPZxMBTiz/7270/3MMatXDyHF1/eS+9wnNrqAF6Pi/qaKgZGE6QyeTbtOoTX%0Ac3S/5rF0Hk033vK9xeF4N0Z7enjsh/9GbGBgvCerIAjoqkomnaKYzSIpLiRJopjLIUoypq4jCAKm%0AYaBrGopLwe3z4w0GcXu94wszz2aKovDBD36QjRs3MjAwMH6brutks9nTPDqHw+FwvB85nwYdDofD%0A4XgfGRmN8HdfuptkKk0+n8fn8/GVu/+Rn/7Hd8cz9l6VTaf5yp2fJZtOkctm8XoLfO8bd3HPv/07%0AwdDxZ6BOWLiY3EAfpbEExcgoRiFfKSdr22R6u9n+nW/RtHg5DQsuQHK53n6Dp5BpGAzu34cAKC4X%0AittNKhJh9/p11DQ20jCxHeU4xmwYBs888wxr166lu7sbptwxfl8ymeTuu+/G7XYTCoU455xzuP32%0A22loePsAb66oUizrGKZFdVDhtfP9X/joxZimhW6YVL2mH+XwaJzHnlnH1p37sBGwbdi7v5cv3vMD%0Apk9u45rLltHUUPsGezuaK1CFO1TN3kicdSmNLAJly6Rs2Zg2uCUJzbKJWDYCINk2iiDjRsIrS9w0%0AGkP8l/uO2qaWzx1z4KKuJsSK5fPZuecAiVSGcFUAwzDJ5U9M5ubatWvHg63pdJr29nY++9nPsnv3%0Abh5+uLJ4YPLkyXzjG98glUqxceNG1qxZw9y5c49p+3/zV3/J5//27zBzKUzbwC+DS6j8U20oDnVz%0A//3/zIMPPcT9d3+Fnt2vEIlGsSwbSQBRqASiZcuEbJrHfvCvbH/2KabMmMmRYs5Hq21v51NfvotD%0Anfu54pYPnpDz9G5l8iqCIIJgY1sWgmBjV+KtYFkw3t9ZGC/V2TKxleUL53DVvGk8+J1/Y020hCAI%0AuKur+cAdH+KmVZeSzRXoOtjHll1dbNu1j3y+8JbPq5uvXMyUiY08t+EVOg8Nky+VSWUKlFUV2wa3%0AL4Tir0Et5RiNRmltnMDYWILNmzezf/9+dP1IueIXXniBQqHAggUL3rbk8Nlo++593Pu9/yaWSKFp%0AGrquY1o2tm2xRqynSqzGRCAvSKDrgFgJpiNQLmvoksjWV7p4Yf1Wrrr0xJdpP1Fs2+aH//0I2VyB%0AtuYJjKWyR91XVjXcikJ1KHhc2ZS1c85l6d3/RGLXdkY3rie5by96IU9+eAjJ48E2jErf8wmNJGMx%0AhEyadtNmtyagKG58Ph/pdJpwOIxt2+OZ9eVyGe0UZS0JnNpJ++7BKD/61fP0jyTI5osUSyput4Ii%0Ay7RMqKFY1igWVXTTRNMM+kYSHOgd5eVdB/G4XMyb3fGO9qtqOuu37iOVLdDSUI1pWYzG07Q11bL4%0AvGmsWDyLb370mfGfF4DzQzncgRBDsQyJEhQFH6K7kmUWrAqhZ+IkYlG2vLSeCy+7vLKfTIbYji3E%0Atm4ifegAhqpi6TqmqqJ4/ZVrn2GgI+I1y/iMIoYgoQouyngxTRMbA5+lkpN9BPwhJtS7QNdIpVwU%0AVYPmGj8rF01hRvvJ7a17NmptrOXcGRNJZQsMRZK0TKghFPDh97jJ5EtEEmkMwwRBwOt2USxr/OKx%0A9TzyzGbmTG1l+fzpzJ3RjuIEXx0n0KbfP0EqEsHl9YwHWwuZNKlYjGC4mgkdk5AVBbVYJB2vLNAI%0A1tQwceYsbMsiMTKCVipRLuRJx6KYhoH9LqvqnGiqqmJZFl6v97ge5/V6EQRhfAGSbduIoojrDPt7%0A0uFwOBzvD84nQIfD4XA43kde2riZsWQKl6JQFQzi9/ve9I/RXVs2k8tksCybYFUVvkCQV4Mc70T7%0AlauI7dgKgkB5LIGWy43flzl0gMLoMPEd2wi2d3Den91JoLn1He3nREpGRtn81O84sHUrmbEEermM%0AZZroqkr3rp307d2D4nLj8nppmTKFhVdezYxFF7zlNovFIvfddx87d+4kkUhQLBZhypH7o9HoeB9Q%0AQRAYHR2lubmZ22677W3HGwp48HoUJFEkky/jf00GxtbOIS6dP4kJtUd6tW3cupt//9lvGIlnSZXA%0AsgVsQSCZLbJm6362d/aRSOX4u7/4o7fd9/Tbbmf7WI7nh54lbptYto1LALcIlg2KbWIIAoIgIoqV%0A/nKYBjnTxrZFEmWd2p6DSJ7KJItRKvHKD79DoHUiO10NHMibXHvlRVyydD6y/PoMXYDR6BiGaSKK%0AArpu4PN68PuPb9LmzcTjcVRVJXS4H1YwGOSSSy5h9+7dr/vZ6upqVq1axapVq455+xdfuISf/uQ/%0A+ca936K8ezNl+8gkmAQEsSgVsvT3HuLL997Pj79/P5s/chtqqYzX5ar0ZxVAUVwIAiRHR9CKRfSy%0AWsmARUACbNsaD43kRoZ46ef/xYe+9BUUl/LuTtAJ0DccJ1jTgDtTxtRKYJt43Uolc61UQpIlbKuS%0Azev1eTFNG9M0mNTezJ2f+giyLOFx/ydtZoK86MKQ6sYvV1VBP4vnz2Hx/DmHy93uRrbeOhh//sx2%0Azp/ZTjyZ5eePrePFTXtxKTKNdSEyuRLF2g60QhKtkCESjTK5ow1VVSkUCqiqisvlIhaL8cQTT7B6%0A9Wpqa2tZtmwZV111FW1t76w8+5lox56DDI7EKKuvBvesSoBcAFsQydgujsTj7PGGzsLhRQKSWMli%0ALpbKp2X8x8q2bQzDZGA4SjSewu/zoKoa5bLKWCqNphk0N9ZxydL5x71tSVGYsHAxExYuphiLsOFL%0AfwtUKj54qmvQcjkK0VEKxRKGaeEXBM4PeIi1TsayLNLpNLW1tXR0dFAoFIjFYhiGgSS98bXybDYw%0AmuD+/3qSvqEYumESCvpwKTIlVaNYqkzWl1QNURBxKRLhKj8uRSadK1BWdYrld172e3tnL/FkFlmS%0A8LhdxJNZQgEfS8+fzp9/5Irxyf7Xuuiyy/jQxz5K165dPPHrX7F7dyfRrEKwtgGPaBCqqSGTTLLm%0A6ac4d+oUeh59mGTXXrR8Dj2XxSiVkNxuREXBFQiiBAJMdQn0lvLkbZmy5EYTFERsZNtEVgu4bAPR%0ANJAwMV0KoiAQT1UWmVRVh2kJelm1bAY3XDTrtPdLPVN9/KZLiSez7O8dpX84TijooyrgozYcoDYc%0AwDAtBKGS4Z/M5BmNp9ANk5Fokk2vHKIuHGTpvGncsHIhfu97b6GN49TKjo1xYOsWCtksTZMnjZcL%0ATsfjNLZ3MPfSFSy84iq0sspPv/oPRz32whtvZtq8+eiaRqS3l+5dOziwdQuxoUFyqeRpOqI39rWv%0AfY2RkRFWrVrFDTfccMyB19WrV5PP5/F6veMLj2pqao5psarD4XA4HCeaE3B1OBwOh+N9xOV2I0sS%0A+UIBSZIIKwrnzJrxhpOyLrcbSZYp5HPIskIwJNE2aRL+QOAd7dsdCnPBF79KzxO/ZXj9aoxiETWT%0ArmS6Ano+j17Io+Wy7PrBd1j6tfsQT2N5yX1bNv0/9t48UK6yvuP+nHX2mTt337LvKwGyhwQISzDg%0AAigggtpWbMFi1brxVuva+vq2amtrtZXWXVFRkB0CSYSQfYHs997cfZ99PzNnff+YyyWBJCQhiOh8%0A/rszzzznOc+cOTP3+T6/75dH/ud7JEaGyafT4wKoNxDEtm0KmUxZRHAcDN0gNthPOh57TcH1Rz/6%0AEbt27SIWiyFJ0qusDauqqtD1ssBkWRalUgnzOMvl0yGJIpddNJVUtshIPEvPSBKBstXwbzcfYuOe%0ALq5aOp0bL5+Hrhv8x48eomMgg2WDKEkIDoCAIIkYjkxCg6d3HaP+gd/zwesvPe2xRxNpHj/QQdwW%0AqG1pwSwVSaQyeGQJxdBJlXTckkjA78NWVQwbipqGVSyCAJauIwXLi5LumtpyJmwyQX54iOfNWvpN%0AhZ6eAR584lmWLprL9CmtcNzi9n2/24DjQCyewu/1ks7maKyv4YK5089o7l4LRVFOWJguFAocPHjw%0AvPT9EvPmzOTmNZews6cdoZgFXn7fVVECwcYoFek61s6xvkEmLV/J1i3PoaZT1DgOgiBiiyJBrxcM%0AnVw6RWJ0BFdTK/pQPwoO8SZieQAAIABJREFUyli1q4OAUNLo3rSBrz+3mas++jHW3PaB83o+Z0vv%0AUBTdhNr6RrJ5jUlN1dx1yxV8+p++i6YVAYGAz4vLpTChuYHhSAxBEFh+0fxxEb4mOchyM4ohiLyo%0AV5/0ONVVQa69chWbN28+o3HVVQepC7+cAzxnWgtuVWWzALJgE+t5Acsu0d/fjyzLBAIBQqEQPp+P%0AQqGApmlEIhGGhobo6+tj06ZN3H777VxzzTWvd8redFLpLE9u3o5hvHStjimtAsCYJbYw9hjlSkhH%0AeLmlJAioqvKWsDUUBIE5Myaj6wbZvEappKObJrIkEfD7CAV8rFyykPVXrHxdx3nl997Mm96HUSjw%0Awo++j5LuJieKBB2bSYrEnV/4Al/4whfG23784x+nubmZ/fv3s2/fPi677LLXNZYzpTroGcsFF6gO%0Anp9NLqfiN0/upH+4/NlvqAkxFEnidavUhALohkkkkaahJoTX40LXTbSSTiyZxTBNQv7Xl1U6HEmh%0AlfRxAa1QLFFfHeKypXOJDQww2NlxQnvBsRjY/wIHt0ykurGZuz79Wb75pS9Q3LuHsG4hugL4AwFi%0AoyP0HNjPpi9/DimVwMhlkb1e1GAIX1NLeYPScUxxG9yceYGOnMCAu4lRtZqi6MJWXFiijGVK5GU3%0AtiDgsx0CLplwwENjjZ+L57SwfN4EWurP3qnkz4lw0Mdn73gnP3rwWfYc6iKdLdA/EkORZQI+N26X%0AgltVcKkKTXVhAEzLJpvTiCYyjERTDEWS7DnYzZ3vvYppExve5DOq8Fbmhc0bySaTuH0+JLm8QS4T%0Aj1NVV8/Kd7yLy266BYCB9rZT9qGoKhNmzWLCrFlc+p6b6T54gD0bnqJYyFPV8MdxfQ4PD3P06FGi%0A0ShPPvkkq1atYuXKlUydOvWkDiFDQ0Ns2rSJxx57jFgsRktLC7lcDkmSmDBhAnPmnH0MToUKFSpU%0AqPB6qQiuFSpUqFChwp8Rl69eyf0PPIzb7SYai9PbN4BhGBxp62Du7JkntL1w+XKqa2tRFJl4NMpQ%0AXx+lYpG927exeOWqczq+Ggwx+9YPMO2d76bv6cfpuP8+HMvC3zoBPZ1Ci0XHrRQj+3bTuOTs7SUt%0Ay+KrX/83evv6aW1t5h8/+4lX2SW/FtGBAR76r+8w0tONrCqoLjclrYDicpHPpBFFCdmlYuo6tm2j%0Aut2UCgUs4/TCaCqV4vnnnycSiRAKhdA0jenTp7PzuDZNTU3MnDmTjo4O0un0GVvqvsQ71pQXF57e%0AdYxsvkQ8XcC0bGKpPImMxiNbjtJQ7aez8xjdI1lMRxxbzBVwxsQ4QRARRAHbsskXDY50Dr7mcTds%0A/D2JZAq/z4sky2RyFtNnTmfO1Els3/A0qRLIosBF8+cwb8UK2o910t3TRyIWB62Ar9aLS7ExtDzF%0AeAwEAdnlQpAkRE2nZEL/4AjRdI6u3kE8btfYRgGHUslgeDROKpNDkWXMYomqYICLFs6iriZ8xnN3%0AOmbMmEEgECCTyRAOhxkaGuIrX/nKCdeWbdtn/X69kqJWwGMb+Hi5EhVBIOB2s9BwSFsWeaPI1m07%0AufPOO9E0jYH9LyJEhrFtm3RJx5QVahQFLJNiLsfVH/wLdv72tyTbDiE6DhIOIuXKWQkb29R55tvf%0AYvbKS6if+nK5teM4tHX24VIVpkxsPudzOlNs2xm/BkVBQJJkamqqT8j1lMZyVAFkSUYQHOzjLPF8%0A4WqM+Ah5QUDltfNzT0Y0kSGdLTBtYsNJ38uAz8OVKxawY/8x1FATdbMCKHqMZr9JOpUcrzC0bRtR%0AFPF4PNTW1qKqKolEgvb2du69917cbvcfTBB7o9i8dS/5vMarHWUFVEXGMM1xR2tRFPF63OUsOdNE%0AFEV8Xs9bxnZTEAQ+dddtdPUOcrCtiwcff3YsD1jhitWLuWrNUmZMPf+Vy4IkMenq9ex/6AHsnp6y%0AJTugnMJ2URRFFi1axKJFi877WE7F+9ZdwIoF5eziqc3n5557MkZiKfa395LNF5nSWkffUIz6mhDz%0AZ0xgYnMNj2zeC5Tn4Oa3raC+Jkh79zB7D/cwEkuVbddP4ZBwJmglHdt2UJVyH4JeRBoa5qn//FcK%0A8VFK+TySWa7UFnBQDY3e3Tv4bU8nisuF6nbjkiRCkkQmmSQWnE9RdGMHLHLRo8T0LI3V1QSnTEMc%0A2wjn2DZ6NoNZLIJj466pw9QKCIUMk/NZJmX7QVFICh5y3lpKoTra7Sr6pWpsQcGHzm3XLGL25Hqm%0ANocrFa1nQSjg5e7b1tHZN8rze9vYeaCTRDpHvlAimy9imhbN9WEyeQ1VkfF73YRDPsIhH8WSQSSe%0A5tCxfr71w0f51IfewaTmin1zhXOj9/AhCtkModryNWQaBkaxSHDKNJZde91Z9ycIAlMXLGTqgoXn%0Ae6ivG8MwSKVSRKNR+vr6eOSRR/D7/TQ1Nb0qk/WTn/wk6XSaeDxOTU0NLpeL3t5eampquOqqq15X%0AXneFChUqVKhwrrw1/rutUKFChQoVKpwXNj+3Fdu2cbtd+H0+ADStSDQag1cIrvt27EArFFBdbrxj%0AO6qLWoF4JPK6x6H4fPiOswz2N7egzJjF0NZn0bNZjFyWdGfHOQmuqXSGo+0dHOvqoaBpxONJGhrq%0AzqqP3U89QSoWQXG7sC0LQRRomjoNSZYZ7upEcbmpbWnBX1VFOhqjkMtQyIJePL0l5u7du0kmk3i9%0AXgqFAk1NTdx9993c/ujLCwiLFi3i05/+NLlcjueff559+/axfPmZz4Msidxw+TyuXjadHz66l2d2%0AdRLyuxFFgf7RNLFUni0v9NB25CiGVa48EwUBVRExTAvHgdaGMD6vl1yhSKGoU9SN0x7Tsiy2bNtJ%0AMpVi4oQWBgaHaW5q5K//6v3Mbmlg+4anx9u21tXwgffdBMBoJMrTm56js6ubG296F0JvJ22//Cl6%0AOo2/pRUcKCZiKAK4BAfLsdFLRRKplwU2l6qSyeXLQidQsmyqw0GmT2nlfdevO+N5ey0uv/xy7r//%0AfqLRKB6PB5fLRWdnJ16vdzwnsbOzk7vvvpsVK1awevVqJk6ceEZ95/MF7rz9g0yXbC6qDTIt4KaY%0ALCCOua8KskwzNmGPgGGJRGyd9G9+xLMd+7h05hw2jAyRio4gSxKyolIwTUIiiFY5Y05WVT758/uI%0A9PXxvY/ciTnYgwOYgoji2Eg42KbBph/cy81f+dr4uA62dfH1//wJoiDwjS9+9LyJ16diYlMtXreL%0AeDKL3+dmNJ7mX/73IfSxCm9BKF+rhlkWUr0eF5FYkm2797P+sqUUutqRClmMsXzQmekBrLYDZOZM%0AJDBx8quqxE7F9+57ms7+UaZPbODaSy9i/owT7c2LJYOntx2gWNLL9tiKl6kzlvKvn7qVo0cOs3nz%0AZjZv3szQ0BCNjY0AxGIxAJqbm3G73QwODvKb3/yG1atXv2VtX03TYvPWvRRLOuGgj0Qyiw3gOMiy%0ASLgqSCyexDquEt3ndVNfG6axrpoVFy+gqirApuf3MDQSo676jb2+zgeCIDBtcivTJpfvT/f+/CEA%0ALl44+6zF1vzwEB33/4LaBYtovuTS0zo62KaJioMoAJaFIwpopsnnP//513M65w1Zlpg58Y0Xk3Yd%0A6CST0/B73RRLBrIkMXVCPZ/98DvYdaDzhLbVIT+L509j8fxp3Lx+JfuOdNM7FGPhzDO7L58Mr8eF%0AJImYloUT6aWuZzvoBdp6HFQR3D4/DqDLPhwEZMcAAYqFAtlUEqOkI8oSQj6PoHjJCgGKjoroacLS%0AX0SpasFbX640sw2DYiKOns0guz3IXi9GvoiRz1GMx1D9AYxCAdvSEUyDKqtIVTGJmOlhsG45eMYq%0A/B2HaUKayXVTK2LrOSAIAtMnNTJ9UiO3XLuSfUd66OgZYfuLHbR1DzEaT+NWFYolg1gyi8elUF3l%0Ax+t2MaGphuFoit6hGPc/uZ2//4uzF8YqVADIp9NYhomslKNCTMNAVl00Tp6Mx3duzkN/zNTW1iLL%0AMul0muHhYXRdp6OjA0mSsG0bWZbp6urCMAyCwSATJkzAcRx6e3vxer3MmDGDtWvXvtmnUaFChQoV%0A/kypCK4VKlSoUKHCnxHZbI5sNkdB09B1HVV10VBfx5xXiK0A+WwWrVAgl8lg6DqKqlJbX8/shee2%0AG7r91z/DyOWYfM3b8TWdWC2n+Pz4WycgSDKOPVaV9joWBk1HwBaVsbjAV2eqnQ6jVOLwtq3kUynC%0ADY2kIhEmzZ3HLZ++h0e+/z2Gu8qLurOWLOWdd/4tiZERDm/fyv7fb6Z52unta1OpFLqu43K5KBQK%0AqKrK/Pnz4dGtr2rr9/tZt24d69aduWjoOA73bdiPx6VwxZJpBH3u8edcioTHJVPSLQYiKXKazpgn%0AMjgmqqTwUoGuJDjc8ralpPM621/oYNbkptMeN5PNkc+X8zAVRcE0TQIBP2tWLSfS033K1zXU1/G+%0Am28Y/3vAhv8YkDDFadxmlLjwbesZ3bOTFW3H8CkBugsmhqQgV4fQdRPTsihoRVyKgsfjwuf1EAr4%0AufiC2dx6/dVUhQKnPPbZEgwGuf322/n+97/P4ODg+CKPJEl4vV40TePYsWP09PTQ3t7Ogw8+yLJl%0Ay7jjjjsIhU5t3WibJs99599ZMNiG27EZ7RcQJXFcpEpb4GAjOhaS4yCJArppE00mSfz+96hbtlCQ%0AX8rqdXCVSkiSiOXYCLKEx+/nud88wKYnNvHej/wNVY3NxAZ7ACgJMjgGEmWxOtnfNz6uA0eO8c3/%0Avo+CVkRVZD79le/wtrUruH79pSdUnJ5Ppk6oZ+qEemLJDJZl4wDtPSMguZBVN6qqoukWpaKGN5Em%0AHPIjOjbC/p387LanqXGJOLkcouPgwcSl57A2PcKOg9txV9ew8M6/IzRl2muOYzSepn84RjSR4Ujn%0AIH6fG9t++T5yoL2PTF4jlswiSSIhv4clC6YRDPhZunQp+Xx+3K7Y5XJx5ZVXcuTIEbq7u+nv72fq%0A1KnE43H6+/vZvXs3cxcsQlUkXG+RSs+XGByJEIkncXCoDYfIZHOYpo0k2gQ9MmG/QjIpYI3tj1Bk%0AibWrFnPjtZcxc9rE8cqTq9YsJZ5IU1tT9SaezdlTEw4RCvgQRZGa8OntWR3H4dhvf4kWi6D6g0y/%0A4SZiB15gZNd2RvfsoPfpJ2heuZraBYuQX1G1mh8eYv93/x2yaURJRrUdSsCQYdHR0YFvbPOUbdt8%0A9atfZdmyZaxZs4apU//0BLZUpoBhmLhdCrph4nIpzJ/eivwamxYkSRwXX8+VdDJJS10Qn8dFsvMw%0ATvwoaiGF6UBJ9qF6PFi2iWibY/dUB9GxsAwJKSDjCfhxebxEBgbAsnE8ZXtj2wFkN6XwVMxgA7YD%0AdrFAbmgQV6iK4OSpVE2bQaa3G8vQy1b6joMrXE1o2gxiB15Ez6YRZQUcG9s0cQwDPOV7lm0Y7P/+%0AfzJ6v5/6i5bSvHI1oannx2r/zw2XqrD8ghksv2AGHb3DQPmz7fO6CPg8iIJAMpNnKJKkOuSnOuSn%0AoSZE10CEg+39DIzEaW2seZPPosJbEUPXyxsLx743BUHAcZzX3Oj5ViMcDlNfX080GsUwDHw+H+Fw%0AGEVRxtsoioIsyxSLRQRBIJ/PMzhYduKpq6tj5syZ3HPPPXi9r89CvkKFChUqVDhX3lr/1VeoUKFC%0AhT8IjmWhRSO4wtVvaoZmhfPP+muuJK9pPPf8dpLJFOFwFZ/7zMepr3t1ZcryNZeSjMV47ukNpJMJ%0AQuFqPvz3n2TS1LNfsHQch4HNz1CIRhje/jzhmbMppZLjz6eOtZNoO4yeSYMDit9/1guC/YNDbNu+%0Am989ugnjWBetjkNSk/nUP3yZSRNamTJ5IvPnzmbJxYtOsJiybJtEWkMUy9lzmUScklZAECVsy8Lt%0A9zFz8WKapk496XGrGxu55F03cMm7bjjp88fj9/uRZZlCoTAuut53333AuVfcHE88XWDj7k6yBZ0n%0At3dgWxZmqYTjVdENC61k4vMoBDwKEVFEliUc0wHLopAtYIleEEVGI3F+fv8jzJs5hXs+/Haa6k+/%0AQOgcV8EmCEK5wkfXSaUzSG4PCELZplgQkFT1hNe9JAiUSiW+c++vSOLGkRx+mxRo8tYw6Yp15IcH%0AabCKZPU0ufpphG9cTySeYtcLRzh6rIeqqgBLL5zHqiULWXzBbHzeNyZD8OqrryYcDvPTn/6UgYEB%0AUqkUuVwOwzDwer2EQiEkScIwDLq6ushkMoyOjvKlL33ppAs/juNw+Mf3kt+1hRrBpmDbJEyQLRv3%0A2Dw6gHtsE4IFaAjYoojhQMmyKNo2pmHilN9GFFFEtmwkVcFfVYXb5SLxwh4AvrVnO7Jj8ZIM7XJM%0Ajq/5DNbXA7DvYDvf+N7PicQSaFoJKFewPfj471kwZxpzZkx+Q+ZXEARuf8dqRmIpBkcTZHMaqioj%0AqNVU1dRT0k1SsRFsR2NwJEYqk+cyc5SG9DCqrVOgfD0JOMiOjWDZ2KkE6XwGI58jceTQGQmuPq8L%0AEMjmNbJ5DUEQUGW5XNXmOHT0joxf86oi01BbxbpLLjhlf2vWrOFDH/oQn/vc59i+fTvZbJaqqiqy%0A2XL+6f8+M4THrfDPd16Nz6Oesp8/NtKZPKZposoKgYAfUZQAk4BHopRLkEYHXl4kdRybKr9Ka3Pd%0ACfdgQRDecmIrwKqlC5nQUo8iyzQ3nt5FITfQT88Tj6DFyr+twnPm4TgOtqGjxaJo8Rjp7mMoXi+y%0A+8T7V8/jD1PKpNEzaQL19TjDQyQdOGqCIRhkMhk8Hg99fX0MDg5y7NgxHn30UZYvX85dd931J7Xo%0ALEkijAkNsiRR0Ep0DURP+A56Iyjk83z57z9ejhPwTSc0ehS7mER0eRAEFUtLk9ZyiC4PluJBLuUA%0AAUPxILvdiKJIPpUmMTRMvlBAF1SK3iYMRyrfuxUvyeYVPCYoBIs6q0a3MqGpmcYly5l2/U34m1o4%0A8tMfcOzBX50wros+cQ9tv/gxkRd2U4xFMQsFJLcHUZFPENtLiQSJkV5yA/0MPruRljVrmXXLbWWR%0AtsJ54a9vvoJZU1p4etsBfvfMbnoHo/g8LlyqQtDnIZktsHHHId7/zjVv9lArvAXxBgKIkoRlmkiy%0AjOJyYRo6Iz3dRPv7qZtw/u3s3ww+//nPs3HjRp577jmGhobI5XJomkYqlcIwDCzLwu12I0kSmqah%0Aqiper5fW1lbq6+tZs2YNN95440nzXitUqFChQoU/FJVV9AoVKlSocAJ6NkMpmeD5X/6A4ORpLP1/%0AvvRmD6nCeSRcFeLDf3EbRa3I9l17ue2WG5k14+QChNfv58b3fwBBENj8xOOsXX8tcy94fZlwpWSC%0AUipBYXQYye3GNkxs0yA/OoyRzeLYdtluuLGZ+gsXn1GfjuPwi18/yMOPPUUilYZEHp9jI9oG1kgv%0AnVEXXb397Ny9jyerNvGhD76Pq6+4bPz13/7lNg51jSIIcO2q2aye+dLCv1Ne3DBM4kND52VB98IL%0ALyQUChGJRGhsbGR4eJiHH34YFn5kvE0ikaCzs/Pcq5MciKXyxFJ5bC2HZTtkszlEtw+3KlMb8rF8%0Afgt9PV14PW4KWhFREbFtFcG0sR0HrajT3Zcglc6STGf5f//hI6fNvQsG/HjHRE5d1wn4/SSSKb7x%0A7e+x/uq1+JtbEfsGUAN+/BMmATCw+Rk6H7qflksux3/RMv7+y99jKFlAFxQcAYaQ+MqPN/D++dXU%0AWhbYDi4RmqrcXHrdWgRB4EOf+KfxMSy/aB6Xrrjw7OfrLFmyZAmLFy/m8OHDbNmyhT179tDW1oam%0AaXg8HrLZLI7j0NLSwujoKIcPH2bDhg28853vfFVfsf37GNr6LE46RVqQsAWoFh1MBwqOjQQERYGi%0A41BwBGRBwiuL+LHRLBvdETABmbLIKAoikizhD4UIhqtpnDKFqTNn8vwLe5FxqDZy2JTrmgVAcmxk%0AKNe3ygpL330zABt+v4PRaAK3S8Xv9aKqMrIklQVz6eS2vHohz8Z//wa2ZXH53R/HEzo3AW3axAb+%0A8a4b+NXj2znQ3k86V0Ar6qSzGrIkEqyqIVEqYBolPJkY1cYIIUcHHIqCTAGJgKOjSyqGKOESQNVN%0A8vEkTns39Zdp44K8USySiUX5/t13MmHOPK65628BWLpgGrFElmxeI6+VKJYMSobJS2Gkkiji9boJ%0A+jw01lXxofesZWLT6e1UPR4PK1eu5MCBA5RKJRRFQdd1+odjJD11BCyLjbs7WX3hFKr87tP29ceC%0AJIljV56DIIgEA36SKYtsQSPgUimWSpimAI4IgoNhmDz4yOPs3LmdlcsWc+tNNxAIvHWtEAVBYFLr%0A6av/X8KxTBzbwsjlUP0BnDGbbAQBUVEQRBE9naKUTGCb5ngVUyEyiijLiLKM4vVh5LJUtU4gK7kI%0AGgJOJkOhUCCbzaIoyni1TyqVIp/Po+s699xzz59MpWtzfRiPSyWVzdPaUEMknuZo1yDf/skTNNa+%0AMaK9qes881/fZrijnUyhgD88jFzKYdngiC7kUgZbdWG4gmR8DXhiXZTTxQUMycVA3UKaAy6qyZPs%0AaKMkC2WRVVQxUHCwQfFhiSJRR6RoQzTQzEUXzGTh3/zdaa3QJVVl0d9+gsEtmxl8diOZ3h70bAaJ%0A4zZuCAJKIIhPDWLksmT6ejA3PIall5j/l3/zhszZnysBn5vrr1xCvlDktxt2kszkaaytIuj3EImn%0A6R+Ov9lDrPAWpba1FZfXi5bLoo5t4vAFgmTicR793//hXR+5m6q6+jd7mK+b6upq3v3ud3PjjTcy%0AODjIgQMH6OrqYmBggEQiQTabpb29HU3TmDNnDpMmTWLq1KmsWLGCuXPnvmUjGipUqFChwp8WFcG1%0AQoUKFSqcgK3r2KZJursLUa3sDv1T5e47/4r33XIjNWeQmXf9bbdz+fprqaqufl3HdNfU4mtqRs9m%0AMbUCRj4//pyeTiO73SjBEP6mZhbc8ZEzrq5+5PEN/PZ3j9I3nKKxlAVRIda8HAGbuoGtTCgm6K+b%0ATyLViyiJpDPZE14/GM3QO5LCo8oMRTMEV0zH4w/gOA6SoqAXNXoOH+KnX/0SWi57ilGcGQ0NDSxd%0AupRkMkk0GiUUCpFOp09o8+KLL/KZz3yGiRMnsmbNGq6++uozrlCqCXm5ZNFkZFlkqKuHomVg2RKK%0AYOPSEsyeOZebrl7EBdMb2Pj8C4zEUwQDPkq6juA4mFYRSQCXy4ttCMTTBXoHRtj94hGWXzz/lMeV%0AZZnVK5cxNDRMPJGkrq6Gvr4Btu/cQ3tHJ4rHgyjLyG43kVic/oFBkh1Hyfb30fGbX/DETx6m16xC%0AF2RkjLJloiBg6CY9h44QKKSR3R7UYIjahReeIB68GTKCIAjMmzePefPm8R//8R+0tbUhSRKTJ09G%0AVVW6u7sZGhqiqamJaDTKU089xdvf/nZEUUQraLjcLkRRZGDz05QSCby1dcxoaiHd00XaERkybEqW%0ATbMzlp0riqQCNTRetJSVs6aSOHqInmOdjMZj5G2HvMtDLB4v50suWEjLtOnMXrqchavX0LFjG6Is%0AY5sGEi/9+B8TDhGwAGSZmZdfwfSl5azgfKGIaZoo/pevu4svmMOqJQuZMeXVVRSO43DoiUcZPnwI%0Ax7bZ9sN7WXzz+wg2npkY9Uqa66v52AfWk0jl2Hmgk4c37eFI5yDBgBeXIqOXNHKpGNMKEdyWjoWD%0Ao6jkArW4dA1Js5AUhU5vA2lbpKUQI6Qb7Nh+kAf6vsWSC+dy8zuuIBOPUcjl2LflOY7s2c2qW95L%0AoLqGG69extrl89l7qJujXYMMjCaIJbOMRFPYjkNzfZgpjUEi3S+yduE0Zk1uPKPzGhoaKs+ropAv%0AFEnnSvRFNNSmspj7q2cO8PBzR7lx7XzWLZ9xTnP3h6S2ugpVVSiWdGzbprmpjmy+gKhIKKpNqVDe%0AfHD8hzSbzXE0GSMWi9PW0ck/3vP3VIWCb95JvIlUz55LoHUiksuNkc1gGHkc0xz/7lMDAaxiEcsw%0AsC0L2eslWDuZppVruO7WD3BDLMazzz7LAw88QFtbG83Nzei6TiwWIxAIEIlE2Lt3L+3t7cyaNetN%0APtvzw7ILpvPrJ7YTSWQo6QaNdVUMjCbI5DWCPg/HJwi09w7T3BBmQmPN6xKcY12d9O7ZRTGTxrBs%0A5MQAkuVgyC6cYgHVNDHdVVjz1hB0+7Cf7wTHQRAcHEQGTC8jGRksEZrWEsgO4csPY/prUEppSrIP%0AdylFld+PKSgIloni9TF53XVnlDstiCKta9bSsvpysr3dRPbuZu/GQwRTJWy7hFsGOZsmF8viqa3D%0A3zKB3EAfI9ufZ+IV6whOmnLOc1Ph5Ky6aBZPPb+foUjZyUWSRCzbJlf407J/rfCHY9Flazm45Tki%0A/X0Ea2oRBIFgbS2jvb20797Jf3/qE0y74EJCdad3W3irIAgCra2ttLa2nvD4nXfeecLfX/3qV5Er%0AblwVKlSoUOGPjMo3U4UKFSpUqPBniCAIZyS2vtQ2XPP6MqcEQWDJZ7/I6O7txA68QLrzGEYhh55O%0AY+Sy+Fsn4G1spuHipbSsvhzXGVbH6YbB409tZGB4hBA+BMlFqn4BluxGcCwirZdQFXkR1bYI1tYi%0An6I673gUVWX+JauJDw2SjkWpbmomPjRILpkoC7FjWY79R4/yzM9+wuxly2meNv2MF3TvuOMO4vE4%0ABw4cIJFIUHxF/lImnSYajTI4OEhbWxvPPPMMn/3sZ2lpaXnNvgVB4APXXsSSQI7fHXyYbc5EDNGL%0A6pgsFob56E3vp7q5LA6tv/RCRmMpYqksjgO6YfFSTKVpCziiG1OSGEqZHGjrOa3gCnD1FZfy9KZn%0A6e7pI5FIMmliK+lMluHRUQy9LBxqWpHnnt/Onn0vEioVaElrTLGSjIgqhltAtUqIODgOhOwCflun%0AuTSM5FEwixrB+gbePiS3AAAgAElEQVQmXH7V8SeMOFZ5+cdAfX09n//85/nCF75AJpPBtm1M0yQa%0AjZJMJvnBf/8PGx58AF+oinu//z/EDx/EyOfw1jegJeJUNTQy//KrmPehu/jMB/8COl4EwOV2c9tf%0A/SWzbrkdKAucqWPt9G98Ci0WpT9YzTO//AWSIDDjwou48e8+MT6m+Zdfgfnlf2bPg79htO0oWiZT%0Azj0FHFmmbtoMLn7XDay4+dbx1yyYM41DbV2MROKIkojP42bn3kNksjnmzpyM3/eyEGsUi2z89jcY%0APnSQYjaDbVl0bX2egf0vsu4z/0DDzNknnaundnSwYecxHNshHPTwiVsvweM60d6yusrPNasvYNOO%0AQwBIosCMSY201IfZf6SDqv4+FNPBAkqWQxt+Joo2PjLlDmqbMKsa6bYsStk0sbxB8VgPo7EE+w93%0AsHpOA47jYFgWLsfBOO6zGA76uGLFfK5YUb7uf/zgs/z6ye3gwOL5U5lcZfGdJw/R1X6IZzZs4Mor%0Ar2TVqlWEw6++r+q6zoMPPsiWLVtIp9NMmDiRvoERRHeIolyFYJYto/OagSyJHOmJvCUE14a6amZP%0An8RINEEmm6cqFKChroZsLo/iVpFUP7lkFvOlEFfAtCxqqkKkM1na2o/xwEOP8Re33/ImnsWJpIeH%0A2PWLn2LqJeZcuY5Ji5eec1+2ZZFqP8ronh0kjh4ef9xxHI785H9xhasJTJxEcMpUzGIRLRallIiX%0ABdZSifzIEO7qGnxVVbira6m/aAkNS5YTmly2t29ubmb9+vU88MADQHnjy6WXXsr27dvp6urC7/eT%0ASqXYunXrn4zg6nGpXLp0LolUjsHRBPU1Iaa01JHM5BmNp9F1ExDI5Ao8vHEvz2w7yKTmWlZeOIsV%0Ai2YQCpyDvbLjgG3j2DaC4OBRVWytgOXYYFuYgkRMriIxnEJy4kx24KVdBiI2qq1hGQ6GHEBQ/CRr%0A55KqmYXHyWMWiwgy+CSbW9x9HLMC9OQMJgYMwrPmnNUwBUEgOHkqwclTWdfxFZoHdmPbDq0zplJ/%0AwWoShw+SGxrAW1ePGqqimErSv+lp5n3wjrOfkwqnRXyFUG7bDqIo4lIrFs4Vzo2Js+fQNHUaydFR%0AcqkUgXAYSZZpmDSJVCTC4LEOEiMjeIPB8j3rOAY72gk3NFDd2PSqa7NChQoVKlSocP6pCK4VKlSo%0AUGEcPZvBse0THkscOYSntg53Te0Z7bSvUOFUKF4vrWvW0rpmLY7j0P/Mkxz60fdBEPG3TmLZP3z5%0ArPs8crSd0UgU1BBqLkWq8QJ0VwjBNsERMCWZvKcWubaF299+AQcPt7Fw/lygvOgdSxWwjrvm0/ki%0AHf0xZq1ey6GtWxnu7CAVGSUwJqJouRySolDM5+k+uJ+hrmNsf/xR6idMZPn665h/yepx8S8STxGJ%0ApZg/a/IJYw4EAnzpS1/imWeeYfPmzRw7dozjTeYy6TShcBiPx0MikSCfz/P1r3+db37zm2e8i1s0%0AS9TqcVoFL22uSYiSxOSWWsJNDeNtqv0KxVwC27AJ+Hxk8zb6WHGpZdnl/FBBQrcFNu7q4D3X5akK%0A+k55zOamRu6644N8994fMTwySldPH36fl7qaGlwuFVmWSaUz5PIFItEYgmnQZlr4EFGUDKJSgy6p%0ASI6JiE3eUZhixqkSTQTZQ7CphWnX33RCBueKi+ejKgp+n4dZ0yad0dycK5qmMTo6yqRJk04r8Lpc%0ALubPn8/u3bsxDKOcaes4WJbFkQMHKOVz2LZF577dmEUN2eNFkCTMfA5vUzOTrnobsqLg871stfrK%0A4wmCQHjGLMIzyiKK+dCD+DweHMtGVl69oLvomvUsumY9AN/8wO2kDuwFwNMymb/9xf2vav/OdWvI%0A5PL8fus+4sk0hmHSPzSKVizxwGO/5/b3vG287eGnHqd/727y8Tiqz4coSZh6CUGTyEYipxRc9xwZ%0A5Eh3hJJh0VIXpH80zcyJp7flBbh0yRxqwgH+NZ5GTITASCE4Fm5RYKqRwqVrWLaNZdlE40lGSzI+%0An4dAKMyEKgHDMBmJxjl6rJcLp9WhnGmN9Ema6brOyMgIsViM9vZ2fvKTn9DU1ITyivfg3/7t38bz%0AfGtqaogl0jiCiOwLM2v2XBLZIgGviluVMS2HcOD8ZBC/cKSH3qEYiixxycWzCPrPf5bnFauXsP9I%0AJ0OjMXxeD7XVVciyTDyZRhJFFFnCtCwERFRFxK1WEUtnCQf9xBJJnnt+Bze/+514PW9M7vLZ0r9v%0AD907tmEUNURJPmfBNXHkEEd+9gPyw4PomQxGIY9tGIiqihaLjlsFSy4XstuD4vPTsvpyZt50K6nO%0ADl749r8AICoKM2+6jQlrr0YQBHK53AnZ16/kpptuolgsMjw8XN5MYJQzXs+FZCZPe88wHpfKvOmt%0Ap7QT/0Nzw1VLiMbTbHuhg2giQySRJuT30lATwqXKOEAmq6GVSsSSGUaiKY50DfHQxt2899pVrF58%0A8nvSK3Fsm9H2Nvb+9rjcVKe8yUQC3DI4lo3lCKiOgWxqWI5Q3pQ19vZYiOimgCw6uBURQygX4dpA%0AwQBJciEAdV43DWKRekFjbqqNqtpZOLZ1zr+7RQFqrXJMQ7jKx0Uf/yzdj/2O9l/+jGIygbe+kdzQ%0AAKljbefU/5863/zho8RTWd6xdjFLF0w7601dO/YfI6+VcI8JrFpJR1VkaqsCr/HKChVOjiAILF9/%0AHcNdnUT6+hBFAW8whCTL1DQ3Y5kmhUyGbCKBoZcIhKsxSiXy6TSbf3UfWx96kGBtLfNWrGL+qtXU%0AvaJy9K2CIAh/NJssK1SoUKFChVNREVwrVKhQ4c8cs6gxumsHo3t2kGw7grH80vGdsXo6za7/78tI%0Aiors8xGaPJXqOfNpvuQylDO0OK1Q4WQIgoAaDI5rGOd6PaXSGQzDQFJcGLKnnEWJgGhbCJYO2Exy%0AGXz+6x9lSktZzIml8jyy5Si7jgwwGMmgm9ZYlZvNoa4Ibb2bUWUJ7+SrKYoTUOLd6MkeirksisuF%0Ay+sjWFuLbRoYJZ1IXy+J4SFGe3vob2/jbX/5IQzD4l1/eQ+27fDBm6/jb2677oRxy7LMunXrWLdu%0AHX19faz5rwPjzzXW1qL4fEQiEerr64nH4/T29rJjxw5WrVp1RvMy8aIleIIhatJZPMUUiq2Tb+9i%0AtO0ojbPLVTPpbA7BLOJoOSzBwDJFRBxsQUASHQzz5bRPTbfYuOMQN1x1evFh5fIlNDU18OvfPsyL%0ABw6TzmRIptIUi0W8Xg+qouJxu6ipCaOXdBKRCBFNI2iVUAqjKN46gtl+QCASnMyL7gmoaoj3rVnI%0AxKuuoXb+BScc7y/f+3Y+cP2ViKoL8Q3Obbr33nvZsmUL06dP59Zbb2Xu3LknXfRJJpPs3LmTQqFA%0AMBjEtm30YolPf+Ru5N4O1rqhzzH47te+xnIVfB4XfsqL8IIgIrnLwpPH6yn3L5SzWU9H35HD5FPp%0A8ufKffr8z4YJE0kd2Ac4BKtPXkm+dfcBbMth+cXz2fDsTvw+D36fl2Q6Q3f/0Alt492dFLNZfNU1%0AiIqCY1sEG5vw19bTMPP0VXW27eA4zng+cu9QjB/8ZhPzZ07kbWsW4fOc3Na+oOk4jkPUV09zboSA%0AXcTrlglKOjm3DIaAZVksyvXR5lbpSpUYjSaorgpSXRWkoTpIX98gpu2A8PK/Qz//4ueoa51A47Tp%0AzFq+ksZp08efEwUBRZaxbRtRfPl993q9BAIBstksIyMj9PT0oCgKllWuWh0dHaW/vx+Xy0VdXR2l%0AUolMKonqDRFsXXhCtcmnbluDqkjUh19/rqlW0vnPnz1FPJXF7VIoFHXevW7Z6+73lSy+YA4L50yj%0AVNLpHRimriZMKOCnKuinoBXpKeQRcJBEkGQFW5CwJQ+xrI0g+BgYTXK0vYuLLph33sd2Lji2jW0a%0AmHoJx7Ff+wUnIfriXvZ/99/JDQ9imyaSopRzWCUJUVGxxzZiIAgIgohZLKJnM+QG+5E9XnyNzRyv%0A8Mue8r2gvb2dL37xi7S2tnLzzTezaNGrM9XT6TQDAwOYpokoirjdboLBc7Ns/u4vNnCgrQ9Fkbnz%0AvVeyYtHMc+rnfCNLEnfdejULZk5kw9YD9A3FSOcKROJpSoZJeGxjkM/jpjYcpKQbpDJ5Eukc9/56%0AI0Xd4KqVC07Zv+M4HHtuM/sf/h3ZyCjFbBajkEMRyhbs5lj+rqUVEMfG02RFafCFKOCC8Y+0gCSC%0ArCiYjgimDYoFkoQgiDiKF8cxUUURG4luy0+LWEBSXZiaRvTFfTRcfO4V1scjCAKta9bS/cgDFEaH%0AEWQZx7KwNO289P+nRlvXEL1DMfqGYsyc3Mzly+axeP5U3K7TV6jats3WfR08tWU/yXSeloZw2ZEi%0Ak6ehJsTyRdNP+/oKFU7H3BUriQ0N8txv7yc2OEghk8UfDuP2+ZBkmUB1NYHj4l8s0yCXSlPIZEhG%0ARokO9DPS3c32Rx6iZfoMFq65jIVrLn3Dfz+fTypia4UKFSpUeCtQEVwrVKhQ4c+YdHcnB//3u2T7%0AetGzacxCAWnxShBEPHX1GPkstmVh6zqObZPp7iSydzelVJKZN73vzR5+hdeBaRjs27GdQj6Poqos%0AWroMr+/U1YtvBLLbi+RyowZBcp1eJDoVoWAARVFwUkmSgUkEcxFsUcGWPSC7kEyNwZLMT/7r+/zj%0AP93D5r1d/GrDAeKZAtlCCcO0cSkS1UEPtuOQzRcxLRvdsBBFAY9nIt5JrSybN5di5z76B0ZIDQ0D%0AAj6PC0mWCNXWIQgQ7e9jz9NPQVU9X/vZ05iWjaHr/PCXj7DvUAf//bWPv2r8mXic0SOHT3jMEnxc%0APGUS+0olhoeHaWhoIJVKsW3btjMWXLOjwyAItFoxfEP7wbEpebxE2l8WXL1uFx6Pi1y+QCaVwBQU%0ALNGLIwiYloUiCTiigktVyRWK7DrQ+ZqCK8CUSRP59Mc/QiKRZMu2nbyw/yBH2jro6OzG57VRbZV4%0Acgi3S6V54gQ0rcjIyChhDzQICcxCZEx9FIkGJzEQaOaij3/mVcdxHIfd//IVMt2duKtrWf6P/4zk%0AeuNyp6PRKAMDA0QiEY4ePUpLSwtz5syhu7sbTdMwDIMDBw7wsY99jKGhISzLolQq4ZEV0n09ZC2T%0A6z0Cbkkg7Fi8UNQpISGaOpZlIbvdGPkcQ1s2M/Pm27jxndeyvW0fUj6Lvyp00jGZhsHWhx6k98hh%0APH4fnkCQQ1u34vEHuOymk9u0rr7lFob37sA2TZa96/qTtnl84zaOdHTj93rAcbAsm1y+gNulUvsK%0AkdZXXYvscpFPJXH5fMiqSimXY8G178BfV39Wc9zePcSRriEOHRvkme0HuXjuFGZNbSaRzo23+dUT%0A25EkkXgqRzbQzORkD35bQMQCo4TbMNAdG6+jY5sOFyc7udgXoMNTz7ZYjNGBfhSjWBZ7cbAEEV2Q%0A0TSNQ7t2Ie7ZjSRKSPK3CVZVsfy6d/C2j3yU5RfMYGAkge04rLxwFlpqhEAggGEYxONxRFE8QdhS%0AVZXm5maSySR+vx9N0xgZKb9m4uQpUD0PzTuZ/tFyhrOqSHzjZ8+xbP5Ebrh8Hqry+hZATdMil88x%0AGksSDvkpjdl6nw9+/Ltn6ewbZfXi2Vy5YgEf//B7+db3f8Fz2/eRSKWJxBIE/D5CAR+qIlEqlgXX%0AupoqREFkQCtXAoJELGvwrf/5JXfcfj1rll943sZ4tuSiUXp27eDFhx4Yfyx6rINn/u1fCTU3Uzdt%0ABk1z56F6Tr85yDIMjv78R2THxFNJsTDyeVxVVQiiRCEyirumBsnlxtZLGAUNs5BHcrmwx4S8UzE6%0AOjouqHZ0dNDQ0EBj44n5wV/96leJxWKYpolt2zQ2NrJs2bkJ7dm8RiSRpiroI5P74xLmBEFgzZI5%0ArF48m66BCNtf6OBgRz+d/aOMRFMEfB50w2Q0nibo89BUFyZbKNI/Euf+J7ez/ILpBHwnr6p+8cHf%0A8MKDvyE9MoRZLI0/fnF1iIhWJK4VyxmtDliAYFmY6TR27gVwu7HtsuLqUBbw3bkhNMmHJblxXEEE%0AUQJRRpAUHGRMxyZmqzysTyAoGCyskpiR6qb70d8RnjUH1X/yqkijUODF73yLljVraVpxyWuKJvmh%0AQWzDRJAkbENHlGUU/+vf3PGnSqFYYmDUIJbMcvjYAOGQjxmTmpg+qYHG2iqKpRPvqfc/uZP7Ht3G%0ASCzFaCxFwO/B7Sr/fhIQaK4Ps2jO5DfnZIB8QSOdzfOf//dr7vzAjX80FetvBr1PPUa66xie+gam%0AX3/TW0rEW33DuwnXN/D0z35McnSUdCxGYmQYXyiENxhCUdXx85FkhVBtebOp4zjoxSL5dJrh7m7i%0AI8P0HD7EgS3Pcu0df0N145ll0b/ZvLSR6JVOIhUqVKhQocIfExXBtUKFChX+TMkND7Lv2/9KprsT%0A2zRRfF5wKGc42hbFRBzHthClsuWdpLqwDAM9l8EoFN7s4Vd4nezbsZ3/+/a/oxUKuNwuUok46298%0Azx90DNVz5zPn/X+Fkc/TcPGSc+pj7pxZNNTXMTwyiuJkybqrkR0L0Soi2CamGqQYaGLf5s387LGr%0A2Li3l4FIBrdLxq3KiIJFUTcpGebY9e+gyBI+j4oii+Q0HZ/Hy4obbmLBpA/zsZtux7SjiLJM9YRJ%0ASI5FMhJBcbmoqq8nHY3yX794glyuBJQr93Rdp29g+IRxZ+JxnvrxDzn2wl4K2SzM/Ovx5zRLxuk6%0AhpVKYmgayZERBLebdDp9xvMS7eykmM2gZdJgmTiOg6QoVE2YCJQXXurq6rn9PevZu/8onT0DRNMl%0ARtI6DgJhn8rcqU30RPJoJRPDtMgXSq9x1BOprg7zjmvXsXrVcu762GeBst3u3NkzyecLDA2P0Ns3%0AwOTJEynpJsOjERBM6m0LcAjlh/FrUUT/xSft37EsMj3dpI51EJxsUkzE8TU1n9UYz4aXFncymQzZ%0AbJaBgQEOHDhAqVQinU7jOA7t7e2oqorP58PtdpPNZHEbOk22zjKPhCKALAiowGK3hCIIyICl67iq%0AwuQGB+h9+gnyI0N4Gxqpr6sjb+qnXBjddN/P2frw70hFIthW2U4un05hGjrL1l+H5ySL6RPnL+CT%0Ajz192nOVRBFREBmNJSmVdCRJwu/zUBMOcd2VJ4r+8665lr59e0gN9lPMZCgkEuSTCbb96P+wTJN5%0A69af0fwWiga27WBaFtFEhlgyw8BIHM9WFUWSxj5LJrFklnS2gCgKFGyH9pmXMFuNEspFKWVS6LE4%0AGCYiDpJt4LIFXDoo2QS5kottUh3YDrLjgAMOApqvBp8WA8CxHXRLxyqV0LQCzz1wP2/7yEeZPqmR%0Az374nceNuJWvfOUrbN68md27d5NMJikUCpRKJUzTRNM0EokEXq8Xj8dDdXU1oVCIiy66iGuvvZZd%0AXQU27ekilSuSK5QYiWeJJHLEMxr/P3vvHSfHXd//P6dv373edKdTPxVLVrGabbngDrYwtiGU0JMQ%0AE5IfCfD7JXwTQggJSSAkfCGQYEIx4AAGYwPG2LJsdauXUz9d73u7t313+vz+2PPJwsKWbdkCZ5+P%0Axz2ku5ub+ezM7Mzs5/V+vd7jyRx/8c6rz3HSvlTGxsbp7x/AcBXS3gsLeS+FQslgy57jjMRTWLbD%0ADesuIxDwsWbpHLZv24prufi0AI7jMBZPki+auIh4HhQKRVzHAc9FElwc18NDon84zn9+5yHyhRK3%0AvWH9RRvrhWDpOnu+/x26d2zDyOUwCnksXcdzHJJ9vaSHh5BVDTUQIFzfwJv/8fMoL+Aijx/YS3F8%0ADKauuWauRHTOPOqWLmd09w4AJEWl5cprCDa3MHniGOnu01iFAvLUegVRBEFA8vkQJAl+TQzIZrNk%0As1mGhoYIBALTLunx8XEMw8CyLERRpKqqio6ODhYufGm9QAEMsyw0PUvvUJxMrkgk5P+tEicEQWBO%0AawNzWhvYdeg0X/z2owCEAj7mtjUwlkgTn8wyMJpgZnMd+YLOZLrAlr0neNO1K563vuz4GEd+/jCp%0AoQEkRUWUJQJV1QiCQC4eZ/G8uaQzWbpHRjAsG08QQFbAdQEPTIOScPb8ED2H2UISNWCSCrWSFAwK%0AqCiahGV72I6Hi0jeUyh4IllPIa/OIVeyWH28k92f+T/M2HA9jWufX2xlFXJMHDlIqusUA5t+SfOV%0A11C3bDn+uoZzlvNcl/ih/XQ9+AD6ZBI1EsHMZFDCEaoX/WanbwWYNaO+fM5k8owm0vQNT7Btv4oi%0AS8iSiOt5SKJISbc41TtCrlDC86AmFiIS8lPSTcYm0jTVV3H9uiXIl9BJmC+UKBZ1du3vYuMtG2ht%0AbnjxP3odYuslzjz0w/JzVl0DTeuuItTUcqmHdcEIgsBlV29g1mWXcWTbVo5u38bE0CCFTJrE0CCu%0A46D6fERqatACQVzHQZQkBEFA8/vR/H5i9fWU8jkmR0cp5XOkJyZ451/9H6obmy71y3tR7rjjDqqm%0A2rwsXrz4glutVKhQoUKFCq8llbtThQoVKryKmKbJX3zoj0glEtz1rndx51vfdqmHNE3fo4+QHx4A%0AQUCLxSglJvBV1+CoKq5t4zkOsXkL8Gwb29CxCwXsUhElGKRct1/hd5lSsUipWCQxPka0qppiofCa%0Aj0GUZWZsuP4VrUNVFG6/7SYSySS57n7yzY3YShAXD0QVwbXQipN4nse/3/cDNJ+fllkL0U2bom5R%0AGwsS0BR6R1P4NZmm2giW46AbFvmSiWmdjZT0RAX7OQmTodY5XHPLDWx94LsMnDpBKBbDMgyyhRKO%0A4+Lz+3BsB03TWLeqPKl5/PhxvvYf/4E5OkykVKCUSWN5wHOSGg3Rx1gmSa5YxLFtTMvE5/MReAmx%0Ayw0LFiCKEo5pgigiAmowSN+eZ8gMDzEuRvjethPIssxdN63hj37/LfzT137A+IFu8KClqYGOBfMZ%0ATh0lVzRQZYlY5OLEiK9cvpSNb7yFL331G2zdsYtUKo3kuZiuQ8GzQSxHGYuujYDH3Kbf4O4p5M/5%0APtvfixqNvWpx5+FwmKqqKiYnJ9F1vbzNbBbDMPA8D9d18TwPRVHQdR1VVWlqbKQ41M9qn0RUFMrG%0AXUASQBNEHEHAVTXsbBp/fSOBugbyQwMYqUkcRSM5mUHTTTBt8kMDTBw+SNWCDmSfH9d16dy+jeTI%0ACPWtbRSyGWL19biOg6JqyKr6sl/rx+99J1t2HeSnj20lk82jqjLzZ7dx73vvorG+5pxl1WCA9e/7%0AA0488RgDB/bhOQ62ZZIbH6Nnx7ZpwdW0HDq7x9h3YpgzQ0myeWP6TmI5Ll95cBeFok7a1PCUMKZt%0AksoZpHPFqXBVgUz+bLGPjERddYSFC9t543tuxRwfYWz3Dvb98Ic4+hCGICKKEhpgGAZSsUiHV+K4%0AECEnqkiOgYCHh0DehmrPxZsquijHB0vYtlPux/gb6OjooKOjA8dx6Onpoaenh5GREbq6ujh48CCj%0Ao6PU1dVx7bXXsnLlSlatWjX9Pl6wAFYvbuXhLcfZfXyIoE+hqFvEU3lO9E3QOzLJnBk1v3HbL8RI%0APMX2/SfwPLcckesKnBkY49EtB6mviTKzuZbaqvBLFs6y+SL7j/XiAaZlMzGZ5ZHN+2lvqaNYMhBd%0ACz2bRA5H8CQfrifiU0QKTjlNNZ3NT79PBARkSaS2KkooFGZgeJwHHnqcJR1zaGt5bYQAz/PY9l9f%0AoWfndrLjY2eP9dRusU0D2zAwyFOYTCKpKno284KC68Sh/ZjZNFqsCiOdxl9Xx6J3f4BAfeO04ApQ%0Ad/lKGlevY/ab7qQwPsbY7h3E5pYjuJVojIOuxLinELXgyjnlG0RzczPRaBTHccjlcpRKpXMKcfL5%0APIIgEA6HicVidHR08NGPfvSCj7PneRw60c+uQ6c5cmoAw7RwPQ/Tstlx4BR7jnQTiwSY29bI+hUL%0AuLzj1e2b/Uq5/bqVtDbV8JXv/YqDJ/rJ5otURYMkJrPsO9pzXsH19NNPUkqnkTUftq5TPbOdqhmt%0AJHp7AFB8fm59zwd45Bv3Mdh9Btu2iVZXEWtqIZ9JU8rncZIpbEFG8hxUq4Rfh4aaGKtnRdg9bnIq%0Al6Gm2ofhiIynLRBEqqwcuhpER2bS0zgdncui5DDWsSPkhgbo+dlPkM9zb3NNk3wygZ6YIH3mNEog%0AiBqNlu/9UxTHxzj0pc+jJxN4roMajVEYGSLSPpsZ17zh1TsAv+MICMQTGSLhADOaanAcl5Juohvl%0AL9uyUPCI+hXylo2qyDTURvFrKoZZvj5mCyUa62JctWIBN61fekleh207HDlxBtspt8/wXI8fPLyJ%0Adasuo2PuTGqqzp+g8XrFcz3wPKx8HremFs92LvWQXhahWBXrb9/IujfdwdDp03Ru30r/8WNkEhMU%0AshmyySRasUQuNYkgiPiCQYKxGJrfjyiKBCNR/MEQieFhhrtO8aN//Twf/Id/QvotFzBvvPFGbrzx%0Axks9jAoVKlSoUOEF+e2+m1aoUKHC7zj7d+/mxMED2KbJIz/8wW+N4Gpk0sQP7MXMZAi3tpEbHCDc%0A1k7rdTfSq/gxc1mgXEW7/rNfINvfS6LzEGN7n8ExDWTf+WPYKlS4FNxy43Wk8wYPfOHfCeZHKIWa%0AcCQfomshuhaR5AlSoRZMy0afOEJA9ZBic5jfVsvGDYv4+Y6T0+vqaK/jrusW0z08ycHTI5zojZMv%0AGvxs8z7ui8dx3LLi6uHR2TXEceU0YSeII6qUCgUUTaVRsSkJPgzDxHMdXNfjyW17+cQfv42jR49y%0AcP8+Cpkski8K4ZlY0rkxuJaoctA3G6+xHcnSsTJ91IVCLFt2bv/S82GbJgd+9ACntzyF60yJRa4L%0AkoSll+j8+cMomsagWsuIU48bCPPfP36KHz7mI5XOTq8nVzR4es/xaYdTrCp4Ufv3RSJh3rLxNg53%0AHmV0LE5QVRc1CH0AACAASURBVDBMHVuQcEQQPA9PlKiuivIHf/LB6b/zPI/4wX2MbHuKyZPHsY2y%0A8GkXi3R+/StIqkqgsYm6ZSuY/aY3I8oXL3Lsgx/8ILNmzWL79u0MDAxMuxnT6TSGUXb/SpJEJBKh%0Ara2NZcuWcdniJXz7U5/EJ7iIwEkhSLdchd+zuDpoUdXeTkyWyPX3UYqP4autJxKcjZlJU5icRCoW%0AMUQZqZBnbN9uEkePoEVj1K+4gvor1paLYzz3nF6TV995Fx1r1qK8AsE1Fg2z8ZYNNNbX8MX/egBJ%0AkvjAO25/ntgK8Mx3vknf3mcQpamPFQIomg99yvWrGxY/3XKcXUcHSGV1ckWDgm6WixI0hfqqIKlM%0AkUTKw3FdXEFBUCREyY+HC55LUNYpFkpoqkIw4CPo16iJhbl6VQd3XL8SVZHxtbUTaWtn36+ehNEh%0AbERMxU+0OoQ91I/refgFl5lugSOiWnYFCiIekPHX4JfyhCIRCrkctm1hWWVXqG29eBSvJEnMmzeP%0AefPmAfDkk09y8ODB6d9ff/3157x/Tw8keHjrCVYvmsGMhii7jw8higI10QDJbBHTdpjMlpjzEo6Z%0AZdls3n2MnQdPc6Krn9F4Amfqo55le2zecYgd+44RCgSIRELUxsIs7WjjrpvW/MZeuc/ieR6bdnby%0A0Ka9JNN5SrqJ7biMTaT51kNb8GsKgmeBIOC6LtlMunwqCAKOGABPwZ0Sf8Gb6l8q4gki0WiEcCiE%0AYZqkMjk2bd3D+99++0t45S+fiTOnGTywn1x8HEGU0EIBcpqfZ/oHUTyX25YtRXBszGIB/QITBqxc%0Atty3VVXxbAtJ1YjNXUB2ZJhCMoFznvMp2NDInDvumv4+ORGnL19gNJ2lIRBmIp0hXN/AnDlz+NKX%0AvsS2bds4fPgwZ86cQdf1corCwACtra0Eg0EWLVrEunXr2LBhA9oFxqzbjsN9P9rMjgOnSWUL5As6%0A7tR1JZMrksmVix1kSeJ03ygHT/Txlb95P6ry2z2d0NJQzRuvXUHP0ASZXIHGuhiW7ZDOnr/ILNHT%0AjVHII2sagigyY+nlLL7ljTz62b+dXmbOVRu4d9UaHvjcZ+nrPEIhl2NicIBgNEpdSwvjeRvL9RA8%0AF9k1cW2H+MAAmYkJREegyRJAWk6weS7xdLmPryYLxIwJRrV6DCRKKGQbF9BmjmNmMmQSE0iqhuvY%0AKMGp5AIPjEwKRKHchz6Xo5SYAMoFba5l4nmQ6e5ClJVywaQoUhgdJtDYTMtV1xD8HXC0XQrWLJuH%0AZTtk8yUSk1kMyybgU9FUBZ+mEgqIpAf7wTQp5kRCDU2ImkKxZDKeyOB6HpGgn/bmOm65+nLectPq%0ASxLhe6Z3iPu+/wi9AyPctK4D1/OYSKZ4eucBntl/lGDAz8fvfRdLOma/5mN7rfE8j0zPGUZ3bTvn%0A551f/zL1l68iPLOdqvkdqOGX1/P6UiEIAq0LFtC6oFyw03PkMN/7h89QzGYxDZ2a5hZUTaOYy5Ea%0AGwM8qhoa8QWDiJJE7YwZjPf1Eh/op+vAPjpWr720L6hChQoVKlR4HfDb/QmpQoUKFX6HGR4cZNvm%0AJ8vVxJ7LcF8fX/7C51m5eg1rrrxyOgLuUpA6dRwzl0X2+7F1HSUYpPayZXS84z30/fjBswsKAv66%0Aevx19TSsWsP8t76TxNEj1CxacsnGXqHCryMIAr5YI7mq2VQlTqIW4qQaV4DnUju4nWywkclwK56R%0Aw9ZzjPedYN7q2dyxYSFvuGIOv9x1enpdmiIxoy7M6Scf4crqGqILqvnljuPsPzJAoaRTX9IJ4OE6%0AHtlckcn+MWoTE0RLOppPxXMcPEFEkiQCsoJpmlPxojoHOs9gmybFfJ6SvwEpMhVh5p3roCtfM7yy%0Ay0rxI0Raqa31cc0117zgfvA8j+1f/yrd27eSGRstixuCgKSoCJKEVSxhUUIH8oqLG6tCNyzGEmlI%0AgOuWIz4B4pO56WtUNBygramGDVe8cCzllu27CAb8rFy+7IIcVZZl4XlTxy/oRyoW0AQX0XPxBJGG%0AaJB7//lztMyZM/36Tn3/2ww89QR6MlF2uE7tu2J8fHq9ucF+coMD1CxcQtWClx6l+ZsIhUJs3LiR%0AjRs3kkgk6OrqYnh4mAceeIBMJoPjOKiqym233cZHPvIRwuEwtm1z/z//E24piQCMSCGGxSB+z6Yz%0APYhbcHjvPW9G2PQLimOjZHu7UYJB5HCUoi9CztXAc0EGn2lhFfIUxkbIjwwxtO0pZto2pdo6EsND%0A0/eap37wAP3Hj/HWj/9/r0h0BZg9q42q1kVIokQ4fH4XTDE1SS4ex7VtBFHEc10cyyJc30Bk4eV8%0A9ltPc2YoSSJdRJFFIgGNmmgUzwNRAEkS8akykiggiiKW7aBbNvmCSbaoE9Bkqnx+dN0gFPQxp7mK%0AO25cw7rlHQiOg5XLQPVZIdjIpMrnvuhxMtZGSCqieR4C5XNNxUEUROqaZ+BNWRkNJYxrCnz0m/ej%0A+HwcePTn7H3054z09RKprn7J+00QhBd8Dxw8NcKBU8Mc7hol6CsfI8+DyWwJAQGfKtNcd+GTvpPp%0APP9+/y/pPNXH8NgEtuOBY5WvI7aJ68rkHJN8QWAynUVN+Bj0+xiJp5jVUs/VqzpecP17Oru5/5Ft%0ADI1PYtsOmlouZDAtm9yUMDejvopZs2YT8PvI5fMUiyUM08R0XTzh7H6J+iAUCuCKPmTVz0QyQygY%0ApCoaoX9olB17jnDP7W8gHHp1nOrPpXvndorpFJJSPgb18+ZzdGSSroKFIgjYsWru+rOPMtx5mK6t%0AT+M5Dv5o7AXXKWk+BFEsxzhqGnapxMjOrSQmJiim04iWhW2aL5wT4jGVTmuUz+Xn3CNqa2u58847%0AufPOO7Ftm66uLj71qU8B5b7Bn/70p1kwNfH+Uvjppn1s2XOC0UQaPA/Pg4BPpWRYqIqMJIkYhoXt%0AlEWo+poolu285oKrblic6R9jwexmFPnC4ln9PhVRKO9W1y0L/s+ew79OOfLaQxRFXNvGKORx3bMO%0AuLwr8rOnD3HVFYt53999lh0PP8SRrVtIT8QpTAmjilHCExQcUcETJHyRCHUNDeTSGSaGRpFdB7F7%0AL65jgjQHQRSpCvqoSU0wbpsg+/AQcAURJRBECQTL11Vdx3Md5GAIJ1yimIjjTgn4zlTqgqT5kH0+%0ABFnGF4kiCAJ2qYhr2RjZDGooTLh1Ji1XXcuCt7/nlR2M1zHvv+tabr9uBbsOnebAsV4GxpIUSyaG%0AaZEv6uUe2ZaA48r48Mil8wRDHqoi01gbo7YqzKols7lyxQJmzXhpvcwvFtlcgc9/9Xt09w+TLxRx%0AnHLRnOO6ZHMFkqkM9bVVDI/FX/eCa+rUCU5+/1vkh4cwc1mcqWK94tgYejJJ6tQJJJ8fJRhgyQc/%0ATMOKl9fm5LcB9TwJDDe86z0YxQJHtm0lMTRIcnSEWF09wWgUURQJVVWTm5xk3+OPVwTXChUqVKhQ%0A4SJQEVwrVKhQ4SLjui6f+9TfsPVXj2HqOu5U/0RTL/Hjb32Tn373fpraZnL/w49csjFahUJ5MlBR%0A8BwHQVYINr5470MlGKJpzWvbX63CxSU+Nkrn/v0cP3TwnJ8fO3SIUvE/qK2rp765mZmz51BTX/+q%0A9mrTc1lOPPErwnX1zL36hcXEFyPo07BiTfSpMUK5YarHDiA6JvGqeRRCzQi4mKkeZFnBsXQKiQEa%0Aq88fVZsYGWbPY78kl8kxXvIw1Dr0YB1yIIKmKICAKAr4VYnq/DBaehgsHVGqxnQcRi0ZwzYRRRF7%0AavJWkkTaZzRwcl8eBAUp3MxUA8np+Mppnt3nU6JrMBTiQ/f+IcFgECj30nvmcBerL5vLnLaz0ZsT%0AZ7ro37ebzPgogiigBkIEa2ox8jmsUolYywxsw8AsFqjLFqmXLISmakqWQ0k3yeYKlDtaliejw0E/%0AkaCf2W0N/NHbbnhBF9xkKs1/fuN+LMti0cL53H7rjVy+dMlv7K00mUrzk0ceJZPJEgwGcCwLVVGI%0AKaAUCuVm0p6fH33hn7nj3j9hyfqrmDi0n4GnHic/0F/uSav5UEIh9GQCX3UNnufhlIrYuo5nW7j2%0AizsTXy41NTUUi0Xi8Ti2fbY/piRJJJNJvvvd79LQ0EBzczO/99E/Z+dn/5aCGCYt+nAREIE+tZGq%0AniE++S9f4l//5bOY+59h7MghkqPj2P0DyI5NCJGi7MNAYjRvIcgqfs1PNQKF4UF8gSALNYmBtjbG%0AJyeRFZWJoSFcx+HI1qdZecNNzxu7bTvs3HeEYslg7YrFxKLnfx8ADI5nKVgKrudx+MwY1618/qTs%0AwptuJRePU0ynMKbSEfyxKtqvvIbHs1Uc741TNCxa6yOIokA6rzMwnkGgLH74NAXTKkcdup6Hpkj4%0AfQo1UX9ZjNVkNHQEoFTIceLEGMn4KMPDq5k3dIz00UPUXb6C9pvfRHjmLPTUJKpXjg302wZONo4w%0A5ao0ESkKKn5NJWlJ06KXJAgciyzmM9/cxDvefA3XvOs9XPOu9xDv7cUXfn4f3FeKIktIokgyU2Q0%0AUXaRp7JFVEWmpS7CusvaaLlAwdWybP71W7/g0Mk+xuMJXEvH8QBRKV9KlADelILnegKCU+6fKoki%0Apm2Xr1EvwqadnUxMZnEcl5nNtSiKTP/wBG3NtSiyRDpbxOdT+Pv/9xOMjgxz+OhxTnd1MzI2Tld/%0Agni6AIKIT1NYv2Yx92y8iY4F8/n0F77BvsMnyBdKZYFVi3B81ORdf/l1lnW083cf3viiY3sl5Cfi%0A2IZRdgNKEn2CQncyje2BJ0j88Jm9eAt+xdq1a7nzc1/AcxzEF4lbjM1fwOjuHZiZDFqsilJ8nIP/%0A9eVy4oHj4OGRHR9jz3e/zRuXrUD+NQfqZCLBoT27z/nZLx78IauuvIqWtpk0t7VNX1dlWaap6VyH%0A4rP3iZeCblg8vec448kMAZ+KbTs0N1SjyBI9g+NEQn6qoyH8PpVUpkBmKub7UnRyfWTzPh7deoim%0Auhgbr1/FyiWzX1B4NS2bTTs7yRV0AppKoWTg96k01p5fOI81z0DxlyPbLb3E2InjbB74wvTvTxt+%0Atj2xl8d2HOW6NYu48YbbuOrOuzhz6ABHt29n8NRJ9h84imLkUFwTTxDIJyaQXIeCp2IoEURHRylk%0AsHuO4JtZg6M1IDS20+vImCXAdZGcIhFzHC+sIogSgiieEynsr6vHV1uHmc9hplOYuRyuZeJaJpZj%0Al4us8nlEWcZfU4sYVdEiMWqXLadp7VWVwskLoK46wh3Xr+KO61eRzhY43TfKSDzFSDxFJlvgmc1b%0AiTsCFiJ1QY0rVixgdms9S+e3sWB28yXt1wqwbfchxhOT5AtFaqtjaJqCado01tWgaSqmaeJ6Hspv%0AeYTsKyV1+iQHv/Qv5IcGsYrnOtsdQ8cxdJ59WtRiVWS6T/9OC67nI1Zfz7zlK1h/x5vZ8fBDbP3x%0Ajxjv78cfCiFKEsFolExigoFTJxjv76NhZvulHnKFChUqVKjwO83r++mqQoUKFS4B//a5f+TJnz2C%0AZehTgkm5rL5cNW/jWCbjw0OXdIxyIIgoStiWjRIKY07EiR/cS+t1lZ4or0f0UomdT23mwK5d9HWf%0AoZAr953UiyV8gQD5XJZjBw5w8shhFFVF1TR8Pj/VdXUsWraMW+58C7Hql9dL8IU4s20LB3/8QxS/%0An8aORYTq6l72uq5fvYATvevZtv8kEyMCcm8/AIa/ipWXzWW0p5Mezy3HWLo2+XyWLQd6mNv6/Nfl%0AuS6u45AcGcZ1ISoliMrd+MMRXM/CpuzUqrIzxEpxDCuPp/gwCjkiVdUsndnKwb6yECe6Lr5gkHfe%0AdTPNDTWsX72ab/3wCUxXmHaxCsK5bndBAEUScLzyZN3lly9hw4YN07//8nd/xdD4JJufOcZX//YD%0A05N6Z7ZvoZhKIT/HrRWqrWPg4H4AqlrbWPW2dzJ85BBntm9hjuCw8iP3sO9oN796+hlyGQPRc0CQ%0AMAoZmsIe77j1Sm6+du2LCu+WaeE6Dr39AyQnUxw9dpK62hoWzJ9LfV3tOcvu3X+Yp7bsYHQ8Tq5Q%0AYGbrDPoHBpnR1soV9RGcxBi2ZWHpOsnRUfY9/iuWrL+K4a2b0SeTIIAaihBpn42tl9CTCdRIhNrL%0AlmNkUuQG+hEEAekCozRfCrlcjieeeIJdu3bR19dHLpcjHo/jui6CIGAYBrt372b//v2oqoqmaQiK%0An0TNIgzdRPLAEUQmUZEFhYTow3Us7n/wIT76yb/me8nvY+U7qTIHCFkF/I5B2MzjIpb7jQoCpuLD%0AbGmiqqaGiTNld3ZtwGBCEAlXV+O6DnqxwOTo6HlfQ+fJbr72nYewTIvR8QTv+703PW8Z3bT55c5T%0A7DgygO26OI7L/zxxhC0Herlh9RyuWtY+vezMlVfQtmIVp57axM7//i8812Xtu9/PSGgmvQ/vpWiY%0AtDZEMUyHwXiWSFBjRn0UTZHoH01TMixa6iJUR/wUdQvdtCnoFqPJPJbt4NNC08qO67rYhsnpngEm%0A0xk2JE7QUEqSHhlh4OkncXUd1TZ5ts/4rGQfmmcgIOAKAkVkeqUQBUfCzZSFTgQBW4uSEQV2HD7D%0AiYEEj/3nXwBQP2vWyzpPRFFElmUCgQCiKD7v/XPT2nm4nseRrlHGJwtMpPNEgj6aa8NsWD6LG664%0A8DDhvUd76BkcJ5XJgV3CERREHDSpLO4ZjoIiCyg42I5L2cQuYDnui60aKDvL+0cSFEomfk2hvjpK%0AKleetK6tCvPpj9zDgeO92LZLLBIkFpnPwo6z8eNvese9kC4vH42E2Xj7raxaUe5pvf6KyzjVPUBJ%0A1wmHAliCH8uyGRqJk8rkyb73JiLBV6+FgeLzI0gSOcti0+A4yb44umXjOBauYzEwafHV//wGj/7y%0AMf77G/dRfQFu5+b1G+j52U/L/TKdEK4kYyQT5es9AuDhWCb5Y4fZ/2//xKybbqP2smWcOn6cX/30%0Ap3SfOkkhl0MvlQBITSbZs30bB/fsxufzEY7GWH3V1dz17rI78cXc1BfC0a5BkukcsixhmBYtDdV8%0A6G038PDmffQMltMD7r55DTeuv4zTfaNs2XsCRZbx+16Zg/5CSIwMs+n+72DqJepa28hH55BI5Rid%0ASDEwkqC+JsryRe3Mm9nIWOLc2Od9R3v4yRN76B9JkC/qtM+oY2AkSWNd7De6uuddcx1d255msr8P%0AXzRKdnwUSVGnhXbHdRkdHMYSFeKJSZ7YdZQl82awdMFMVt7z+9wSC7HvDeVnaQ8BUwkQjgTI6Q56%0AbgxB8uMoAQTXQTBLRFK95GLNjGdL5KUwnmoSdkrMFIoEM0kyE0WUUAglEETy+RAVdfp4C4KAFo6g%0ATUWg2qUSxlThi2tOuaNdhVDrTBa+631Uzet4Ve6L/xuIRYKsXjqX3ESc/r3jDPV30im6QPn5q5hK%0AEeneR6s0A8lXoBhRiDQ0XtIx9w+NUSyWnZxV0TCiKAHlArFPf+yDGKbF6Z4B1q54fYvv3Q8/SH5k%0AGMcyESQJf00tsj9Atr+XcGsbgihh6yWsXO5SD/VVR5Qkrn7L3Yx0nyGbTJJPp4nU1CCKIv5gEKNY%0AJD44WBFcK1SoUOF1wviBvfT/6hd4rosgicy6dSN1y5Zf6mH9r6AiuFaoUKHCRcS2bZ765aNTYivI%0Amq/8f8AfDON5HrZlIl7iqueq+R0o4TDF+BiBhgYQBNJnutj16b/EXnftJR1bhYvLQE8P3/rK/6W/%0A+wzZdBpD1wmGQvj8fkKhMP5gEMs0sSwLx7axTLMce6ePMTzQz3B/P/5gkI2/946LNibbNNn/g+/T%0AtfUpjGIBBHjorz5G08LFXP+nf/6iDqLnMjo2zpf/879Z1LGA999xE3/2zjfwP4/u4p/v8/Bcl1jA%0A42//6BY++fcn6BXKk6WKomBYLjs7B+ibEnzOhwu4CEi2ieQYKOiYtovguQiOiZBL4vNpBKpjGCUd%0ATVWpm9HKx//mIxiCzMb3/SWCIPD2O2/mT97zZgBmzp+P6o9CwQRBQACCgsVzp3liis0fv+cOmtvm%0A0nlmhLtvK4utY4k03/7pVlK5ArlCCZ+m8KFP3cfGN6zi9utWknuOW0tSFGauWo05OkwwGacoK2ih%0AEI0dC2nsWMjld96Na9tYwJ6vbWKsuws95+L4G0CAYilD3BjkeGc9t1y37oKPhySKaJrK2Hic4dEx%0ATp/pQdPUaSdUqaRz9PhJisUifr+f5qYGRkbHkDwXd3ICJSzgUHaKypEI+tgoZrHcOzDT242dzyMo%0AClosxsJ3f4DO//ry9Lbn3/MOgk3NZHrOUJyIE50974LHfSEcO3aML3/5y/T390/3bY1EIsiyjCRJ%0AeJ5HKBSiuroa27YxTZPJVIqMbYEcRBAl/J6NjIBalu0xkJCw6O3q4qFNe+maKDAp1SM3NdEhZFjS%0AvwfBAVfVKMgBBNsk6Jo4YyPYra2UHBfZ0HEtG7/qxygWKeVyxOrqqW46f2++km6gGyb5QolMLv+8%0A33uex30P72VX5yCJdAF7SpibSBcYjmeYzBbPEVyhPPHftnwVh2t+Aq5H/fwFfP/nx0nnStREAggI%0AjCRyNNWGWb1oBreum88PNnXSP5qeXscf37WWlroI/aMpOnvG2X9ymLFkHlEQUBAJBX24pospCKiK%0AQr5QIpkvEbVMnNIEBc/FRUDwQMQj6FlIjll20goiWRR6xDBF0Vc2ULv29NhV18QVFGzHoaQbr/hc%0AWbZsGRs2bCCfz1NdXf28iNeQX+Xu65dw9/VL+J/HD/Pg5qMIAnzoLWtoa3zhyNpfZ/Mzx0hlC4iu%0AXS7ScC2Cisk1K+ay6UC5uEuSJN7/1tuYEfV4/OmdRBvaGZgo4TguoYCP3OQk3/uHzxCMRnnnX/31%0AOc8ogiDg96nIkohh2Uxm89OCj+t6GIbJmqVzX5bo9+utFbypKFuP8r/uBYrCL5eWpcvo3rmdzae6%0AGbE8LLuEKGsIoowgSngIFIsFJlNZSlMC6IuhhiPMffPdnPrB/RRGRrDyORyPslDmuiAKyI6DYOqM%0AP7OD9MnjdJs2Byaz5AyDQv5sVHogFKKYL1DI5xEFEUEU8LwBSsUit951N4FgkHA4zJw5cxBFkcbG%0ARupeRuFSrlDCsh00VSabs1BkmSXzW3l4875zlhNFkY7ZLXTMbnnJ23i5dO3fz/Hdu8inU9TNaKX6%0AhnI8qySKxJNZxhJpugfH8Wsqiixh2+VzxjAtntpzbKoXrUdLQzWJyRyKItFSX8Xyhe3n3V7t7DnM%0Av/Z6Tm56nOzYKFAujnIdBy0UophK4ag+ZMkiPaGTSGYYn0ix61AXAU1Fkc89px1Roa9pNYH0EIrh%0Aohg5LFnFlv1oeppAdoiibVDUJUJ+lUhthDnNMX5vnkLhUIzJU8cxczmsQp5SMoHnuoRntIEg4JgG%0AslaODxYEAdnvR/b7CTQ2kek+jZnL4Xge+aEBqjsWv6RnqwrnYhYL7Pned+h5ZidGLouey2GIM0Gu%0AKhcC2RYjR7uQTu1D8fvRQiGu+5OP0rp85SUbs9+nIU1dy4slHdc9ez21HYd5s1uZN7v1Ug3vNSE/%0AOky66xR2qYggigSbmmledzXxA3vLC4giiz/wIexikdFd28gPD+Gva3jhlb4OuPza6zm1dw/Z1CSR%0AmnLhqSjLOLZNMXth/corVKhQocJvPyPbtxDfvwdbLyH7A/hi1RXB9TWi8tRdoUKFCheR/t4eSlN9%0ABQVRxDGMZ402eKUin/zHz7H38BFqX4GT72Lgq6qmfvkqSokJiuNjBBub0ScTpM+cRlqxFm+qj6Pn%0AOOz8m09Qs3gpTWuvJNzW/qpGzFa4uIwMDvCVz/0D/WfOYFom1bW1+Hx+8rkc+WwO27aJVVeRTZdF%0AD0lW0Hw+IlVVNARaSCeT6KUStnlxo1kPPPgDjj76M3IT8XJ/McPAMUdxLYtsfJxY84VP5p48fYZj%0AJ05x+Mhxnti8hRXLLsOWyq4yB5Cx+LvP/Sup5AR4Lp7rIUhBWma0kcqVSGSKBH3KdJxpZ/c4yXSO%0ATM0CvEgWsgkEp9xr1PXKgoArKQiiiKQo2JaNpqjUNjXQ1D6bjR/+CNHasqPzE/e+k66+Yd7/1pun%0Ax+sPhghEIlBMPCdO+NcKMGyb4tHD+CJh3nvHBsLV1diOw5fuf4yjXYMUimVBaDyRwXVdntp9jNuv%0AW4msqAhTbjrbNBjc8iRCfAzBsfE7NsXjR/C8crSqpChIisKWp7bR3dNHMjlJTdNsEoaEIEqE/GGC%0Agot0gT3yVE1FlCQCAT/JyRQBv5+AouC5LpZp4eHR0tSIYZp4rkc0GqGk6wwPj1JbU41iiLQaaZKj%0AIwiCgOs4mLpOpKaWmYvPdV882x8x09113rFEZ88lOnvuBY37Qjl16hSf+9zn6OnpwfM8amtr0TRt%0AuncrgKKUe/ZOTEwgyzI+nw+fP0Qmr4AogWOi4uBIIj7Ppd3NMy5ojDsOqhplb2cPqWzZCdjWVEMw%0AZyEIzzqeJZqv3MCRkobVtZ9qqUgpPoYgCDiShGCbhGyHcVklVt9A+6LFLN1w7TmvoXdghC27DrJl%0A18GpHo0eh46e5s/++ou0tzaxalkHV61exsBYmoOnRhhLZmmoDiEIIq7nEvZrFHSToP/8rrZAVRX3%0AfOH/4nkeAxM5+sfSmLZDKKCSKRj4NZmFM+u49661iKJw3jjSoF9l0ewGFs1u4K7rlnDg5DC9Iyla%0A6/wc6xpgZGSMAwcPky/YNDXUYklt5MdMJLOE7DkouDwrd5S9PCKGIFJCYgAfh6UYriDiec5UT1cQ%0AEJBci1ojQan2curra88zspdGVVUVH/vYxy5o2YbqEJGQD1kSiQRfmvtMNyx6h+IUSyYiDp4oI9g6%0AVcIkMxqqgbNpGj6fxs03XcXNN90AQLFkMDQ+Sa1P4Ksf+38o5fOomsbn/+B9vPtvPk1j+1l37+rL%0A5jA0GpxckQAAIABJREFUlmRiMkvv0ARBv4brevQNjnLr73+ctuYGPvzet7B+1eILfkawbYede4+Q%0ALxSpjkVwXXfaKf7CDU4vHrPWrGffQz9msLML27YQZQ1FVrAsF1kQ8QWrcRwLp1jkzGM/p+atb8cX%0AfvGo57YbbkEOBul68AHGOg8jWhaCZZWv96KCHI4QrKkB12NsZJjt45OkbBdfwI8oSvj8flRVIz2Z%0AJFpdjSiIGLpOqVQ829N1SpQVRZHPfvazOI6DJEkv6xkt6NdQJImcVULTFAolne/8dCuJ1KV3fHme%0Ai2vbmLpevn8BsiSSKepEQuXYcc8ri8a24+C6HlWREPpU79lQwIfreYxOpNFUmbamWj5w93VIknje%0A7QmCwNrffx/RphaO/+oX5OJx9FwWs1gsFzSF68queA98ZomAbOLmPXRJJJ0tYFk2jV55kkXAwxUk%0A8q5MYM5KfMEAXn8nslXEUkMgSvgkF83O0dYygyWzG1i5sIVVHS3IsgTXXUtpIs74gT1k+3pJd50i%0A09eNrZedrIIkUzR0RFlGjURRI1HEqXNAVDUEqYjnOJQm4gxve6qSYvMycSyTzf/+BQYPHSA/MVGO%0AILdtvCnzvYAAAniug6XrGFNtWzKjI5dUcF2zYjGbtu4hnc0xPDaBaVm4nodumPz9F7/JogWzuOuN%0A1zGr7cVbyvyuUhwfwzZ0ZJ8Pq1hA9geY/7Z3nRVcgfCMmYRb22i9/ibMTBr1Rfp0vx4IRqMIkoT3%0A3KKmZz8fVAozKlSoUOF1RDlZR1I1XMuaStyp8FpQuZtWqFChwkUkGAqddX447tSE8tRNzXXp37WT%0Aj//jP1+q4Z3DnI13keo6Sbanm/zQAGokSrCpGUOUQPBQIxEyPV3kBvpInTrB4JOPEW6bxbx73k71%0AgkWXevgVLoCffPd+Bnt78YDW9llk0ykGensIhkLEamowSiUmxsYJRyPEqquxLBtDL5FKJhgfMZBk%0AmUDgpfeDezEGD+4jNzFOtKkFs1TEH4lOuzIvZDL713Fsh7F4nIlEgsGhEfx+H1X4mcwVEF2XU6dN%0Acvk8PlXGsEFUg5TEKNGghqbIGKZNXSxApmBweiDBwLhMOLqI3MImrIlBovEjKHoWTwJJAqGQBUFG%0ACIRprK9l5qJFLFy9lkXr1qP5z8Zf3nnLVecd7+rVKxj42ZPYnoPnehR/zeWVc1X27t7HwInjbHvo%0AQTbc/VYall7B0FiSXL7EnLYG4skMDbUxXM+jub4cc9m8ZCm9u3dSTKUQbYvSyWNIgOi6CHjoQ4P0%0AbNnMrKuumXa6jI/H0XUDTdPwaQqC4SIKImtWXs7ahQ2suPyyCzoGVbEof3rvB9i0eSvHT56mUChS%0ALJYwLRPTsnEcB103sG0bWZbRNI3qqhjRSIT1a1axuKGaHT/+Qdmhmc8jKxKx+gbmXr6ca+95GwDR%0AWXPIDfThWhaliTi9v/gpku/s/p44vB9fTS2SenFjLj3P47777qOvrw9VVWlsbCSZTDI8PEwkEmHG%0AjBnkcjlSqRTV1dVEo1FM00TXdSZTKVy1HvHXPtt4wFwrgVkyyCt+lq29hcOJcmGDLEnEIkGuaJ9D%0A8sTTAKiqzNKOdt5yzztJJdOc/OJnSHQeoqFlBoZpUBgeJCiKVDc2ceO73s3SDdciK8r09jZv38e3%0AfvgLkpMZcvki1lTf2VPdA8iSxImuXvYfOUlbSwPjWQfdLIvIkaCPfMkED+7YsBCfJlNf9Zt7mj57%0AXk2kChimjV9TEAQB3bAI+lXWXtaGKF6YICRLIqsXt7J6cdmBs/7yeRzoPMXp06fRDYOe/mFGfUF6%0AW5ZTPdZLtZ4hLDgEPJuIo2NIKrbqYzhYx4mcxagtYSKXRRtRQhIoBzVP3bPbCz0E+kZoEebwzEM1%0ArHrj7cgX+Vw6HxtWzKKlPkoooBILv7T43GLJwHFdJElEETVyegnPc0nER9m06UmgXNzlOA7ZbPac%0Avw34Nea3N/G1j/856XgcU9cRJQlfMMixHdvPEVzvuH4lp3pH6eofJZUpkC/oeHgMjMQp5YscP93D%0AJ/7+K2xYvZSbrl3NFZcvJBQs95usr61lOJ7FdT1UVS1HFA+N8qOfbaa7bxjbdhCUAH1Jq1yY8BwX%0A1se+8CMaaqK0t9SwanE7y+bPeJ4r9pUgaxob/vgjfHHrXjzdONuXdOoUXRcEtDoazSSnfvkLJrtO%0AcdMnPknwAiL2m9ddTcOK1ez/1tc5/fCDOLksOA6yaWLZNtl8DjUYps8V0RGQ8dCLJRpaWqib0Uqx%0AUCA9mSQcjtCxdCmiKNJ96iTZdAYE4Xku5N/UL/tCWDKvlVg0yFgyTVUkxFgiw6ZdnYSD/mntu/P0%0AII21MZbMa/2NYuWrge245Esmlu2QzBRZ197CklSJwdEk2XyJQtFANywkWUSRJFSl/GWYFvmSjud6%0AhIN+mupitDWXxdY5rS/sYBNEkUU33ULH9TcwcqyTM9u30rNrB6nBAeqCKgOmQ8kRKMp+XNdDMyxi%0Ark1DTRRZEqFPQTTL1xZNkWiorcK0HUa9EDWegOw5hPwKPtVP0fEQHItY2M+H73l+moS/rp72m8ux%0A7ye++00yfd1AuSAy1NKKHAhgpNOYmTTZqX7mWlX5mUAQBJgq/hx86glmXPMGhIv4/vnfQs+unYwc%0A7aSQTKCFwxj5HMGaGjQhCIYHoogsKvh9URTdRv8tiaZdOK+dm65dw+Nb9pCczOCWqwYZjScYiycZ%0AjSc4cuIMH37v3axZsfhSD/dVQVLKBZKe6yJKMq5pMrj58fMuKwgCWqzqNR7hhZMYHqKULzBj/vxX%0AXPw82tuLbZpIytn7hmPZaP4AgUj0lQ61QoUKFSr8liFIUrlos8JrRkVwrVChQoWLSGNTM42tbQyc%0APg2OfY5Jw/A8frD5KSb/8R+496N/jubzXbJxAgTqG1n5F5/kxLe/TqrrJGYmQ3F0BMG2EUQRLVaN%0AFo0BAmY+S3agn2I8Tm6wn4Xveh8tV193Scdf4YUZGRzgZOcR8rks7XPmks/lSE9O0to+i6WrVqGX%0AdA7ufgbwEEWJK666muVr1jHY28PJo50M9vSQzaRfdDsvB0GUQBDP9jkG2q9Yw9Lb34wvHH5J6woG%0AAvj9fsKhEIVCgUw2S2ZKWBCAZDnRG0mSiEUjhKNVVM9eg06QbEEnkS6iyhKhgEpDVblXpO24ZPM6%0AJU/BjLSSC9TjsyaRS1mq48fxCVlcBFJyDH3GOmrnLKRl2apzxNYX4g9//w4e27KHbCaDi4frnfvw%0A6yCym2ZCeZfW1Bjmd7/DirdYZeen52GYZ68t99y8lmtWLwRg9vqr6PzFw+i5HLKpg+PgTC3nTsUP%0Abr3vaxz82U+Zvf5qLnvjHTQ01OPzayRTKYxcAp8tE/KH0OwUM9tW0Trjwt3Ga69YydorVk71cD3B%0AqTM9DI+MkkhMMplK0dXdS3VVjDmz25k/ZzYrVyxj5fKlBANlYeaKN7yB7Q/9mB0PP4Tnulxz91tZ%0Af8ebpyeWWq+7icTRw+QHB/CA3OAAwpToYKTTnPqf79L/+KM0rFzDrDduvGgTZ8ePH6enp4dSqcS8%0AefNIpVJks1nmzp3L2rVrGRsb48CBA3iehyRJ3HzzzSxZsoSenh62bt3Kzs5hPFw8UcFARETABR4U%0Am1ADOgtmNfPO97yHY//2Q/DKUX+TmTx7h8eZ/WtjkSSR2vpq6i5fSfrMaTzHJlxTizE+hjIVp3v5%0AtdefI8YkJjN850e/pHdgFNu2CQUD+H0apmURDgXQdZNCoYQVtdENi/qqMD5VAgTiqTyyJCJJIgdP%0AjXDNilksmlX/ovvMsBxcz0O8yIkIy5fM56N/+Htse+YQh493kS+UyJd0RqQophJA8DxutkcIY+B5%0AHrukWvqpwvE7eMU8mmNhSCoofiQ1gDfVP9kTRE4E5xMtjpM5eIDuY5088pUvceXGO7n1w3+KKIrk%0AJybo2bUdXzTKvA3XXbS0B0kUmd/28ly1Ab+GJIk4jktdTRXJnI4jyhSJ0N19BqEhCrKC67r85Cc/%0AYbxrD7feeiurV68uO+Etk0xiAqNUIlJTg6ppSIpCa8fCc7YTDvr5mw+/hS17TvDM4S7O9I/RNzxB%0AMByglC4Lurl8gad3HaCrd4BgwM+MpnraWhpQNR9+TcW0HSRR4L7vPYJlWSTTeSZ1EbQGehPm2bjL%0AqXtCsVTi0PFuRFFAFEW+/ZBEwO9j3fL5fPreja9onz+XlvkLaF/QQfbQQWzbxBLKrkrw2JfJM0su%0AMKfaTymXJd51mkMPPciVH/ijC1q3pGlc8Qf3Urd8FTu+/EXoOwOOjQM4ooSqqgwOj1OybfySBI5D%0Ao0/jzz79Gf7+Y38+vZ473vZ2Zi9YQCaVYvfWLUiyjO8C7zcXQsCvcf2axaSzBcYm0vh9KvmiQTpb%0AxHYcMrki2/ef5NCJPupromxY1cFt1yxHVV6dqQSjVOLMwQOc2reHoweO8P+z995hcpRnuv5dqavz%0A9ExPnpE0yjlLCISEiCaZbGyMjdf22l4HjMOuw9nfOWfX6/UG9ux6j3cd1z+cWBsDNpiMECAkBEhC%0AOcfJPdM90zlUrjp/9DAgA0ZIwmC77+viulBXd9U31dUVvud9n6dQNvAsh3SuzMP/93bmzp3K9Pp6%0ASvEAKbee4bKDblpVcbaskUznaYhFaAnXEQ76WTJnMsvnT2XOtI7xzPOTQZRlOhcuRvapHH9+EwCz%0AIh4TIgr7jg3Sa4YxfUFMR6BcLKM7ApZt02q7VEs1BFxE8hUDv+qjKSTjVxVkxaOzo4lUf281V14+%0A9cKOs//X31Po6SaxaQOje3ZSHhrEtW1ESUKUFTw8cF1Kg/2k9+6mccGiU97WnyqH1z9JOZshEKun%0AkskQ75rMrIvfxTMPVC23XQTUcIRFl64mlh+kb9tWXMdG8b91+dMngyAI/Nl7r2T5ojk8sWELAdVD%0ANy3i9XVoukGuUEI3TO66fy1LF8yqdlX/kRGdPA01GqMylEAOhSkPDXLsN79C8r/sJjG6ZydqXbVD%0A/J3Mvd/8VzLDQ0yZv5A1N76Ptim/fYd4climybZ1j1PMZsfthB3bRq+UaWhrp33qyWfI16hRo0aN%0AGjVem5rgWqNGjRpnmFu//BW+9pdfpJjNVO15XlrgeZTyOR686xdseXYjP7jrbiJvUlw604RaWln6%0Apf9J/vhRhp5/ltT2reQVBc+2Kfb1IPn9uKaJLxIhOrELo5Cn2N/Lwf/+MbHpswi1vnZGYI23n01P%0APUk+myUSrUMQRbKjozS1tnLDh/6MC6+4kg1rHx8TXKtEYzEWr1jB4hUruJr3kxoe4tknnmDP9m3M%0AnHdyXY4ny7RV55EfGqSYSmHpGmalwoEnHmf40AEu///+ltBYd8bJsHzpIm771J+z8bnNHDh0hEpF%0AwzBMTMskncnSGG8gGAwQq6tj2ZKFXH/1FcTjcXYdGea5Pb3sP55CN20GUnmyRZ2Xmu9ikQBN9SF6%0Ah7JUdPCUZhxFxR0ReSnTrWA49A1kSOZ3sGN/D3/5kXczdeIbZz81x2N89dYPcvt3fk65XMYyzROW%0Ae56H7XrkXYGy1EJlqEB0wzqmz7yAsmYwmMzguC6O4/Kz32zgUHeC2265DDUU4oLPfpEN3/0P8t1H%0AIZlAcBwEQUAQqFo2JwbJDw+TGxhgcPdOVt36BWZMm4pjO2SyOUzLwixJbMwnOXjwADdc827ee8PV%0Ab+brJd5Qz5rVK1mzeiUA6UyWW7/4P8aXr1yxjFvef+OrPqcGAiy+8GK2rn0MPI8ZS5adIGrF5y9k%0A6rU3cvzB+zCyGcxCvjqxrCiYhTxGPkdlOEEpMUhq5zaWfPGrhNtOP2vwiSeeIJPJUF9fFXDT6TQT%0AJkzg1ltvZfXq1dxzzz1s3759/P1NTU2ce+65nHvuudxyyy1874c/4467HkYzbSxkRAGyqBAMEg36%0AaZwxn2gkyMwp7STTeYpljd7EKCplXM/DAzTd5Lkdh7GW9DN3eidmPofnugiCiGfbKKpKY1sHF37p%0Ay6/KCN+4eQfZfAHbtonX19EUrydfLOGVIV4fY/7sqezadwSPsU6wlhhLZ3dg2S6juTK6ZSMKAlsq%0AAxwZSLPz8BC33njO7+xUDQV8SKKIPWa3HFAVSprJ83v6WL2oq9oFdgoIgsCyhbNZtnA2+WKJ/Ye6%0A2Xeom8N79nF0914M0wRHIKHEsBDANGn0GTRPn0p7Q5iR558iqZsMi2EszwFBwAN0XwRTCVL2N1Aw%0AWpk0sgNd11l750/p27eXv/jOD9j94P3sf+JRFH+AholdNE4+tcnOM4lfVZg+qZWhVBYHkYa6MJk8%0A0DAV12geL+awbZvR7ChPPnmIPXv2cMMNN3DzzTcjKz7qm5rJj4yQHxlBDQaJNDRQyKRftS1Zkrjo%0AnHmcvWg6n/37HyGKAtGwn7RPRtcdREnBE0Sy+SKJ5Ci9A8O8uEshl8uN5+ImR9IUyxqG5WD7W3AE%0AD9eyqiLrWEapLIrIijx+7FTH72CaJhVN56nn9/KFD15MLHrm3Be+9MXPcesXvkQhl8U2dTzXxXQc%0AMrZJQfYxYFpc2x7DzWbp3vICS0/SWhjgyX//P+QG+5F9LyU3gyhJlNQgTbPn4aRyuJqB6PMhOA6q%0AoWG9ToZeXX0977rm2jP2d7+S6y5ZTkUzeHrLfnKFMnlDQxQgGq4WxBimTbGcY2gkx2Ayw94jA/zl%0AR64k4D9zXeCu4/Dcg79h8yMPUcrlqBQKlIol0A1cQUIsjlLUs+zJJlBUFdUfwB8Oc+NlVzLv0ht5%0Absdh7nr4OQBUReaDV63igrPnvimR9Y1wHIdcJkmglGCWViEYayLn+vG1zSK2eA75YoXRvg04WtXJ%0AIBhQWXTWXFrrg2SefZAhv0gg3IjnOri2jRJuoH1SF1PaT/6+55UIkkzzkuU0L1nO6O6d7P6v/yR/%0A9DCB5haUcPUZwzFNjGyWgWeerAmubxJL08j09WJpFdRQCDUcZuKy5Sx77834HtxKwDURRIVAMMDM%0As1cwa0oHlVyOkaOH6Vz4ztjXc2ZMZs6Mydx1z68xTItoOERTPMbg0AjFcoXhVIbjfYPMmDLx7R7q%0AGUcJBmlfdR56Nk0llUSUZcrDiXEnBSOb4dAvfsLxh+6jacFiui6/iuikyW+w1rcHvVJhuLeHQiZN%0A9749TFu0mAWr1zBt8ZKTtgEeTQzy+I/vYOjYMTzXIRCuOpaU8zmCkSjTFy8m1vTGRXU1atSoUeMP%0AE9eycIyx545aVNxbSk1wrVGjRo0zzIqV5/LDe3/NF97/XpIjIziux0u2woLnYRs6yYF+fvTd73Db%0Al7/y9g6W6gR2bOp0YlOnM/OmW3j8/vswxyb7ohO7cB0bI5Oh0NdDpHMCrm2h57IMrF/HzJtueZtH%0AX+P1GOjpQStXiDc3Y9s2jmMTb2rmvEvedVKfb25t4/pbPsT1t3zojI9t/ruvwRcK8eJd/005PYoo%0Ay1QyGTzX4eATj7P0ve8/6XUJgsCqlStYtXIFmqbT3dvHvv0HWffTn9BoFQh7Ia77yCe44LyVqOrL%0AFe3LZnewbHYHumHx199dy+BIgYBPpr05imk6jOTKFCsGk9sb6E5kCagSzaEwzrAftzSWcySKCEC5%0AYtAzOMKP73uGv7vtxpO6eX33RWezaO5UfnzPWp7dvItXmn0KYyIQgOW69IkRBhMp3v/+TiZPaGH9%0Alv0MpbL4/T4GkhnEvcc51J1g1pQOmqZO46q/+weOPLWOAz/8NmaxiGvo4LqIAvhsCycSpJxJM3Rg%0AH4cff5j//dUvcv9Dj/Lc5hc5drwHSZIol8v09PZz/0OPsmb1ObQ0/35yp+tbWrj0uusxy2UisRNz%0AtARBYMqV19K0YDGJTRsY3vIcZrFAoacbXySCrVc7pq1igUL3MQ7fdSdLvnD659ienh7K5TITJkxA%0A13UkSWLixImsWvXaltG/zSc/dguXXHwBD6x9lnvu+Q1l3ULAI+QPUagY7Ny8jTtv/yZXXX0Vx/qS%0ADI/kyBXLFDV9zAIQLNvm6NEBnvrhAyxp9jPv6FascpFAvBGzWEAJh5mwfAVdc19dHJEcyaDrVVE/%0AFPSzbOEsnny22pmzfNFsPv3hG8jmCuSLZdpbq9/zJ65ZzrTOOBt29NCdyKAZFo7rMZDKIyKw/VCC%0AZbNfLWa/uPYxkr09+BtaiQR8JNNFLNshElQZzVXY353i9p9t4IKlU9BN+1S/EgDqImHOWTafc5bN%0AB64mffgge39zPw8+sgHbyOMJIrIqs4AC100JsOTzf4Vjf54djz7EXb98iD0jFQTPBUFEsTUc0Ycp%0AqZR9dZRik2iqJNA0jYPbt/Hwt75JSPDQi0VESSaxZxeRpmbU8OvbK/++uHDFXPYe7mcwlWFCaxPB%0AYJDh0SyuL4Dn2NguiKKEG2ikZKpUkjl+9ev7Oeecc5g8eTLTliwlNzqCVirhuS7pxCAb7r2bZZe8%0AnD195wMbKZZ1rjhvEY0NLwuNsWgYn6Kg6waObeLIAvH6RvxqtYPatCzyuSw4FoLooSohmuMNDJYV%0AbN3Ccx0QRQSE8U48m+rxLopi9TzoeQiiOJatWrXdtuwza4m1fNkSfvxf3+NfvvVddm/fTiGfRgBc%0Az8OydNKeys6RHGfFo1iVMvnEIP6Z1f3g2jaOaSIIIAeCr1r38MH9ZPp6Caoq6lh2suvY+EJBJpx/%0AMdE9+0kWi9Vzl+fRk82xYe1jZ/TvOxlkSeLPrlvDectns2n7ITbvPkqhqNE3NIoiS7he9V42Egow%0Ami2w+1AvDz+zg/dcuuKMbN91XR78/nfY9cx60kMJZMWHJMvIPhXPBtcTAQfR78On+hEkEa1colzI%0AM9x9nIsbY7TET+xQi4QCb1psPfDE4wzu2cXcy66gbc68Vy2vfn8uhXwewXHQrASKINDZEuBdS64j%0A3trOVx++4+UPmDqLAnmObFxLprcHyzCJt9eRH0kRidWz8tqrWHPz9YT8yqu29WZpXLCIiRe+i8Pp%0AUaxikVBbNZvTtSyK/b2UhwZPext/aliGUS1uEkWEMUcEWakWGZwdLBEbSRGIxTjr3HOZObm6v4Ox%0AGJOWnfW2jfkltuzYz7qNW7nw3KUsW3iia8H0yRMYzeQpliu4rotlnd71+J3M1Gvfi55Jk9y6GSOX%0AxSwWEGQZxe/HMQwcXaeSSqKlkozs3s68j36KlmVn5rx2xvE8BASGjh8nl0pxYMtmYo1NdM6YQce0%0A6TR1TnjNgqltTzzO5ocfov/wQYqZNOVCgeYJE6vOOa5LKZujsbOTJRef3DNijRo1atR4Z2JrFUZ2%0A7SC1fQulgX6MfG484c5zXdJ7d7H+83+BEgwRaG4h1NpOtGsydVOmEe6cWBNhzyA1wbVGjRo13gJU%0AUWS2a1Ef8LGvXO3sEBDGc8Ecy2Lzxg3wDhBcX4koyydeZAWBc/72nzn8y58xvOV5tJERAk3NFAf6%0AGNq8iRnv+2DtovwOpVIu4zgO0lhegyhJhCKRE3Id3y7W/8c3KY6k8EeilDNp1FAYz/WwdI3ya0wU%0AnCyBgJ85s2ZQ51fZ8c0EjXYZMkPMmthxgtj6SvyqckIm4LwpLaxZMpmfP7aLfd1JCmWDhroghmWz%0AfPEMtmx9AFcQEUWR+mgIIRYhWyijGSY9gyPjwufJ0NnaxP/87Afgsx+g66sPv2JMKp4goOs64OF6%0AAvsqCv9x77PMnVedNBNFgfpoiFJFxxiz53wJXzBEWPURbWigIgiUR3U8QUDy+QjHm8iWyijBIOX0%0AKHs2PMNwtIkrLr0YWYDS4QMIoXoa6js4dOQYFU2jr3/w9ARXz6NSqeA6byySZHp72H3/r3Ask0hj%0AE3Peddmr3hOZMImZN93CtOvfx/rPV609/fFGRMWHnh7FKpcwiwUyB/ZSHkqMTzqfKqVSafy3ZNt2%0A1Z46Fhs/93mH97PCKLBR8F7z85puMHliO1/4xE2sfeQRSrqFiEt7fYS+IZ2SYfPi5u1MGTrABydO%0AY29c5oAsI0k+xPTYNjyIFJLY+zYi7kyT8nTq6qIIsoyRzxFqa6fzvAtfc/uhYGA837FU1nhx14Hx%0AZd6YfWt9LEp9rCogmZbDhp3dzJzURLwuyDd/sQnVJ1MX9mMkbEq6Sd9w7lWCq1Yqse6/f0Y2mSTW%0A3Mzcyz9BKlcmW9Rprg/R0RQhMVrkhbLOge4UwcCJnXEDqTwdTVFCgTffMTe6dxdWuczqL/wV9z+6%0AkaBjYIk+dFHBM4qU+vsAkGSZaWsu4fYrr8aoVLjzl/fhALJjIuGiS0FsSSEvBGhGQPX50A2d9T//%0AGXNnzcS1bUytwrZ77mLXA/fRMHESKz/6Ceo7J7zpMZ8pls6dwqLZXZi2Tf9QmkgowNRJ7VQqGgOJ%0AIXAMBF8AKVCPo4Rx/XH6DY9//eGv+Lu//BhbH3sUrVSsigqShCCIiNLLj4ie5/HM1gMk03k27z5K%0A/Ss6Sx1EwnUNlA0bwXPxyTKjmRy6YSLLMj5ZxnE9PEFAAEzbIZEuUyGE5zov5wkJAkF/AFfXMMe6%0AugOqSjgSpFypZj/b9pkXBAZ27aB/53Yi85fRX3L599v/nk9+/FZe3JlGEmV8PhVdK+E4JoOGN2Z3%0ALIznYNpahee/9teYuSwIAhMuuITG+YvIHNxH55qL8DfE6Vy4GMc0sfPZcbtkSfHROHMOsy5+F1Pu%0A/gX9AwOYjoNPEBit6Dy1bh2+4Mvi7fbNz6MG/HRMnHTG98FvM7mzmcmdzbz/ynP562/exUAyTSQc%0AoKEuTEUzSKSyNMTCjGaLbNh6gKsuWILqO/37iv0vPMfujRtIJxLUt7RQyuewDAPJ5wcMJLOMF4gi%0AKT7AQysUsW0LNRDAdarHxpm4Hz2y4WkS+/YwuGcnTVOnM2npcixdP+E9heEhPMdBxMO0bCxBoKe3%0Al1/+yz9X77FemZHlWGy4+xdohQKiLNE8cSJ6qUSlUKR18mSWv+tSwqdwzns9OlZfQM/jD1FIj47U%0AiH67AAAgAElEQVS/JsgSruNgFgvVDOvafftJ4w+Hq9bAHoiyhFEu0735OYL1DYREl04rTUSUmdUe%0Ae8ft1xe27eWFbXvZte8ITfEYy+d0ji/bf6SHfLGEJIqEQ0EmdrS+jSN9a5EUhfmf+Cwdqy5g6IVn%0AGdm5DbNUojTQhxIM4ZgGoqLg2jbF3l4O3HkHDbPnoYTOnIvCmaSuqYloUxOVfJ5ccph0YpCBI4dR%0AAwEUVUWUJBznpeulgGUY7H/hebRiEUOrEIxGae2ajCTL1cn3wUH8oSBtk6fQNffVRSY1atSoUeOd%0AT/bQAfrXr2N07y7MQh6rWMDWNFzHRvL5UWP1VFLDFPt78Zxqwat02Iekqkh+P3IgiD/eSMuS5Uy7%0A4aZXOWbVePPUBNcaNWrUOIO4rsvnP/7n+P0vTwC9hE8ScWUF2zTxPO9VNqJvJbmjh8geOkjz0rPe%0AtA1wqLWNeR/7DLmjh9FGUohjE/e2pmGVivhO0lavxu8XfyCAKIk4joPq9+PYNsODgyT6+2if8Pba%0Ahg3u3U12oB9/JIpjmujFApVslkhTM/Gu07fycm0bAQ/Fc7E8D/dNTNSLgsD8qa285yKHwbsKpPMV%0AmuqDFCsGmYKG2jmNUqlEwK9y7fuu4+mjeXLFMookoxkmg8ns7xRctXKJe7/5r8Tb2ll17fXj+Umv%0AZPGUVkZ0j2M9/bhetcuq4CgoJZMnX9hLOKhiOS7pXAnDsAg1xpjUfmIGZKCpGVHx4Tk2eFXBQ4nW%0AsfRTn2PTT+6gMDyEKMvsGkjR/9NfcPf9jzChkGJ5cRhPz7CxdSYAiqxQV3d6v/F9+/fT19eHYdo4%0AtvO670sdOcy+Rx/CtW0sTWf7vXeRHxpkyjnn0jJj1qveL4gn2tIu+dyX2fXdfydzcD+ST8XWdUpD%0Ag6ctuAYCAURx7Lekqui6zpEjR0in09i9x3F3bqXNMblCcdlrGyd8NpMr8NW//zaRcJArLz6XqbPm%0Aktm5n3h9FMWnIDAmErg2he7jyMlhuoIhumSFdFGjJFbtoH2yRNyp0FzMojomus9PfawBLZVEUnyE%0AOyYQn7vgNcd/ztL5PP70C2TzBTK5AppuIEkSruuyZcd+EsPf47xzFnHhqmUosszOI0P8/PFdSIKA%0ALL+8jx3Hw3E9FEmkLvzqDHLHtvA8j3IhT7SxkXPntLGrO0PfcA5JFGiIBuhqq6dYMcgWNRKjRURR%0AQFUkSprJTx7ezi/X7WZOVzPnzJ/Iohnt+JSTe9jb96Pvo2fSVMKNKJaGR7VLPG6V0VQVK1DtRN26%0Ar4e/uv3n1EVDXHX+YjxBGK/6FTzwZB+eA4KkoBsGqiLjuR6abjB45AhBnw9L0ygzCgJo+Rx927a+%0ArYKrJInc+oFL+en9Ks9uO0RJMxgeyeE4DiCA5xLyQbSujuHkCDY+LFFiT3eGb/zgAcKehCgIaJUK%0Ais9HY3sHl3zw1c4G+WKFXKGMqijIsoTtuPQOjmI4MvXNE2iMqqxcOJlsNsexnn7S6QyFYhHPcwAR%0AFwHTMLD91VxJQRQRBQFPFKgLBrgwVGBzWSchVie5bV3jz+sHqVs2j4G2uTyz6zjH+4ZRZIlI8LUL%0AaN4s+9c+xrEtz/PTb/0XmuijZeIs8iPD48s99+UiClmoFsv5o1FiHVXhQhsdQRtNUeztQVL95I4d%0AodjXw8juHfSufYTONRex5KprmHfFVaz/139ET6cQPJdgQ5wFV11L39pHmehahESBrFsVdH0+mUKx%0AiDEyAkAmPcpDd/+Spx99lK5p01h10cWcveb8t1zckSTxBNvw6y85i9FskQef3kapoiOKAtlCicFk%0AlikTTs+C0vM8tj+xlsLoKHVNTZTzeURZQW3swJBDUNxffZ/sQ5i6HDUgIaR6cSsFsE0E6cxNabiO%0Ag1EqUU6nKSSTDOzaUe2EG+uuNisVtHwe13URJRFlrJhJDYcpZjPV95XKOJKvehbSijhhHw3t7Xie%0AR35kBKNSoWnCBFZfdwPNZ/h+zN8QRxSrhQzj4qo3Vu8pnJqV+x8ynufxk/s30JcYRRQFLl21kOXz%0ATz6jUpRlus5aQX4ogV4sEozFSHd3s+3un+MLvizIDe7eRaghTse8BePPSW83Hh6GYTKSzpIYHmHh%0AtBZcz2MoOYphWiBAW3Mjq89eRCT86u78PyYEQSA+dz7xufMx8nme/cptAPibmpB8KnomjVUsIEgS%0AWnqUoec3MvHiVxf8vROoFIsEo1EiDQ2E6+txLAtD0zA0Da1cwnUcXMch2hBHUmQK6QyyTyEYjRLv%0A6Ki6R3gehqaRGR7Cp6q0T5vBtbfe9o4rGqhRo0aNGr8b17Y4cu9d9D+1Fi09ilUqIvn9+CJR/I1N%0AiLIyfm6PdFbvOT3Pw3McXMvEMQxsrYKeHqU02I+eHqXtnFVEJrz1RZ5/7Lwz7gZr1KhR44+EQwcO%0AcGDHDmzLRFZ8WMbLFaaeT63a5+EhSjJtv0fRa/s3/xmjkCd39BCLP/dlXNsmvW8PdVOn4Qu/cY6s%0A5PcjKj4Ye0jDcxEEAfEd0C1Z47XpnNRFMBiiVCwQCAYJR6NkRkf43r/czrtvfB+mYbzxSt4iGqdM%0ArWa3lsvYpokgSdS1d9AxbwEzL7zklNfreR7Z/j56nlmHKIrj/x34zb2MHp6HEYpz1nkrUP2vFot+%0Am2hIJVcoUyjrBP0yAgKyJKFMnkfSiNDRXM+kBYsQj29EABzHRRQEFPl3C0Spvj4e3nqUnsoxpj7y%0AHFefO4/pCxee8J7scIK8JY93HwKoiki0LoJuuaRTg2RHhmidOJWujmauvXg5na1xhvbvJbFvLzMv%0AuIjmRUs5+39/g6e++Gk8IYsHRM89n+bZc5FkGddxEGUJx4NyuUJgeIAmKvhci7LnMaN3Lw3hOPEp%0AXUzpOvVz1Y4dO/jud76NJILqk8nns/T39mBZFsorzh+HnlrH5jt/TCk9SjmbxXMcjHKJYirJsU0b%0A+cD3f8T+H/8As1hg8hVXUzd1Bo7jMpxKI1oWngei7+UuIdexEUQBST79c1RXVxd79uyhWCzS2NhI%0AKBQilUrx71/6Iku0HF4hj9+rWjYvMUsnfDadyVMolTnWO0BP/xABv0okEiEcjjCazmB7EMZhckAk%0AEp+Ebeg4moadz6NoGkHTQpf9hAQX2TOoCAJ5JYwqCJQG+lFVhcjELmZ/8KOvEqBfYmpXB5esOYvH%0A129mZDRLqaKNLzt8vI++wWEOH+/jmed38OVPfxDHcTEth6HRIgG1+qjguB6juQp+n0xzQ5jFM18u%0A3PE8j1R/HzuffvKE7e598C6WNc1CKytkKyaFskFd2E80pFIX9lOoGJimQ0BVKGsGo7kyhuUwnC6x%0A7WCChmiA85dO4cpzZ/7O35XruuwcLDCczIE1jOg6CJ6L7NpErQKCLfL08zt44YMfQ557FqZpkRga%0A4Y57n+bDF1cn3l1BwpaqIp4SitJs2AgCOLaNQFWTVSIRVJ9CsK4eSVEwyiWEMWHjdMjkSnzvl+so%0AVXSWzZ3C9e9681aUflUhdWQzlb5DTJyxGKOhhdFsgUopD3KAiiVgZMu4iHi2hiSJ2I7KoZ5h5s67%0AmJWRArvXP4Xs83HTV/7HCV0ugiCwetksXNejrOlouoU1VsQS8Ks01keJRUO8/8qVLJ/XxR133MGB%0AkUNYuSJWuYLpBfHkECBgmgY+TwDBxfMEHMdBFmBG5iiTj+9iS/yVNt0euV3bMfduo2XuAn7ynTs4%0AeHwYFxf/GcoNtXWNfDaHpmuU7QLdB7ciiWPHvAe2peM5Fj5ZocMnEWxoYPKKlScILb+NpVXQsxm0%0AkRRHs2n6nnwcf30DDT6FYUkCx0EJBDj08x9jloowkuL8SZ1sGhiiIIpYkoxrmgRDYcKRCLqmYegG%0AmdHjpIYSHDt4kH07dvDhz9423rl+uli2w66DvUyf1Epd5LWFF1EUWLFwGo8/uwvbdhBFEdfjhKzd%0AUyUzPMTA0SMYmgb+CLl8EbeujXLnBXiJw6iuiyRUz0O9ygT6fFGUSbPwF4bxpY+zORemct8WOuMB%0A/D6FeCyC6pPxq2/+/K+Gw/hCIRzLxCyXMcvl8WWCKFIcHsLneTiSiAvYVM8PlmmiqCqBUJiCJWJb%0ALqLgIYtV4Wt0cABJkglGozR2dHDee97LWZddUbWjFsUzJtKVk0PVojNJGp9gcx0bQZbxRaN/coJK%0ANl/mmS37GUhm8PsU/KrypgRXgFkXX8rx5zeR7u3BdRz8dXWY2suOLFoux5FnnqZv21bCTc1MPvsc%0A5l1+Ff7IGz9fvRYHt27m2ft+jes4xJqbuf62z4/bGL8ZVi5bwKGjfaSzeSqaPia+e8iKTF1dmEg4%0AyKrlC7n5uj8tG9nffnZd/Nm/4sB//4jRXTsQFQW7XKLQ2/02je71qW9upqGtnXIuRy6VxB8K4w8F%0A8QdDBKNRQnV1r/m5wCue8y3TpFgoUCkU8FyXuqaqHfE1n/4s8dMsTqxRo0aNGr9fXMdh3x3fZ3DT%0ABirJIdRYPdGuKYhjDgZWqYShZxEEAX+8ET09iud5iJKE6PNVhVl/ADVWj+d5FPt68Vyn2gFb47Sp%0ACa41atSocQZxHBsPD8eycCyrmvcz5iRsG3pVQBEEFNXPzR/96Fs+HrNUZOCZ6iS4VSiQPXyQA3fe%0Aged5DG54GlFRmHr19bSfu+Z1O1U9z2Pg6ScwchkESapaL8kKaqweSX1j4arG28O5F17ExifW0td9%0AnIbGJuJNzQz197F/506GBwcJBE+cVDU0Hdu2z9gE7u/iXV/6a5KHDvDUt/4NSBGoi3H2hz7K9DUX%0AnPJkYOrIITbf+RMyfb0YxQJNoQC6a1EX8NH7wib2PrORsg1PfivMqk/dxvmXnof8OiKOaTmsfeEI%0A2aKG5dgkUjkUWWIoOUJFe1mo/tbPHqNQ0jDHujbDQT+zprzxhEXCFKk4DnuzHgcf2Un9Ezth4U3j%0Ay48VHBy3ei7BA0mSWDS9k7/524/z6FPPc/u/PYOpaaSOl/mL99zGVRctA2D3g/fTv3M7+x9/hCkr%0AVzFh8VIii88ik34UTZBIHT3Cc3f8AK2QR5QkXMtmxsQGOhxo0IZQbRsBF9WzaBAlpskml33sllM+%0AJrZu3crtt99OMpnEMyrVjklktm19gcOHDzN37tzq/q6UefHun5Pp68VxXQqGh+Q5CLrx8sSY55F8%0AcTPl4QSje3YRmdjFgbxFOV8kajskhkd4/h+/hlsqgOfiueCLRKmbOu2Uxv5KLrnkEjZt2kR/fz8N%0ADQ20tLTQ19dH4WCWUdHBkhUQREqeiyZKVCqVcQviUNCPosgoskJyNDvWdQhlTUeRROJ+mVbRYzo5%0ARo71I0oygUgYXySCLvkoexqWKBOJqDi6jlSuUGeX8GQFMRQnPmMGcz/8CepfowP4JQRB4EM3XsGC%0AOdN54PGNdPcNMjomBCuyREUzGBhKYZgW9zz0FDdecykLp7USUBU0w6KsmShALOKnoynKLZcvpiFa%0APX8MHDnM2p/+mOGebiqFAqZeFXOzw0MU02lk3xaagy1UAlNRWyagWw7diSyqIlMoV206G6JB2puq%0AE4KO41KsmKTzZYYzRUbzFfYeS/K5m1a+ZlejYzv851f/lpHhBIpeQnKs8fxj0XORXQtBAKwShl6i%0ArBlIgZlYto1hGrhjcqqpBBEA1eejs62JeZLK0SHh5aIHAURJqf6PILD85g9h6RqJvXvoXLT4tI6v%0AA8cH2X2ol3SuRLGsnZLgCnD06FEGe49SyCSpq4thS0FEooCIgINnabi2C3IAURZob64nUzQYTOVo%0AvfhiPMcmHIsxac7cV637Q9ecxzUXLmP/sQH2HRnguR2H6U2M0NJYx0dvOJ9Fs7uQRYFvfOMbbNmy%0AhVQqhaqqCLaNKAd4KcleFASqXbcwnm0P1OsZcF7DicB1wbUx8zkAZk05s7aXvlCIYCiE30tjCAK2%0ApWGNF7qYiIKIX1ZokTwWtLXQPG06C6669neuU/JVj1NJ9eOaJqWBPkoDfYg+H4FgEEcSMXNZ9NER%0AREXBF43SqGlc1t5IMhgl0zqBVDJJuVQkmRhE8fmwbZtQOILq9zM00M/mjRuYMHkyl1573RnZD1t2%0AH+W/7n4SWZa4bPUiVi+dRXP8xHvCcsXg8Wd3UdFNJFlC00xURaap4fRdToqZNOVSBc2GQraA54mU%0AlXocQSUki9VuW0HA75ORIwFsnw/LdiiFWtGURlzDY3jzEZbN6eAjN5xPqaITDvqZN+PNd54vu+kD%0A+MMRBvfswqxUsHQN2zRxLAtL0whEo0xtbASfiiYIEI6iGwamrmMZBrZlgm2gmmM2xP4gik+lriFO%0AY0cHs846m/mrVtPQ2obneWz5x7/BKhbpuvwqOtdciHiaRUID69dhFPInFFNapRKyP3Dabg9/qHiA%0AYVqIglDNRX+T1HdOYM1nPsemH36PwvAwWj6HY9v4gkEizREc28a1bQrJYfJDCbL9ffRu2cxFX/jS%0AeDf8m2Hfpmc5unM7erlCU2cnI/0DtE2Z8qbXs3zRbBbNnc6BIz0c6x2gkB7GMy2aGmKsOWcx111x%0APs2N9W96vX9I2LpG79pHqOuaSnz+wtd8xlDCEUKt7aT37cFzXARROKHg8Z3CTV/5aw5ueYG9z26k%0A79BB9HIZvVwmPzqK57rIPhXZpyCKEpIkEayrA8+jlMtimxa2ZeI6LsFolIa2NmKNTcxbtZpV116P%0A8jqxKzVq1KhR451L/5OPk3h+I5XkEOGOTmR/ANdxqCSHMYsF5EAAORjCzOdBELAqZXx1MTzbxiwW%0AcEZSACjhMEo4Oh5/V+PMUBNca9SoUeMMMn3GTJo7OkkNDuBYVjU70612hQqiiCTL+PwBbv7YJ1ix%0A8ty3dCzloQTb/vUblIcSWOUytl6h2N9LJTmMIIq4roNdqXDgzh9x/KH7aZg1l7op0060X/U8tv3L%0A35M5fIBKchh/Qxwjm0WN1dO+as2fXKX8HxKdXV3MnDePbCbN0MAArR0ddEzqopjPk06lMM2qraji%0A82FZJpueepLtm59n1rwFnLV6NXMXLX7L8l5FSaJtzjzOuvkWNv3/P0CQJLpWnH3Kx1Py0AGe+Lfb%0AyQ30Y5Re7jCURAlb17F1HceykW0Xy9B54FdrefSoxpzJzUxqi2G9wua2L5njb36wjr5krpo96DpY%0ACLiuwaEj3QR81d9zvlQhnStR0asCbDwWYdHsLprjr11h/hKKz1e10fTA9VwcTyD5W0WEluOOT/YI%0AY5PMf/WlTzM8PMyv7/0lnm3gOiaOCb+8+24uveAcfD4fZqVCJZulmExSGh3h0JNPIKsqeqQeS6tg%0AaRV6tm5Gz+cRZZlgfT3zz1+DtXs7I0mJnBzE0TRMn5/O1ibqGuK0tLSc0ncC8NhjjzE8PEwgECAc%0ADqOqKvJYTvQru1tzgwOY5TJGpULe8+N3DETPpVKuoKEw/6oV492bZqGAWSgw2t2NbTlInlfN/y3k%0Ayegl1LFDKNjcSOuKc1FC4VMe/0vMnz+fqVOnkk6nGRwcpL29nSlTpuAkB9ArBVS7amEriyIlx+P+%0A++5j3bp1LF68mPPOO48vfuL9bNq6m4NHeymUygwOjdDa1EBrSyNnL5rNWU0B+jY9y46nNyCZOmrJ%0AwK9bmLqB37EIei6mJWJJPkxBoujz49S3sOTmG5l72eUnlTMmCAKL581g8bwZbNy8k2/+4C78qkpH%0AaxPlikZ/Ikk6m+eFF/fywRsu40u3nEemUOFXT+1j/fZuXM/l+vPncvnKmchS9bvoP3SIu27/B1L9%0A/Wil4gnb0ysVoDL2rxQzGoaYffYH0Bqns/PwECO5MoVyNdMzU6hQ0gwCqlLtgA2rxCJ+NMNiOF1i%0At2Xzn/c8z1duWXOCxSnA4796iNEdm5G1PILn4YkSpqgg2zqO6MOVZCTXrgqvtonkGHzypkt44vk9%0ADAylEaplDahmCRWb8y8+mz+7dDHf/vjPcD0XWRBwPZAR8Pl9MGYr2jBxEq2zZrPw6jMjeLmuh2Wd%0AXkZpJBLBdV1SqRSpVArZF8BtXAiygmVaeKUEgq3hq+9ClCIIkkJ9VCZbKLFp1zG++Jnbfuf66yJB%0Azlk0g3nTJ/LEC4cwCJLTJQq6QED18dRTT7Fjxw5GRkaIx+OMjo5SX1+PIoXJa9VneEVREEQBx6ta%0AHYuCgAvsC01ieqWX357idgQR1/PQsxnS+/YQnzv/tPbRb7PkPTch+1TM4Cb2JYboK1RI2iKmpSNJ%0AMm0+gemxCMsnT2LGirNZ9r4PEIzFgOpEfnl46IT12ZUySiiMWhfDqpSxyuWqlZckwlhFeaC9E7NQ%0AQFR8OIaOVSzhq6ujoXMil37yNqKTp3Jg9y6+/Y//wGgySUtbOz5VJZtJk8tkaGxuYTSVZOMTa7no%0Aynefkeu0ZpiUKgaZfIlfPLyJh9dvp7E+Sq74cnfnIxt2kCtWyOZL+FWFcMjPwlmTTsj0PVUSoyWS%0A2TK2beNIoHgudVTQFAHDdBCdammEZTnkChXEoIzqk4mGVFrjYSqGxUi2gm17XLDi1QUDb4amKdO4%0A4LYvYpTLJA8dINPXy+jxo/Rtf5Fsfz/R1jbmXnYlE5cuI941BUEQKKTTJPt6SQ8OUsxmuP/Ou9BS%0ACRAFfLE4V3/yM0yYMYO2KVNPuM/xXJdKcphibzfaSIqB9euY9K4raFl+NrI/8KbHPrzlOQY3PI2R%0Ay55gG2fksoTa2ulYdcFp7Zs/ZToXLOKqv/snjj37DMeee5Z8YhBTq5AbHESUJTzXwxcK4Q+HqeRy%0ADB86wPpv/1+u/vo/nVIOmmPb2JZ5gq35qaAoMgvmTGPBnGncdc+vMM3qNezyi1b+0YutAJmD+zn2%0AwK+rhT0zZtF69rnjv42X6Hn0AUb37sLWKoiyjFoXI9zx9sUEvB5qIMDCNRewcM0FZFNJevbupXf/%0APgaOHKaUy2KZJo5p4boOpq6TSyWr3fOiRLi+HllRCNXVMWPJMmatOJtJs+cgvUPsr2vUqFGjxpvD%0AtW36169DG0kRammriq2WRXGgDyUUJto1hdi0GRR6jmOVS9V5aVmhYcZsGhcsojw0SKG3p2qpXyqi%0ApYZxfo+Rd38K1K6wNWrUqHEGUf1+7vzNg2x94Xk2PPkkzz39FIVMBts08AWC3Pjhj3Dd+26isanp%0ALR/L4Xt+TqGnG6tSJhBvwnNs1PoG7EoF13XGH+KtUhFtJEVpsB95UwD70mtgTOzRM2lKg/3Yuk4g%0A3ohj6Li2hdoQp2PV+W/531Dj9Hj/xz5BaniY7iOH6e8+TrQuRiRWRzQWw3EcLNNElmXSIymGBvqx%0AbZtEXz8vPvcs8aZmzl5zPpddfz0+31tT+TzlnFWokSih+gZ8gVPLj/I8j2333EVuoB/bMBAlkVC8%0AEVn1k+3vo2FidWJleDiDUyoAUKgYDB0b5thgGr9PRhqzyrYcl6P9acq6hQCEVJmS7uF51S6rYqnI%0AS7JSoVTt5AuoPmLRENMntfKha1a/4Xjbpkyla3IX+cM9OI6D67mvEhlc10YUZURRJOBX+dpffpTm%0Atlaevvc3ZLI52lviFMsaTY0NRMJhxDEx0hcKofj9WLpGJZulks2esN5MXx8wJuJGIjROnsq8y9/N%0Ai1ufQ/BcwnUxioYOAky+5j1MWrIM6TSq3svl6gT6K8XVFStWsHr1aqZPnz7+mi8YopDNYVgOSC/Z%0As7qARFJq4EBfljWAWt9AsKUVs1ignM7gc11UQQRRwO9aiLaHUleHGqsnPnc+065/3ymP/ZUIgsBn%0APvMZ0uk03d3dHD9+nFgshlIXR/AsTNfF71jEPBA9i739vXQ7Hr29vaxfv562tjYuueQS/uJrn+Mf%0A/+OnJIZHEQSBr956C03xsQnPrln8VypEvrebOrtCXLRo8BWJF4YImWUMUaFfbqA/2oLe2MmylUtZ%0AdMO7x8foeR4HDhygUCjQ1dVFa+vLnYCabtDdl2Dm1ElIkoj0isnfpQtm0p9IMZrJoekGummSL1Qz%0AihuiQVbM7eS53b24nkBzQ3hcbAVYf/cvGBnoxzJ0RFEkGm/EFwiQ6uulecJEBEHA0DQqxSIiHl31%0ACm3LptIzlCWdryBJItgOll39DVi2i2E5pLIlGutC1IVVJrTU0Tec41DvKHuODbNw+okZ5DsffRRR%0AK+IJEp4o4jW0UhrqJurZ2LKAWN+CJkiIhTSi56Blcgz85J+4/pxz8C+dQ3e2ek7QfRFmZ7cxbXQn%0A3/vUf1AulRAFEfAQAAkISDKmXu1a2/Hre5i07CxmnH8hsu/U7G01w2TngR5+ev+G8dd0w+L7v1xH%0Ac7yOyR1NzJzcTuAk7XMvvvhiCoUC2WyWcrmMbtq8ZB4tCAKhoJ/WoEDTpCZG7ToKJY3Wpjoy+RJD%0AqdxJj9unSOR0cEWVZMHivvX7uHDpZNauXUs6naaxsZGRkREmTZrE6tWreeDJraBVJ/kVRaGtvZH+%0AoSyuC7LnYiIwLIX5acslY3v7JYSq/bvpoIgiR++/54wLrg0TJ3H+rZ9n5Uc/TvLQQbID/Xzl/3yH%0A46khBAQumTmNGz9zKxMWL0UNh7F1neEtz5PctoX0vj3YegW7UkEQRTzHJt9zvGoz7Tjgekg+tWrt%0AKkkIsoRnWZSHEtVK8mCIQGMTwdY2WpaexcSLLsUXrRbsNDafWOjywU9+mk1PrePF5zZhGNVjcDSV%0AoufYUabNmn3G9oftOIxkCoxkCvQOjaJI1azeTL7MaKaIh4c89lp7cwOXn7fotLfpeR6P7U5huAKy%0A6+BTVVyjiJVJIrz4G4LByFiRYPVKGY+GsHwqhmWTzlezoP2+Mz+loYZCTFyyjIlLljG0fy99218c%0AXzbvyqtOuGeJxuNE43GmL16CbVlse/IJ+gsjSJLMjJmTWXH5Fb9zW45poo2OoGfTFHp7OHLvXTQv%0AXU583kJiU6ahxl5fGHMMg6HNzzH0/EbS+/ZQHhpEjcXGr912pYwgSYTbO2mcv/B11/PHSDlCJ7gA%0AACAASURBVFkzONafPOG1fLHClt1HaWqI0toUI6Ce/Pk7GIsx/93XMO/Kq0n3dPPYP3yNwvAwoXgj%0AgWgdWj5HMZUi2tpGcSRJtr+P/h3bmLTs1FwLzjSiUO0Wl2TxpK8rf+h4to1rGpSHEmijKUb27ET2%0AB8aL+DzLZmDDU+iZdNX5xa4+K7evPO9tHvnvpr65hfoLW1h84UUAVAoF0kMJCuk0w93H2fTgbyiM%0AVnPAA9E6LrzpZmYsXUa8vf2U7Klr1KhRo8Y7i5HdOygPJ6pRAWPF15XkMGpdjObFy5h9y58Tamtn%0Ax7f+heJA3/jnAs0tTLvuvUD1HrzY38vIjhdJPP8sleEhREmuxcadIWqCa40aNWqcYURRZMXKc1mx%0A8lw2rFrF177weQDaJ03i47d+9vc2jvzxI5jFAoGmZnzRKOaYxdjECy9lZNd2KqMpHF3DtayxLjAP%0AW6tUJwoFgUBTM46uIcoKSlBES48iB4JEJkxi3kf+ArUu9nv7W2qcGo0tLXzhb77Gf//gexzYtYtC%0APsdgby+K4iMQCuL3B1D9flraOwCwbZtSIc/IcJJkIkEykWDPthf55Je/SvwtKBKQFIWJi5ee1joy%0Afb2MHDuCpWkgCNS1dzJxyVISe/cAIMoKKz/yMR5a+yLZbc+BVsbxhQioCp7rUdEt8KA+EsD1PGzH%0Axe+TsR0XQ5RoqFPwiR71ARXbCuA4DgPJDE31USJhP5Pam1ixYBoXnj0X1XfizanneRRyORSfj+DY%0AjbAgCHzvm3/Nz+9/iifWb6G3P4FpWbwy+VO0y8RbJrFsyTw+8+FrmdxZFc9isSh+v0o2m0eWJQSg%0Ao71tXHBddO0NVevdw4cwK2UsXcexLGxdx3Nd1HAYJRDAH4nSMX8BZ33gzwg3NlE/czZ6ZhTSacKK%0ARF0owMiTjyGXi8SmzXjdbNA3YuHChezbt49EYpAGUUAOBNj07LNks1nmzJlDZCzfrK69g1TFw5OD%0AqFYF0XOqIpdrEy/1Y/RG8DyP5V/+Xwy9sImRXdtJPr0BvVxGxCVq62hqiEh7G+0LF9Ky/Gw6Vp1/%0AxjLxoJrj+vWvf53vfOc7HDhwgFwuR3iwB0sCRBFZEJBFAVWUmNzWTlhUyOfzJBIJEokEAwMDbN26%0AlYbOOQQDfkRRRH6F8FkXDhAMBii3TiBZ1ugxLDrcJCvdBFDtgCyHYmhd85gyoZkPX7fmhPHt2bOH%0Ar3/962iaRnt7O9///vfHO6l++Zt1rNu4lfq6CNdcdh6FV3Stbdt9CEkUsCy72nksS0TCLwsJs7qa%0Aufb8Obiux8JpL4u4yb5e+g8fwqhUEASRxo5OZixdRvfY705SFC7/yMeoFPLsemY9xWwGKRjhW3c/%0AR+9QjrJujgsoHtXfXVBVaItHkGWRxEgB1/NoiAaojwTIFTWeevH4CYKroevow/1ItoErKThqkFJj%0AE8VENxHAs03SfpUJUT8DqW4cXwwqeXqODHJwIEV3/TFuumE1IOAJAkcjM/A/8jCWZYEAfr8fTasg%0AiwJRv4/SmO2SpQ9QyWZI7NnFwSfXcv5nPkfDxEknfSxZtsN967by1At7yRcrlCo6um7ieh59iVES%0AqSw+RSag+oiE/Hzq/f+PvfMOs7Os0//nbae3OdNbZjJJJhVII42AgASwANJFRcXV1bXiuqvrrv52%0AXXddV9G1rG3XVWwIgggi0gmBYHrvUzK9nt7P239/nGHikB4SUDwfrlzXkPO8z/uck3Pe885zf7/3%0AvYaFc1uPO59hmkiiyHXXXceVV17Jrl27OHjwIM+sXUdnyoFqgazILFuyjI+951okl5/PfeM+Euk8%0AAiXrRNM69awep0Nhblsju7rGSlbBNiTTaXp6eigUCgSDQVwuF/Pnz+fOO+/kuS0fIpqOA+BwOLju%0AssX88MEXyefz2JR+GTWAtKBQkrgnEAQerlhGsxbnQmsIs1g41nLOCg6Pl+ZFS2hetISlT69l+OkR%0AFAzqp7cy8+I3YNs2wxteoPNX91CMx9CyafRsFlFREGUFb30jpqZi5HPYhompa9iGgeh0Igil7E9v%0AbT16NouWyeDw+Wm56i00rLoEX8t0RFE8ocNDVU0NV177Ng7s3kUiFsOhlGyG83+UL/pKmDmtjrrq%0AIIoikckVyRdVDMPEmHB/eMkK3eN24ve6qQ0HeO8Nl9LeeuTzGI2n6O4dZO6sVgL+U+96PdQXZTBp%0AUAg0EdRzWPk0usOPQ8ugZIeQdA+FicIkQYD6fDerVlxM0VfHof44faMJ0jmVgqqfldfilSIIwpE/%0AYunPyQ8Cf0sreiaDmkqQHx8lOzxI/zNPIrtduCurcYYqKCbiRx266Yv/hJZOo6ZTGIVSgaVj4v7c%0AMg0KkXFclVU0XnL5GX+X/zmhajrb9/eweXc3+7oGyOVVihNdnbppcqhnhK/f/SiKLONQZBpqKpg9%0AvZ4l89uYO6PxlM4hCALh5qldkgvefA25WJRDzz1DNhLBEwqTTybo3bzxlAVX27ZJjI1RfNnnuu/A%0APizLpKK2Ds8Z5sICVIRKOeQfvePmI8Ver3MESUKUZQRJQs+VXAf+mOzw4OTPksOBr2ka0998Hc7j%0A5KH+qeIJBPAESvbuvooKXnzk4SmP101vo7al9TVYWZkyZcqUORcMr1+Hmiw5DwqCgKmqmGqRQOt0%0Azv/wnVOiJY6HIAgEprUSmNbK9Ldcx9i2LeiZNN6G049DKHM0ZcG1TJkyZc4hXq8PQRQQJRnlVa4o%0Ald0eBEnCyOcnuyYUn5+65SuZdcs76P39bxndvIFCdBw9l8NUi5iahmBZIJS6WwVBQFQUFK8Pd1UN%0AgdY2Zr/9doJtrzwXscyrQ7iqio9+9p843HGIzS88z/aNG0nG46iFArFohFw2i6aqSLKEx+sjEAwR%0ACldSLOQZHxlh/64C3/nyl/j0v30Jl/v0Le7ONanhIfRCAcXtQsvncfp8rLj9fTz4mU9OjqmbM49b%0A5y3hkRcuZu/Og4AbSTVQNQPNMLEsm6JmYNsgigJOh0TA66Sh2s+SOY3cesX5eFwK47EU//LfD0xk%0APcr89S1vZOXC9uOu7b4f/ZAXn30GUZT4yD/8I+0TmaUuh4P33XI177vlagzD4GD3IG/98b7J42qD%0AXp584FuTQupLrFp+IT+/99e4XW4ikSjDI6MYhsHO3ftYvPA8atvncNVnPkcuHmP0wH4SQwMcfPpJ%0AstEIeqFAoK6eJTffxrQlS/GGKyfnnfeeDyAIItF9u8iPjSJKMpn+XizDIDxvAQ0rT965eyxuvPFG%0AstksLz76O2qG+7ALGXYN5NhWLPLAAw9wxx13AKWb/ViwDUEYozI3gmjkEWwTARuXWUSMDrL+f7/H%0A7MvX0HTZFbRc+WYyyzfx65/fT3v3FmyjSMGweNbdzDf/7p/OmdV5Y2MjX/ziF9m7dy/r1q0j+sTv%0AcCajyJaJYFqookjGMNk/HsPj9xMOh6msrCSfzzMyMkKxWKQ9r/HWKy6iqaGWitCR7MNQwMsXP3EL%0AG3Z2sKdjgP7hKN4xFSlRei4ORaa1sYYrb7iUNyybe1RXTiqVIp/PMzQ0hN/vxzTNyezddCbHeDTO%0AyFiUodEIHpcT27KxbZt8oUA0nsIwTUJBP4vOm43Xc+Rz7lAkrrtk3lGvRWx4GK1QwOFyU8zncHt9%0AvOl9H+C7f3vElrZl3jwq6xtYdd31xEdH2NKbJZbcQa6o0VwTZCyeRdNNBKH0/GrCPq5aOYvp9RX8%0A6JFt9I0kCPmcBHxOYkN5DvSMk8wWCflK2eGaqk2qc7YgoGbiHNwRpRYDpNLmdX/3QbqDVcy2DMiP%0Albp7BYGEoxJVVBBtC1sQcRoFRL2AaRrIkogNFAoFHIqDUDBA+4wZmKpKZmwUBAEtn0fNZilmM6z/%0A4fe55gtfOqX3nW3b/ODep3lxxyFGI0lMy5ryeEHV4EhMNBUBH4d6Ro4ruGq6wT9+/V4cisQNVy5j%0Ayfw2VqxYwYoVKzjvgkV85Av/B5RyoJcsWcL06dN5ZO02iqqOosgUNR2HIlMROD3r7YqgF6dDnsyv%0Azudyk7nFtm0jyzLV1dUIgoAkCpSMg0ESRc6bWc95s1vYvvsQmmEjCaDYNhYClnAkPkizbQZsJ8NK%0AA9uEeqYNOWFnF6sWntv7j8uWLGRo+2Zk06A2FMS2bbofup/Djz5MfmQIQZRwBAK4KqtLrh+aVtrU%0AlyRwOBE9MqLTiaQomKqKlslgFAs4fH703JHSmor2uQTbZvKNf/0C8WiEq6+/gWWrL560CM4Vi2R1%0AnUQ2i67r9B/uRtd1JElCLRZRFBmf/5XnpwK0NlZz16dvZ8eBHnYf6qe7f4xYMotpmvSNRAn6vVSF%0AfExvqmHZeTNYdv5Mgv6prhT/8e2fMDg8xuLz5vCZj95+yudet6OHZLaAY/oihOIYdmIMh2RRUVuH%0A1ymSSqQoGBoIAmIhTXr3enZGDhGurWP1qou4/Z2XsPVwnD/s7mdmU/isvB4vR5QkREnG6fOBICAI%0AZ1+4FAQBRyCAIxDA1DS0TBotmSA/WiDT34coyQiyhKmqKF4foiyTHR7E0lQkhwtHMIi3tg5hopDH%0A1DRyI0MoPj8V7XNovPjSs7LOg3t288BPf4Kh65y/ZCk33P7uszLv2aCjd4Qf3v8sA6Mx0tkCuXwR%0Ah0PBoUg01YbRDBNNM8gXTfSJn/tHouzu6OeZDXv5l4/eREvjmRUXukMhzr/mbQzu3kV6ZARRljF1%0AnUI6ddJjI4ODHNi0gYObNhIdGS5lBk/Eu+SzaR6/+/+QZQXZ4SBQWUXDjBlMX3Ae7UsvxH0asQmK%0ALBMM+Fi++JXZbv85EZ47n+bLr2Rsy6bJogRTKxXEGIUCstuD5HLh8PlxVVbSds0NNF785229XY77%0AOfeouRw7H7wfdeI73RUIsvjGW5DLWbhlypR5lciNDmMWCniqagDQ8zkUf4DaC1ecktj6ckRZoX75%0AqrO9zL9oyoJrmTJlypxDFi1dyrVvfyfjYyPceNs7X9Vz1y1fRW5kmNzoMKnuThAE0r2H2XbXl6g6%0A7wLO++DHmHHdTaQOdxE/uJ/sYB+50RFiLheWrmObJqH2OQRaplMxZz61S5fhK1c7/VkiCAIzZs9h%0Axuw53PCud3Nwz242Pr+ODWvXEh0bwxfw4/UHyKbTxCLjBEMVhKuraWppZbCvj77uLjaue45Lr37T%0Aa/1UjkKUJARBnHDBFjA1jd4tG48a11AV4IPXryB39WIO9UU41B9lOJImksyRyhbpGojhdipMbwzT%0A1lDBwvYGFs2uJ+B1Tc7RWBueELpKmxkny64b6O1lqL+fQDDI8ED/pOD6x2SzWYZ6D035u8R4H/fc%0Acw+tra3MmzePcLi0ifz402vRdR1FUXC5XDicDnRdJ5PNTjneG65kxkUlkVRWHGz82Y8BqJ09h7lr%0ArjpqDf3PPIG3voFiPEYxFsNdXQOiiJ7NkOnvgzMUXF944QW0TIYFNZXER/oQRZELFImOZIyezg4A%0ADE1j/+OP0pQ6RK6oU1LQXup8FMC2ycaibH/gPrrWP4/L76fx/IX8pjdPSnKXuogQSpa0sqOUl30O%0AN5tEUeT888/n/PPPJ/3Od7D5V7+k/5EHKSYTZHWTtd4wXo+XdDrN2NgYlZWVVFZW0traSm9vLwM9%0Andx28/VcdNHRv9BUhwNce/lSrr18KYZp8qO7vo/ZKSAI4HIqXLT6AmZffGqWkH8suLrdTjxuF7F4%0AipGx6JRx2VweQRAIBf1Ma6jl+jddOuVxwzC4/+4fkYjGuHD1ai5cXXovSJKEIJQSUAVBxNA19m/4%0Aw3Ffs6qGRuK7d6LqBqIg4HYd6QaXRJFptUGuv3Qea5bPwu9xsmFPP5FEjmxBI+B1ocgSumGSzBQm%0ABVev34fkD2GlI1imgdPSaRds7AkrYCbEO1+ogoCiU8jl0HW91M1p6oiWhY2AYNsolo5XS2GaFqYA%0AiiTj8XhomdXOe7/ydQJVVTz3nW9y4Okn8IQqUFwuEoMDFNNp4n29RLo6qJk1+6T/Lns7B9i0u4vR%0ASBJFkZAskYBLYvTwTnL5AjPnLcbhDVNQNTK5k3d0pjJ5ook0o9EUA6MxptVXsXJRO3PbGqdkUwPE%0Akll+9vALrN20j1gyS21VyU44GPCw7PwZJz0XlATjWLpw1NwjCQ1b8WIYJk6nk/HxcbZs2cKGDRto%0AqHAyfjiJJEnMrW1g/qxWvvbJFt7/oX+l2wQDAY3Sv5UIiLZd6nS1wRLAsG0MG7ozBp/52n1cc/kS%0APn3H1ae03jOhoamJi6dPw9R1XB4v4zu20vP7h8kO9pccQ3x+CtEIhWgPksuNKMuoyQTYNkogWKow%0Aj8ewDAPZ4z1iy36c61JvVyeDvT2MDg3y6AO/4rzFS3D7/Ozv7SebL5IaGuGLn/8ngi4XiWgMX8CP%0ApmrU1Dcwra3trD1vl1Nh5cL2ySKigqrx/755P/0jMSRR4KarVnD1Ma4/pmmxbfdB4ok0sUSKg119%0APPr0iyyY00ZLU/1R41/O4aE42YLGtLpGbPGNaDufxmvlsXIp0lkLUXFhO73oyEiUHFjiI8PER4YZ%0A7e2h+oV1vO0jH+fGy05s2/tKqGqbydw1V5GPx6me2Y7icp1w/Kl+A73UCSuKEpn+XhyBIIrfj+Rw%0A4K6sAkqfuZfuyS2z5EQge7zIbjeWpiM6HFMyQksifxo1lcRVWUVoxiwWfuzvzigT9ljs2rKFQ3v2%0AkM2kyWUyfzKC64HuIb5+96MMjsYwTIug30PQ7yFXUFFVHU03KKg6lmUhyxIetxOXUwEbRqNJvC4n%0A2XzxqHlt2+YPP/5fZIeDBW+5Fm/F8UX9kquIhm3b2JaJKEkoJ3jdi/kcT/3sp+xd/zy5dJp8Jo2p%0AGyhOB06Ph1BNLfl0inw6jaHrGJrGaG8Pffv3sfO5Z5lx/kJu//y/nI2X73WL7HIz913vY9ZN7yDZ%0AdYjU4S5S3V0kDu0n2d2Ju6aGyjnzaX3TNVTMnndWnVFeSwRK36Fl6fXcMLR7J/ue+D2FZCm6xRMO%0A0zB/AU0XLHqNV1amTJm/FPRsBss0JwvtbKv0s/ME9yllXl1eH3cUZcqUKfMniiiKfPzTn35Nzt32%0A1uuxTZOBtU+hZ7Pkx0Yw8jmK8RhGsYCntp7Zb7+divY5VLTPmTzu8V8/gJqayHMTBJZ++vOvyfrL%0AnBucLhcXXLiMVCLBhrVrARtJkglXVbFw2TIO7d3L+MgwY8ND1DU2Ea6uJhGL8vxTT3LJlVcd1XX5%0AWlMzazZOv4/02AhOn4/k8BBb7/sFonTkFmf04H5cgSCKy4XX7WDxnEYWzzliHfepb/5+8ufZ06r4%0A8E0rjns+QRRwKNLkRunxsG2bTOpIZ0M8EpnsAANQVZWf/OQnrF27lnQ6Ded9eHJsPp/l7rvvxuVy%0A4fV6+djHPsbq1avBttE0nWgsjqZpeDwe/H4fF5x3gm6Fk4iPRiFP/1OPoSYTOPwBwMbSNYxCHmew%0AYnLT90x4/Gc/gYN7cWKjWFZpA8gwmCuI+Hu6KGbSPPNfX2Vw907kXByfYWIKIoJtYyKWOppsC9O0%0AsAyd9OgIiYF+1GwG1dFIsmBhGAYGoCgySy6Y+6q+PwPhSq740Ee5r6+HsRfW8axuISgOWlpaqKys%0A5ODBgwwNDWEYBnV1dVRWVhKPx3nsscdYtWrVCd8/siQRDHh5yUDyWGNVVWXr1q1s2LCBffv2YU9k%0Ab5umyR133EFtbS3Tp0+nsWkaV73hQnYf6CGVyaJpOtlcAVXTqAqH8HndnD93JrdcewWN9VO7ewZ6%0AenjhqSdJxGLEY9FJwbVx1izcfj+xkRHcPh+RoUGeuefnSMqRz13/gQP4K8I4JsSJ6govTkXGsovE%0AU/nJcZZtU1B15rTW4PeUxKmW+grkPf0Y5kQLq1CS4U3rSOKxKIq0X3o5+389ipiNYQIhsWRPKwES%0AAnPcLjyyzPy3vYeQR6B/xyYGOzuRCylSGIiUOiuLshu89dQbCSqdMPOChSy45A14JgobJEWZ0rlQ%0AN2cuxXQavVDA0FRyL8tLPh5rN+0nkc7hcjnQNJ0Z02rRU0N0jPei6xqpsRBf/rd3c6hnmOc270c3%0ATHyeE4s7APmiytCYwVg0xcGeETwuB6JQEsZFQUSWZbbu6SZbUEmksoQCJXFU0wwqg35WL5lzwvmH%0AImm2Hhhk64EhRqIZdMPEmni/ZfIq3/3NdjLBxSizWonYBZwNVXQNjfKfX/kKTcUcK7VxREHA31Vg%0A71OPs/DKq/kr/wgbEhm2O5sYFdzoCNgIGH90XgGQbBCFUqpzLp/nt89soSLg4QM3npuMvRmrLkaS%0AFQxVpXnhYg7++PsUIhFc4UocPj/ZwX5Eh5NA63RExYlRzKOlU0hOV6lAbfZcsgN95MZG0bMZtEz6%0ApOcsFoqMDg0xPjJKb2cnouxANwx0y0LQdUaHh0kL4HJ7yKTS1NTXcdEbr5gsqjgXuJ0OROlIy/Gx%0ALlfZXJ67vvcLDnT2kc3lKao6I+NR/ufnDxHwe/nnv30/M6efuFAvk1cxTRtZEilWTiO94Fpa3HGa%0ArXHiIyPE40kENY1i6AiihCV6CNZWIykyqWiU/gMHeOC/7uKOf/0SFbW1JzzXmSIpCsvf9d5TGitK%0AEg63m4raWkRBxOU5fmGWIIq0Xn0N/c8+gZqIo6VTFKIRRMWB4vUgudxIigPR4UB4WVa0IMmIbhnb%0AsjBVFT2XRcuksU0TxR/A39xCw6qLab/lXSjeU7d4PhVM08TQjZMPfJUwTJMf/XotAyNRFEWmrjrE%0AaCRJXDMI+D0E/G5GI0mcikJV2I9umKiqTiJVKlZ7eQHJH5NPxOle/zyFdIruP6yndelypi1ZSnha%0A65Rx8d5eDm94kVwshuJ2o2YyuPwB6o6Tsazm89z7lS9zeNdOUtEIbr+fUHU1tm1TzE18P9oW2KXC%0AOZfXi8NVKjIrZLMkxsbIHMNiusyxkV0uqhZcQNWCC9BzWZ7/1EcmH2u/9Xb8L7OI/nOm3OF67rFM%0AE1PXsUwT27KwDBPrZY4lZcqUKXMuERWlVPxs26WiVUnBKORJ9x5+rZdWZoKy4FqmTJkyr1OMYoGW%0AK99M69XX8MKnP4bkcOJraiY/NkoxHiO2b/drvcQyf0Isv+QSbnr3eznc0cH3v/plOvbtp1jI4/X5%0AiI6NMTIwQE9nBzNmn3hj/tXGU1FB67KV5JNJcrEYoiQR7R9g1NOI4qzCk4jzwg++y7Zf/ZKWpctY%0A8OZr8NdM3ZS1LAvLticFhBNx+fL5+D0uQgEvLQ1HW8+NDA6wcd06dmzaSCIWw7ZtDMPg2d8/yvpn%0Anqa+uZkZs+ewp6ubLVu3Mjw8XPol/bwpKyIaLXUihsNhOjs7Wb16Nde+5So8Hg/3PvAQiUSSiooQ%0Ad/37PxMKHt9WUnG5cHi8SIoDxXm0cCMqCkzcrOdGRzA1FVPTcAaCBKe3UX+G3a3FTBrvYC+Yeikb%0A9yXdTBRxC1DlcfHiD3/A4O6d5GKxiTxPG8k2sRGQsI7YxSJgGgaK24Ohqlimxd/c/jZ+vfEA0cIo%0ARiFJTVsb73jfO064Jj2XIzc6jL+5Bclx9izexcUreHbrbiLZCDXAFVdcwQ033MDOnTv56le/yqFD%0AhwiHwwSDQSKRCIcOHWJ0dJT6+hN3fzm8PmxJoejw4nR7kD1HLDw7Ozv51re+RV9fH+l0mnQ6g2mV%0Aiic6OzsB6O7uZseOHfh8PpYtW8Z/f+lzDI6M8eCjz/HC5l1Ytk1FyM9d/+/jx81cNAwd07Qo5AvE%0AxsfRNQ3F4cAXqmD+qovIJhKkYlEkSWJ8oG9yoy+RzPCNHz5C/S8f4eJlc1l5zXUsm9/MExs7Kag6%0A0VS+ZOONjWnZjCdy/OA3m/nkbRfRWl9Bz1Ac3TBxOaSJz5CFLIkEPFPt2q5979vp276NTOcehFwc%0AbJCwJkVXv5GHkcMc+M09iIFKrvjwR/nQ1Zfyw3t+T3T9bkRRwLZsRMvAFiWu/sidXHvTNcgOB5vv%0A+RlbH7yfnQ/eT+uFyxnYsW3yvGMdh9AKpU1x2enCd4qFCf0jUXIFFb/HhcMjc/GSuYz3w+Z1FrZl%0AYmoFFs1tYemCNm6+egWHB8aY2VJ34kknurz9XheiKKBqOqlMDk03kdxB/BP/JkPjCdwuB5UhHwVV%0AJ5XN01QX5oY1F+J1H9sGL1fQuPep3WzY008mr5LJqeimhUMp2a47FZlcQcMwLQzRDa4wqqkhOasQ%0A/C0Mj+3ClxgjaFsoAhSzGf7ve9+ldtsOLjBM5hPjArKkddgXnMGGnJe0IGPZoEyIrKYApg1OoWR3%0AVSiq/Oaprdxx3UXIsnTMdb8SFJeLWZdcCkC69zDJrg6MYgFvfQNqKokgyYTnLuD8D34UgA1f+Ozk%0Asa5wJee9v1Q8U4zHiOzaztD658gO9JcyOOMxfI1NSE4XzomcTZfbTSAUIptJYxg6qUQC07LQdQ0B%0AAcs0KRaLuJ1OdE2jpr6eRcuWc9mr4DghnKQ/6r6Hn2bH3g6isSQVoQCyKOJQFPL5IoosE0+eXGx2%0AKhKCUMqpVmQJVXSQrjmPd314DYn+w/zmp/eSWLcWDB3THURyyqQnIi+qGhtJjI0RGxlh65OPs+b2%0A95ytp37GCILArX/3Dwwf7gKgZd6J7VvbrrmelivfTGTXNkY3bSDRcQA9l0XP59DSKUxVxTIMBFFE%0AkCQkRcFTW4+aSqKlklimgSgrKB4vnppaXOFKqhcuoe7ClVTMPrbYd6ZYloWhH8nKtWyL8dERwlXV%0A51T8Pxk7D/QyPJ7AMC2a6oIMjMZwORRmTqtj9vQGtu4rbT6KosDMaXVcumwevcMR9nUOEomnSWZy%0Ax61Ns20bG5tsJEI+Hic1PMTBZ59EmRA/AbBsDq19mkIqiZrL4Q4GKaRShFsrmbn6Dcec97n77+Xw%0A7p1kEnFqWlrRi0ViIyPIioLb5yefSZOJxwlWViGIImqhQCaewLJMnGepW/kvl9e7GJ/uJgAAIABJ%0AREFUIPl6f35/OkiKUhZay5Qp85rgDFYgKg5MVUX0eFD8PgrRcaJ7dpHs6iA08/ixV2VeHcqCa5ky%0AZcq8DrFtmy3/8S8U4zEaV1865TFBlkutCuUK2DLHoK29ndVvXMPY8AjpVIoatweX24WmqSTjf5rV%0A9Bfedju5WJThvbvJJxJ0Ops57J+FJAjY6b3Ujo+SGh0mOTxE7+ZNXPaxT1I390guZWffKPmCSrGo%0AEU1kTniu6964lOveuPSYjz3/5BP8+mc/IRGNkcmk0dVSGGNSVUnGShvEfYe72bxxA8OZPLmiimEY%0AyM6pWXhufxW2bSJYpZzZl3A6nbzl6itIptI8vfZ5/vqOd1Fbe+K8sZkTuW2GptF64fKjHhdlheWf%0A/zdG/vACPY8+RLqvB8npZOaNb6f1qreccWdMpKuThspK4vkcGVHC1jVEQcARDNE2cxbVzdMY2rOL%0AfDxGoL6ewqFDWIIIExavlMxqMUUZU3bT0j4LNZvBntjYqKup4rMffTefzxcYF0U++um/RnEox12P%0Abdts/Nd/pBCLULt4GRd8+M4zel6nw8KFC7nkkksYHR0llUpRXV2N0+lE13Wi0ehJBdc3vu1qnlPz%0AWPkc82a3MO3i0sbtyMgIX/rSl+jq6qJYLJa6fG0RAweY4BZtbLvU/ZtMJikUCiSTSSRJpKWpnmWL%0A5/PC5l2lNc5vP6bY2rl/HxvWPcf2DX/ANE1s20bTVP7+/e+jpr6eGbPncNEb15CKROjetZNMIoGh%0AGwiihNfrY9TyM2BXMpC16Himi/Wb/p0PfOIDfPzWVdzz+E66BmP0jiTIFko5rJph0tkf5fsPbuIt%0AF83hYF+UQlGnvtJPrqChyCL1VX6qQlM/K16flzu/83V+9b0fs/PhX2GnIyjYuLARsLFssPUiIgIU%0Aczz1za/ROL0ZwenGdriwELGFiXxRy2D5isXIE2K8qamlDfShLJnxMRSnC8swUDNpcvEoWi6PKxCg%0AqnU6VW2naMk7UVggCJCO9PPQ/R0UUuMl7z/bJp0Y573vfS/Nzc0sWLCAa6+9Flk6vqhYEfQyq6UO%0A27JJZfNk8yqabuB0KPi9pcpnn8dFUdVQNYNcvoimSfh9bhprw9z6ppW8ceWCY85dUHW+ce+L7O0e%0AI5rK4Xc7qQx5sCyLfNGYsCwsVUW4HDJ+r5OMbJFIFNBtEduWcHqCeFQPspovdYGYJmPjY+x99lni%0ALpkFep6QpuFze1ga3cMe50LSUimTUARmahH6lEpUQUI1TLxeJ3peJ5nJ8uAzO7jlqmNfi88W0T27%0AUNMpHP4AgiiipVN4amqZdeOt+JtbyAz0HfdYV7iS5svW0HTpFaR7D+OuqkbLZijGojh8fvwt0wH4%0A60/9Pesef4w927eRy2ZIpbMkMhlEUcU2TQRRwpYU5GCQ+ro6rnjTm7n2lltfFYGrqTbMaKQSURJp%0AqKk46vF9hw4TT2aoDIeorAhSVFUqK4LMXDSPodEITfUnz8OsrfTTNRgnV9QJeJ24HAqxdI7/e2Q7%0Ab19zPhXNLUcGiyJ1K64glB1gpLub+MgooZoaxvv72f3C81xy0y04/wSy5uvb2qg/Dbtnyemkbtkq%0A6patwtQ0kl0dJDoOkBseJDc6QiEawTZNbMukEBnHyOfQUkm8jU3ILjeuijDBtpnULllOeN58RPn4%0A34Wni23bdB3Yz/aNG9m1ZTPpVLL0nYBNLpPlC3d+AsXhoK6xkemz2pm/cBHzFy16Vbvsntt8gEQ6%0ARyjgpaDqGIZF6/Qa/vmjN4LNpOAK4Pe6Jq95lmXR0TvC03/YSySRprm+8qi5X4otEEQBUZYpZjIU%0AM+nSvchEUVg2HkUUS9dpSVEoptNUNDVzwTVvK+X+voxCNsve9etJRSLUTGtBLxZJjo9T3dhEbet0%0AEmOjqBMFPW6fnwuvvhqtqDLU2UF8dKRkMWzoaIWjLZDLnBxRlidtF0VJRnKevQK8PyW0YgEQ8IWO%0AvnaXKVOmTJk/b6oXLiF+aD9aKoHi8SBKMo5gkPzoMNu/8Z80rr6U+pUlh7Qyrw1lwbVMmTJlXqeo%0AyQSpnm4KsSiyy4VlGhSiEdREHFd1DeE5J666FxWFcpXsXybN09tQHArFwksZgiU/T8s8vu3aa4nT%0A62XN332Wvi2buO93G+kf0lEtCQyd3YHzaLdE2sxR9EKBaE8363/4Pa7/8teQlNImi6rpmJaFIArk%0Ai+oZraHzwH5+9eMfMdjXW+oAEQTcHg+qqqIoDiRJQlWLqIUCqUyWnAmqaYEgITuDU+YSAk04vRWY%0AuXGKuRgVVVM73N556w2845brT2lD0+n1Mv/qt5xwjK++kVk3vp3Izu0kuzrRs1kq55+P4j16o/CU%0AEQQkWUJRFOqqqhgdGkYQYOWNt3DZe/+Krff+gp7NG3AFguj5PLrsIuWqRBcd1GT6S1bCosx4YDrL%0A17yBGz/0Xvq3b6Fj7TMUUkn8NTV4PC7u+uePT5zuxK+FpevomTT5kRFi+3ZTjMdwVoTP+aZwa2sr%0ADoeDYvHIxqht25NC1YkIBHxc+4Gj8/F+97vfMTg4iG3biKKI3x/All0k0nkMQydUVUfA58IydLLZ%0ALIVCAVU98r52Ox24HA5EQcB1jI3G393/Kx578AESsRjZdHryc9/X1QUI9PccpmPfPrKZNHd85h85%0AuGkju19YR+++vRTzOaJDQxCuwRRENNmPbrtJ5lU6v/ko1994FW+8cAarLpjG1773CKoJlighiArp%0AvMqOQ8P0jiRJZgpUBj0IAiQyRUJ+N29YPP2Y/14dezvYP5TmRTtERWUdzdF91AgmGgKaZeIWbRTL%0AxJIUzFScb3/+K3zg85/C63aSHTuMbdk4zCLzMgdxu468HoH6BrzhSkRZRsvnUTNpLNPCUFUUl4tA%0AXR2hhiZW3vGBU34fNddXcqB7kLHOTaTGBxi1NCxDK4mRtk02GWHv3jTd3d3s3bsXl8vFDTfccNz5%0AZEniHz/4Ng4PjrN5dxf7ugYZHk+gaQaaYWAYJsPjcdxOB+GgD2dlgKa6SpadP4OVC9upDh+/O/6h%0AdfvZe3iMRKbAtNoQuaLGSDSD26ngczuIpfMYpkVt2Idp2hSKOjpOnP4wdlEDs4gkyei6jm4YyBOF%0AXn6fn4LHx754lAsokitCoajidr28y9bmktgOTFHhlzVvIC9IE9nEEoZusP1A3zkXXLV0CtswJnNY%0ALV1HcjinxDCcDEEQCE4vCfIOfwBffeOUx9va22mZMYMnnniCxx79HfFkBxnLxp54T9mALoqkDAsz%0AleG+h3/Li9u2s3LlSm688cZzeg378DvWEImvwOVUCPo9Rz1eEqNANwxeUp9cToUPvOttVFeGTmlt%0AF53fwr7uMWLpPAGvk5oKDwNjaV7c3ce+w2OI/VNF7dDsRbz3mr/mB5/+FP0H9k8IYRKFbIbk+Bi1%0ALa1n4Zm/dkgOB5XzFlA570ghhGXo6Lk8h+79KX1P/v4lnQ9Rkln1xa/iOkd5XZl0mp9977vs3b6V%0AdCpFNp3Gtm0cDieBYIjo2Gip4McwGOjpYc/2bax78nE+cOenWLTi+NEMZ5uhsTiFokZtZZBkJk/A%0A5+aixe2Egz7iyexxjxNFkTltjcxpazzuGE9FmLaVFyFIEmomjZrLoRcL2KZVus9RFGzLxDJNHB4P%0ArkAAT0WYxTfdyuzLrjjmnHvWP086HkNxuZAdDqJDg4QbGrj8tney8prrePCbXycyODA5/vyLL6W+%0ArQ3bthnv72P38+vYs/55GmeVu1fOBMnpZP5f/Q3p3sN4qmvx1JzEReLPjIraGjyBAPXTS0UfitN5%0AzuzWy5QpU6bMa0PjxZfS+/gjpKIRLF1HVBTcVTUUxsdIdXdSiIwz8OwTiMrU3/XtiULqsv38uacs%0AuJYpU6bM6xRfY3NJyMhl0dJpLMPAtky8jc1UtM9hxttuPuZxsteLqWlULF1O1XkXvMqrLnO2+MPa%0AZ+nr7uLyN7+V2oaG0zq2p+MQmqpOdtDomoasyPgnLBDPFjs27ODbdz9JpU/hy//5CaRXYA8pShLN%0AF66g97lxdH8cKTmGpeWQfH7ctY0o8RR6sYhtWaRHR+ndvIkZF5XsckMekUxOxykrzGo6s0rw5x57%0AjHg0gihKyIpA47RpKA4H/T2H8QcDhMKVuNxukvE4mb4+VFXFtEuZsJJnaleF3+fDUVFP0VfFtPoq%0Azlu4+Kjznc2b5Pz4KJ0P/JLs6BCyx43iDbDjG1/GU1vPrJtuo2rB6V8HambNxldVTT4RR4tF8Ssy%0AoqIw8PxaHu44CAJo+Ty+qmoy42PUNjdgKjV05Z3UZPpLpR6CwKLZ9bz7H0rdqHMuX8Psy67ANk3E%0AiffmyV4HPZfj8CMPMvziOgxNxbZMjEKe9Z/9JO7KKmbedBu1iy884RyPPPIIkUiEa665hurqk3ds%0A/TEdHR0Torsy0SWqIcsywWDw5Acfg2KxyPr160kkEgQCATQTDMmDJMpYVg4QiKVyhKvrWLb4AhyS%0AxZYtW2htbZ2co6W5HpfbiW4YqJo+Zf7OA/t57NcPMNDbg2WauNweFKeDXCZDKBxGU1XyuRz5bJZi%0AvoAoisxbuYp5K1cRHR7if//h7wHwVVSgSA5sU0OwTFTZw6gu8MPfbCQcDuJ1KVi5DJLoAmxEQUEz%0ALDJ5DVU3qa/0EfS5iKcLmJZNZdDDqvNaeDn3/O/9PLShm57+/SSjPcQRqJ2sFbIZMcEviNSJMiCg%0AGCq5yBAvPL2BD37yPdz9424s26YhdgCZ/JS55135Jqqmt9G/bSuR7k7i/X0kh4fwhCpweDwsuuFm%0AZlx0MS7/8UXLl3Ppsnk88cQTJMf6MNUstg2SrCBIEoJloThdaKaJls4iK1OF+uMhCAIzmmuZ0Vza%0AUM3kCgyPJxgcjfPz375ANJHB6VBYuaidm65aTn31yYWwfFHnD7v7iSXzNNUEyBc1UlmVlroQs1uq%0A6RmOk8iUCnICHhfXXDyHkWiGjv4osVSeVK6IZRrMWVCNsfYwwtgwUBI4bLVIJldkRmUFdnIUZSI3%0Aumjq8DJNT8LGb2apNVL0KWFM00IUREzbJFc4s+KY00Kc+joJkoRlGORGhgjNnH1WTpHNZrnrrrvY%0AsWMHsViMQqGA0+nEsi0UUUSSRBSHA9OyiMViFItF+vr66O/vZ9WqVTSc5vf76SCKIrVVx79WLVzQ%0ATs/ACKNjMQr5IqZtMxZJ8Hf/+i0uXbmY229+E8pJOnGXz2/mN8/tI5rMEU/lqQi4aakPEUvl6R1J%0AEEoV8NqlrnBs2H94nP/+7W50JYgoO0qd9YIItj3F7vb1hCgrOINB5JesZP+oXkc4R7nlmqbyva98%0AmX07tpOMx/F4fSiKA8MwUFUVTVOxLAtZlvH6fIiSRCGXR1EcZNKpk5/gLFJQNSyrVID00ibi2bIb%0AFwSB1R/4GxbffBuDO7czcmAfiYF+spFxLNMk0t2Fv7oGf20tVW0zaL1wOc2LluLy+48753BXF4Vs%0ABm8giK6q2DaE6+pY/ua3nvDaLAgCtS2trLm9lctve2d5s/QVULv4wpPe+/254gtV8JFvfJt8uuTY%0A4/b7cL+SAsoyU9AKeQqp5FF/H+/tweXz4wmH8YYry5/PMmXKnFNcFWFqlyxDTcTJDg/ia2pGlGQ8%0AtXWYahE1nSLd34cgitiWheL1YapFont28sKnP0agtY3apSuoWbhksrC0zNmlLLiWKVOmzOsQQRBY%0A+unPEd27m2TnQQafe4bM4ACB1hm033wbNUuWIx7HplB2uZHr3ay67cR5iGX+tHn20d/RdfAAG9et%0AY+Wll7H6ijU0tRwtWLyczv37eHHtM6QSCRqap6EWi5imQbAiTOvMmWdtfclYku///CnGigJpXeOH%0A3/45V7/1DbTMaj3zSSe6BnU1x+i+x8HQaJixnJv/9h10//qnDO/djexyUcxmGNi/jwGlkp0HepHV%0AKEImSlVoGhu37yMSjdJUG2bGtFoWzGrG7z2xRaFhGOzbuYNMOo3T5aKiqpK33nwLe3fuoL+nZGX3%0Atne8k9VXrKFj317+8ytfY3z3XmxdxzZ1hPz4lPmqKgLMWziLvuEokijidp49e8CXo2UzbP+v/yTZ%0A3UEhFiOXz2On0jjGRwlExvHU1J6R4Or0ennD33ycF//vB6RGhimkkuiFAsnBAbLRCNg2lmkiiKWu%0AN5fHzYf/4U7WPf4cB+7dhGhauBwKC1ZM3RATBKFki34K2JbFzv/+GtHdOynEItiWCTZkBgfAtilE%0Axhh6/tmTbro99NBDDA4O8uyzz7JmzRrWrFlzSiLHli1bePHFF0mlUrS1tZHL5ZAkifr6epqamk7p%0AObycSCRCNptFkiQ03UQ1RUzdRDKP7MCbpkU0lsAWRO688+Pk83kU5ch7qH9ojGw2z2gkzq59nVPm%0AX//00yRiMSzTJBgOU11bRyGfp5DLE66qZsHixezZtg1NLeL2TlXHXJ6p/x+oqiYaTyEUs3iMLLot%0AoAMjURGwkWQfkmXgMVXShqMkPooiLbUhEGA4mkE3LJpqgrz7zYvxuKZ+Dp586Cl+s24vCctZElwA%0A2yhiS5SEMhuSyKSd1VRJOrKlIWAhWga6UbIRdqMjGkVCagJLEqdY7QuCQG37HGonuhnXffdbJIeH%0AALjibz9D3ZzTz0c8f/Y0pMIYmCrYIDu9yA4Xpl4s5R2LThz+MGYhQTpv8Py2Tq67Xj1uxuqx8Hvd%0AzJ7upqYywHd++ls0TUNTZSpDvmPawh6LTXv7iafzOBQJhyIxGEnTVB3kjmuWsPqCVr7ww2foGU5M%0Ajr9y+SwcioRl2RzoGOCRJzaxpytGqLMbtZhHmxjnVBTMivmEbAeB6G5ekookbLBBOEbjt4VAXnJh%0AA7ZtYXMks/Zc4wpXIjocGMUCTipw+AOoqQSdD9zL/Pd98BXPb9s23/rWt9i4cSOxWIxwOIwoiqTT%0AaSzLxpiwYVY1jUKxiKIoBINB4vF4KU/TME5+knPIzde8kVQ6y8Zte8nmC0TjKcZjCcYiMQoFFa/H%0Aza3XHbvL7yUcisQ1SxtJ/f5/yMp+xqYtJlDfTE2Fl+qQl2Ku1I0vCAIG0D0Yoz+apXL/IeR0Fs3h%0Awy4UkGQFX+jsFoX9yTF5eTr39nCbX3iBzv37SCeTVNbUEB0bIxiqwBcMkIrHyaTSTG9vx9B1isUi%0A+WwGXddOPvE5wOdxIUkiumHgdjmIJTJs2tXFmlXnnbVzeEIh2i+9nPZLLwdALxS49+MfKj0oCiy6%0A8RbmXL7mlObKZzNYpokky9iWhSRLBCurkE7DJvx0xpb5y8Pl8eLynFkkSJmp2LZNcmiQvi2b6N2y%0Aicz4GKauY2gqTHw3afkc2+6/lx0P3o+kKMguF8G6eipbp6OGq1HKuctlypQ5B7Tf/A4y/X3ED+4j%0A09eLu6oaxedHcrrwVLtwV9VgaaV7M1GRMQoF0n09ACS7OxnbvBFnuCTc1q9YXc59PcuU79TKlClT%0A5nWKKCvULFxCzcIlDD73DKIk4qqspG7Zqtd6aWVeBWzbJhlPEI9GSUSjrH/6KabNmMGsufNomTGD%0AyOjolPHrn36awd4+ug7sZ2xkGI/Ph9PlYmx4mGBFBSvecCmus5SNdmj3Qb74rYdIGwJFW0I3BB7Z%0AOcoze+7le//xfiprq055Lr1Q4NDaZ6idPYfqGTNZs2wmI927MQ0Vy9QZGznEQ5u7uKi+gbGOA9iW%0ARb6o8bu12xnYrxIZHWT04PpShKKpEg3W0T8cxelU8LhKNpz/9olbCYeOXx2uFgsl8XDiP0mSqG9u%0AZu/OHVPGybLMvAsWcuX1b2fHwX9H14qIgoSajU0ZV4x2MadqEVevuAiPP0h99bnLXxrbuonMYD9a%0AKkXR5SGXyZK3bBRBosofRHScecVjzax2rvv3r7D394+w9b57cHq8KG43sb7eya4cvVDA6fVSSKXY%0Acu8vWPqWazn0m19CUcd7hl2gLxE/sJdExwHy46M4QxW4q6rJ9Pfhb2nFVFVMtYgonfxW2LIsIpEI%0AsViM8fFxHn30UWbPns3cuXNpa2sjEolMGf/YY4+xdetWOjo6GBoaoqKiAlmWGRkZwe12E4lE+Nzn%0APseHP/xhmpubT+s5iaKIIAjYto1hCximiWAYNDQ1kM/nsCwbl1OhsaGOhvpSx6PHc7QVqD0heL/c%0A2niwt4d8LgeCQCAY4s033cyvf/oTACqrq3n/nX9LsVBg56aNZEdGGOzsoOkYtoZ+O49R4UXNpknr%0ADjTBg2CXBG9JK+CyVGTLwGGqGKJMqGhgyA6QXAxHU8iyTMDrpK3Rz+1vWsSSOVMtHy3L4uGnttM4%0AsIlpls6YfxqHa9rJZKMIegQo2T0GKhqpcfuRMoOItoUlSOjykfe0y+/H0DQcDgeVTc24TtAFIogi%0AkqIgiOIZR6AXi0V8TpBFQBJxe7wEGmYz1rUN27JxB2upnnkhGBrJ6DDjRTff+cUT/P1fXXPa3RLj%0Aw8NEx8bRLZl0+vQ6//pGk+SLOn6vk6JmIIkijTUBLjr/+EU7uUScbffdw8CObVSl06zIpNFzWfSJ%0AnMGiIOKSJHqd9ai2SKThMka0CIvTnTRo8Zc08ikYsoPn/AtISB4sy8Zh26imhcvlZPHckxcQvVJq%0Alyyn+6EHSB3uwjIMnKEKMv29jG/fQmagj8BEDuuZ0t3dzfbt24lGozQ1NTE4OEgoFGJGWxu93V2k%0AcyaKJDOtuRmvz0culyOTyUwpoHgtcSgyH7njJq696hL++av/SzaXp6m+lpGxKGOROJt37Duu4Gqa%0AJtFolFAoRLPPosplIkQPY2THKPZVk6xowVXdiMc2ESc6jV2KRDMRzM4DWIUUhiCRSWeQTZGY4Md2%0Alru4zga2bfPCU0+SjMUIV1UTi0Soa2xi2eqLMQyd5598Eih9H/3TV++ir6uLPTu2s2/7dswJZ4RX%0Ak3kzmujqGyWVyVMdDhCJp+noHeGzX/8lSxecWr726SLK0hmHrjjdbgRRwjJNnB4PuqoxcvgwqWiE%0AYNXpuWiUKVPm3GDqGgefeYrDG14k3t+HmklTyGQwNRVJUZAUB96qKgQgn0hQSCWxTBNT17Etk2h3%0AF/3bt1J93U2IosRv/99nWXj9TUxbtOS1fmplypR5neAIBFn0ib9n393/Q3TPLorxGPnIOA6/H0cg%0AiOR0Tele9TU0lqKNDAM9n6OYiJEfGyE7NMjgumdpWHUx7be8C8VbLtg5G5QF1zJlypT5C6Dx4suI%0A7NpOw4qLX+ullHmVqW1oJJ/N0t9zmNHhIfZs3YrT7UKSZEzDAEHAMHTSySR/WPssxXyeYDhMuKqK%0AZDxGIZ+nuq6W1VecuEvldPjRTx9jXJOwEJCwcQoWOgIWNolY4rQE14Gd29l63y8QJQl3WzvfeXEf%0AqfgYtqmBqaPm4jx8z/fo9FhcKNlolk3elhnMWwz0dJDo3Y5lqIBNqm87Ru0svDUz0Q2TZDqHJIpE%0AEukTCq5ujxe3x1PKkpMk0skkv7r7x+Szx84Oa5s5C39VI5qmYWp5tJd1hYwMD3L33XcTCoVYuXIl%0A7S0fPKZodjYoRiOYqorocGALR7retyhebnrPBwjPO3HW8/GI9nTz1F1fpnrGLJy+I6+d5HBMbFQo%0ApczcZJKK5mkkBvoZ2LGNeF8vM+bMZKzjEKIskU/EyEYi+E7Tyhcg1dONnssB4K6qnhSsPLV1zHn7%0AuxnfvoXq09j4aGpqIpVK0d3dzdDQEBs3bsTlciHLMoZhlKrcNY3BwUEOHDhAoVCgqqqKcDhMJBLB%0AMAwURWFsbIx0Os3OnTtPW3Ctrq4mFArR19eHJElYpopmawwPD0+OaagO8u2v/TuhlwnWfYMjbNy2%0Aj8fXbgRK4pam63zqX75JfW0VbS2NZHV7UtTVNI0Na589ag0ut5uAy8Uzv3uYzb9/hFmLFnPe6oup%0AqD2Sg+anwIqaJGs7OujJChScYUzJgSBIIIgYgoQuyeRkD4qpY4gSsm3h1At4JZ3ZCxawZE4jly5u%0AoyJwdKHH9j9sZyyj0mLp+NQkDrNIveREqasgM1gSwAVRplX4/+y9eZxcZZ3v/z5r7VW9r0l3Z+uE%0AJJCNJKRJAiRI2AUBFQdGRAXnp44O41wdf6OjXp25esfRccNxhBFRUFCEQQRZAwkQsu9Lp9P7Vl1d%0A+3b2c/+opiFASId1dOr9R17pU1XPec5ap57P8/l8LXx6DMkxcBEwZB+5UBM11eGJ94ggSTiqiif8%0A+gL/7NVryScS+CIRqme8sUF8SZIQBAFVkVFkicbaCIYWRZJEHLvk1PJ5VJK6SfOMuSRSOfYfHeBI%0Az/Dr1hl8LUzLxGWiXvApGuIKeqmutSQKE85jgaBPPaHoO3b0CE99/9tkR0bQMikUrw9vKEykvoHe%0A3l4KqVTJne4PIIgStu1gCwI9njr6amvxuhYRq0BOemlQQBAlfjPjEnJ5DdN1kQSwnVJcaEUoyBXn%0ALT61jXoD+GpqqV20lOL4GMVYFH9DE6GWNorjMVJdneSGh0r17if2SyE6yr6f/ojK9nnUL1t50gGL%0Axx57jGQySSQSIZ1OU1FRwerVq7n22mu56aM3UtB1PF4vV119Ne9///s5duwYzz//PI899hiiKFLx%0ABhydmXicI9u24jglh938szrwh6cei/1yvvnDOxkdi3PBOSsnlwmCgM/nIV8oviqy/EWy2Szj4+P8%0A+Mc/pq2tjZs+dC1+r0rONZGNJIqZw58dwh6QMRERTBsFSs8sBzcjmQVEXPCHcfNJDE+YQXUa/3r3%0As/zddWsI+f88o9HeqYjKTCrFcH8/uq4jyTKiJDK9rY0bP/NZ7v3Zf06+T1EUmltaaW5ppWPdeuJj%0AY/Qe62LRme9sVOv6sxbwzPZD9A6OUREOMK2hmtHxFIeODTMUTaIqLw15RcfT/H7jTk6fM52Wppo3%0AsU/f+LGob23DG/BTyGbxh8N4AwFSsTF++Y3/zeorr0KfQpR8mTJl3j6SgwPOu8E9AAAgAElEQVQ8%0Ad/tPGD18iHwijm0YeEIhQrV1KD7fq+4b4YbG4/52HBtLN7Am6j1bpsXIrh14g6Gy4FqmTJm3FG9V%0ANUs/+3mGn32GoWc3kuk+hp5Jkx8ZBsdB8vqQ/X48FaUJ/IIgICgKnkgFnkgFtmFgZNJkB/roeyxH%0Apr+XZX/zBdST/C4uc3LKgmuZMmXK/A9g7gevZ+4Hr3+3u1HmHUYQBVKJBOFIhMrqagxdp1gskk2n%0Asa2Su62+sYlsJkMhnycYClHf1EixUGBkYADLtmhubeEDN36Mulf8mHwzjGYMdBRqJIOiI+KRXJbU%0A+/Cq8ilHCtumiakVyYyOsnHPQaKai2XpCKKM64JoFtG0NENFgTMbqjGKRfKqF622jfTOR3DNUs0x%0A03KQBJewT6SutoJ8QSebn9qglyiKnHn2akaGhijkcriuw5F9+whFwjh2Kbr0yT88xPhYlBWr13La%0AzGZOO3Mdu154mmJ8AJzjBddcvoBlmsTjcbLZLIVCgS9+8YtvaGBwKJrgrt8/i2FaXLhmEcsWzDzu%0AdV99A7ptU0wmyRpWaRAbl+n5NF/+xy9jN05j/oKFXPLey1l4xtSjhVODg+Tj4yQH+pF9fmJjYwhA%0Apa5hGwaRxkZUf4DEQD+Z0REqmprRcllSw4O4TmmfWbpOzwvPM7hnN7Wz25nVsZrW5SvxTHHWpRqO%0ATNZ6NfM51GCpppprWXirqpl77V9OeXsEQSAejxOJRKipqUHXdQqFAqlUCnvCKdrU1EQ6naZYLFJR%0AUUFTUxP5fJ6+vj4AWltbCQaDdHV14TgOnZ2dZDIZwqcgdqiqynnnncfQ0BCxeBJFUdBNm3xBn3Rd%0ADowmuebaD3Ppheu5+KILmTFjJv/5q9+z6YXdpLN5cvkCumHiui5HuvqRZQmPquDzerB0g2CoEjMR%0AJTY6gm2ZSBMu4HgsxkO/uZflZ6/GNk2MYpFEdJR0LMbBLc/jeZkD3rFtdj/6EGJsnFmA6bi43mpq%0AQ1WkXZWC6GVcjhBXIpiSSoWTZ5o+RrWdYX4gwAdv/pvXPd87D/WgOSWXtOA6eMwCHrOAo2cIyxLS%0AhEgoaAkE1wVBwJVV1Oo6/uYLN9E8vZbnH/wvzFcMbD/0059QVV9PdXMzjTNmUju9BXHCjd208Aya%0AFp4xpeNkGAaPPPYUuXyByooIG84/F1EU8Xg8nHbaaQwNDZVEp7FR/MHw5DmfS4ywbImJR/YzmsgR%0ACfpIZQo8u6tzyoKraRgc2reXB359DyIukq0jySrbNz1NKD/AjPZ22ucvwON9KZK3WCzy3e9+F8uy%0A+MxnPkPAqyKJIpbt4PcoaIZF91CCgWia6fXH/wC3DI3Hv/ev9O7aAUCkoZFgVRVmPkdqaBAxlyWM%0Ag+6Cm07h+G1wBUTAFcByBfKCQkGpQMCd1IZNF5K5IuAiCwKuK2C5Dl6vjw2rz3jLajSejJmXXUni%0A8EEyPcfIDfbjq67FX9+AW1OLVchjaRqBxiaKY1FSRw+T7e9l6Okn6bznLuqWLKOpYy2V8+a/5vnc%0A1dVFLpejubmZgYEBWltbueGGG6ioqKC+qZl0Lk9FVRWyLKMoCvPmzWPevHl88IMfRNO0U7p3vMjG%0Ae37FzicfwzJMVI+HTCLBug++sRISnccG6BscoX8witer4jgumWyOeCJNOBRgVutrn7OGYWCaJkeP%0AHkWWZWzbRhAEJEkkFI7gOg6GYVIsZLEsC8dxcBAhnwRJKYmwgoCUTyD6I3jrZzHkb6azf5yHn+vk%0A/ee/dVGy/60QhDej802ZQj6PbdtIkozrusiSTEV19eS98ERU19VRXVf39nfwFbQ213Lmgpnkizr9%0Aw+PUVoVprq9C0w3yBZ1UJk9FKEAmX+RwzzC9QzGCAS8zmmvpWDqXVYvbTzmiXBBFZI+HUG0tqs+H%0Aegqu3kXnnMdz/3U/6VgnpmFQWV9PbHCAY3t3ExsaxPOKtsYG+qhsqH9LImKLxSLbt28nFArR3t5e%0ArjNZpswrSA4O8Oi3/ol4bzdGsVi6xgPByWvFtizMYqGUehEKAy56NosgSYiSjKyqiLI8cV/wIakK%0AruOUnK+u8+5uXJkyZf4sEUSR5jXn0rzmXLKDA4xu2czoti3oyQSWplEcH0OUZYpjURAEZL8fNRxB%0A9vmRVBVfTS1qOEJ+ZIjEof3s/fH3WPZ3/1B+RniTlAXXMmXKlClT5s+Q5avXEB8fJ5tKkc2kGRsd%0AQVVVVK8Xr8+HJMlIsozf70cUxZKAlM8zPhbF4/USDIepa2jkmhs+wpkdZ7+lfasOyAxpDilbRgC8%0ArkP3eJEPbVh0ylGJoiQhyjIZ2yZeyONYLqqvAhcB1zbwSjJ+DDyAYZhonhCJmjmkdGei5qCEK0oI%0AroikeLh4w3s4e9UK9hzuY9u+blzck9ZwBVh3yaXs2voCfV1HyaYzE2J3Etd1iMdipFMpeo528tQf%0A/sC8009n5ekrKGgmQ9FxCokhCi9rS/IE0E0N03EZHhlh165ddHZ2Mnfu3FPaNwA7DnSzdW8XmmHi%0AUZXjBNdkIsH///0f0tQ3SL3g4BdAFQS8kkDYdajJpzhwMMEv9u7lt/fdxy9/9SvmTLEP/qoqVH8A%0AS9dJjAxjFTUQICtAdfM0Zq85l9PecyFPfOdbJAf6S8Ksx0OgqqZU/8ijUkynKabTZEZHyIyOMLRv%0AN+H7f8PK6z9C67KTO2iqF5yBt6oGPZ0iPzKM5vHi2BaZ3m6e/YfPUbfkTNrf/xd4q6pf9dno6AhD%0AA4MsXb6cc845B03TSKfTpFIphoeH8Xg8eL1e/H4/kiShKAq+iVnvhmGQyWQYHh4mEAgQDocRRRFR%0AFEmn09i2ja7rbN68ma1bt1JXV8fSpUv50Ic+hMdzcmfW5Zdfzo4dO3APHmQ4mkAWlYn6loAgUdB0%0AtFGNO+/+LZs3PYMSbqboeojFU5MRwpIkYds2iiJjmhamZZErFKmvqSQk1yKaBXLpNOPRKJaug+PQ%0AvXc3dw8N8fB9v6Wlob5UuwqBfCZNPpMGQJhQA6J9vZP9lRWFqnCIJjdPbWYcyePB2ziNO7OlwWNX%0AEFACQVYFhqkt5glWVJ30B56mG9iiQt5bieg6yLaG7FhIjo0oCCCUfuK4gCmpmJJKoHE6Sy67hN0P%0A/5aHe7opZDLMu/S9k2JnbHCA+OgIiqKgeDyoPh/h6hpWXnwJKy68+KTH5eXs2LWXO+++l0wmR0VF%0AmBltLcxrL9XAvuKKKzhw4ACWZVEoFCjGxrAMExfQ8ikO73yGVN7E9tQSnrUIw3RIpvNTWu/+nTu5%0A+7b/YDw6Si6TIWgqSI6EoskMbN/NvfuexucP0NDczJe//R1kRcF1XR577DG2bt2K4zjcfvvtzD1z%0APUG/SjxdoCLoJeT3EE3k+D8/f5rzls2kqL/kXMzH46QGB3CBjGWhR0fJjgwjezx4wxFMnx8rm0Fx%0AXUxRAlxEQcRxXQS3VG6XiaPlAiKUhNcJV6vjCpgTzlaPqnLWorl8+kPrTul4vBmCzdNZ/Klb2H/b%0ArWT7eymMRXFdBzUcQQkE8YXCCBPnsGPoWJqGkUlTGBulMDrMyJbNNCxfxby/+MirHK+6ruM4DpIk%0A4bqlbVRV9aR98vl8+F42waFQ1OjpL7ncqysjNNS9+p72IoamkU+lsUwDy+dHLxRO+N6TUVdTSSqT%0AJZcvkkhlMC2LVCZHdWWE5sZarr3ygim10zBjBtPa5yIrCvl0Gk3TsHQNn1fBdlWymoXtSkiOgeTa%0ASIKDI3kxlCrcujmElqyjwREZimV4dm8fl6+Zh/dtrH3+bmNMRFe+XQRDISS5lIKiqiqaVuTowYPs%0A2rLlbVvnm+Vj16zDtGx2HOhmPJllLJEhHPARCnipqggiiSJVFQEKmoGmmfQPjzMaS3Hw2BAPbdzF%0Ah69cy9L5U48IFyWJ8/76Fsa7j6H6A7RM4ZnkRUKVlcw/q4NcMklsYICa5mbqW9soZDJkEwlGc304%0AtoPqUSlkM/zXrT/E+/OfMWvREk5fvYaZZyx6QzVcM5kM4+Pj/OhHP8Lr9fKVr3yFBQveWIpJmTJ/%0AjhjFAk9+918Y7+7CdV2qW9sQRBHXddGyGYrpNKZWRPUHXhJRJ2qtC6KIY1ulZ2ZA8frwBEP4XXhH%0AZsqUKVOmDBCaNp3Q1dcy+6oPUoyNsf+2WxnZksQqFpG8Pny1dZiFPMXYGK7jlMTWUBhJVQk2Tyfb%0A30ui8xCJQweonr/w3d6cP2mkr3zlK+92H8qUedf46le/enNjY2PjzTff/G53pcyfEJ19Mf7ya7/h%0A5w/toq4ywOxpJx7Y+lOkt7cXgLa2tne1H2XeHLNPO42z159PfVMTPn+gNJDr8SAIApZlYegG2Uya%0AbDpFPp9HURQ8Pi+19Q0sXLyUDVdcyQdu/Cgz219dn/HNUhtS2bO3C8d1MZDIuQp5W+DwsWGaAwIt%0AM1um3Ja/spJCIkE8leJIIoluWYQlF0NQcF2HVWGJ1U21nD6tGU0NcTTYRq6xHct2aGuqIexxiY3H%0AsXQNARefIvDJj13PmQtncc7y01i1pJ1pDSe/xv2BAKcvW0Y6mcSyLERRwHFsDMNAlhVEQcA0TFKJ%0AOONjURQ9zer168kWDDyBSoaVl9bhGdgJgoylF3HdUjRVfV0dixefeoTm4e5hdh7sRTdMZk6vo2PJ%0AS4LpR6+/jj0HDnEwr6O7Lh5RxCuA4YIkQEAU8AtwWDOxRZFVZ61ixqypRamG6uqJtM3kud37yCUS%0AWI6DLYgk1AC93ghXfeZvqJvWzIyVHTi2jWUYCICWy1JMJtFzuZKDRFXxV1UjKQqFdIpcLEb08CHC%0AjU1UNk973T4ofj/BpmbyQ4MIAriug61pmLkceipJITpC+lgXzavPnawpCyX31XvOPY8HHngAvZDn%0A45/4BOeffz719fWToqpn4loyTRPDMEilUqTTaQqFwqT42tjYyIIFC8hms2iaxujoKLFYDMMw0DSN%0AVCpFPB4nGo0yPDzMvHnzaGpqOum+9Xg8dHR0YBgGhlZAwkHTdSzbQaAUCexSioJNp9PECwKpbBGv%0A10PA76OlqR6f10MuX2D2jOnUVlfg93kRRAG/18O1H7gCj2Bj2xaiKGLksliWje04aIZOJp0mm8uj%0AyjINTU2oXt9k7KQgCji2jer14gsGqaito3ZaC/NapxNJxXEMA191DbOvuIZNh0ZJCz4QJeqmNXLN%0ATdcyfc4MGld24K9reN190HOkh70940QD08h5giR1A0tUsEUFQ/KgOha67CEvBxhTI0TDDZx/QQf7%0An3qU/sOHSMdiiKJA/fyFiKKImUzg2BaiJCGIAqauk0nEScXGKGazrLjo1ATX7p5ennnuBcbGxwkF%0Ag6zpWEl9fS0/f+AZdnaOsHrFEky9ULof2y5FrSS84TpoxQK5bAa9kME2NfyVjcyfPY0Vp7/+tdd1%0A+BA/+ub/oedoJ8nxcXRNwypmEbQMop7FMTW0QoFsOo3H52PNey5AEEW+/e1v8/DDD0+6s4eGhti/%0AawvhptNIZg1URaIi6CVfNIgmchwbjKObNrmigW05SMUUTi6N5jig5wg4NgXXJeYKdCHjOA4+U0cE%0ALMchbRbQlCCyWIriLXnqS/+8+H93cnnJCauKAmFV5Lr3nsMXbrr0pE67V/Ldn97L//rmz/jdI5u5%0A8sIO5FMUK7xV1TSuWo3sD+BYJoIgYGtF9GSC4nisVFfZtnEsC8UfwFNZiRoK45gmhbEoxbEo2f5e%0A6patQJRfEgKfffZZ+vv7UVUV13WxbZt0Os3MmTN54okniMfj+P1+li1bxsKFJx70+L+3/pJ7H3yC%0Ajc/tZOPzO1l71mL8vtd27B3c8jxDRzuRFBlBEGlbsJA5S5ae0v54kRVL5lNbXUllJIRpWhSLGi3N%0ADVx1ybncfP2VVFe9Oo4sn89z5MgRNE1j27Zt1NbWcsaixSxdfz6nr+ogXFODx+dDVhS8gQC2IFPI%0AFxCMAq43SLi6hvmLFzJt2WqSjUsY9rXg9XjweRTyRQPHcamvDtLW+PbVPn+3yPQcI9PXg6SoqMEg%0ASjBE20WXTyY5vFV4vF4O79tLdHi45IRQZFLx+OSyXDaLoetU1dWy5vwLUKYwSeDtRpYlzlo0m7rq%0ACI5TmrBhmBapbIFYIoNlO9hO6SYTDvqoqQwhSRKpbJ5YIsPh7mGa6ipprq+a8jqD1TXUzW6nurUN%0AUTo1x33rafMZPtZFMZclMTKMVijg8fqI1NQwGk+jO+AJBFAkkUI6TXIsylh/P507trH/2U34giHq%0AWlpOyX1y8OBB8vk8jz/+OH6/n+XLl9PSMvXn7TJl/tzp3PgknU8/iZHPUzFtWklsdRzSI8MY+Tz+%0AykoqmqfhDYbALdV5dRwHX6SCthUrqZ09B8XrR/X5EEQBPZ/DN3suruuQO7ifmhkzmb167bu9mWXK%0A/NlTHs9kcjLo2K5tpHuOIUoyruNQMWs2My66HMcywXUpxMZwbRvF7y+Nh7guZj6PIAo0LF/1bm/G%0Au8JPfvITRkZGRr7yla/85M20U3a4lilTpswpsuPIMJmchu24bD0wyIaz3npBqkyZt4JQOMzaCzaw%0A9oIN6LrOQE830eFhYqOjdHceYe/2bYyPjRGpqGTJipWsWHsOcxcufEvjg1+LYDjIx963kl8+uJWR%0Aoo1fMslYEhlbYvOz+zj7/Kk7ar2hMOd+8jOcfvUH2HrzzRR6eiiYJqqTw7UtOot+rGoPN153A0/3%0AG8R2dBKRSu6q8bERqrwqqsePjYJtFhgeGph0GlWEA1SEpx7hVtfQyKe/+A+MDg2x/bln2fz4o3Qe%0APIjfH0BRFVKJBD6fn2w2y8ED+1m9fj3/fMu17DrUy7YH+ibbqW+ZSyoxTk7PYTsWmVyB3AnqwZ6I%0A6Hiarfu6+P3GnZPLjvSM8K8/e4imukqKiVEOd3WjWAYLvBLHDBef6NIoC5gOFF2XaklAEQSqJZHY%0AG5id/eSeQ7yQsZCEAAvQAYFh0YOt+Bgbj9PQUIe/spKzb7yJ5R/8C3q3vcDQnt0M7d9L9MhhBFFE%0AEEUy0REkWSFc14Cey5IaGmTnPXfTuvRM8pqBIEAw8NpxfrWLllIxey7R7Vvo/PUvsDWdYPM0CrEx%0AtHicTF8P4/t2U7fkTACOHT3Kdddei2Vb6IbBHT//OXt27+a2O3/BZZddxmWXXUaxWJys4xqNRjl4%0A8CDbt28nHo9TW1vLmjVr6OjoYNGiRdx+++3s2LGDRCKBLMvU1dWRy+VQFAW/31+K+M6WYjPtU3As%0AhUIhlp/VwcGuAWbPXciuPXs51juAZZl4ZBnNLLUXqqwhbwNY6JrOvFmtXLS+g7t/9ygAHlXhe1+/%0AhcNdfTzzwm6GRsZYuWIZF1+4jkN797B141P88c47SFkWEY+C5fWh2w6pZBJvYBrvu/4GIj4fw8e6%0A6Dt0kNjAAEPHjlLd1Mz09rmsuOhiZi1awpFf3E5P58EJB4BNrq+bkE9F0CfLX6L4/Ew/d2q1olev%0AP4t7Nh4ibaokLYuxYhHH0pBkH+d4XIICgEA00obTWM38oMj+TRuJDw0SrqnF4/ORTSZxHQcXGO3t%0AwRcM4dgWpq4jySWxp5jNTrqC3wo2bT/MSCzJwUiI6TNWsXruUrZueY50fjeuruENhHAsDdt1cfUc%0AmdgAjTMXMn/WyeOEH73/fmKjI+hFDdXjpaKmlqFYBjM9jlzRQGtjBXqxSCadnryaH374YTZt2sTY%0A2BiBCfdlPp/HdV1W1ivodoihWIbqiI/6qiCGaZEpGIwlcsiSiOFYZG2ZQ5WLIKTjr0xQnemHwgiH%0AXLDzRVTHoLo04wHHcQloMcaK46xXRIqh6cR8daREHzkkTEHCoHR/9ogQFiwaZIuOGpFrPv1Rquee%0A9ob2+879XeQ0B9PKc6xniAXzZp78Q69ACQSZdflVzLy0FDEc3baF1LFOcoMD5IYGQBBQ/H6KsTFk%0AjxdPZSXe6hqUcJjc4ADj+3bT//gjzLz0ysk2V65cye7du0kmk9TX19PX18dTTz3Fnj17jlt3NpvF%0AMIwTul+TqQzDo+NYlk3LtIZJl+lrkcpkKWo6giDgPYEoO1UioSAXr+/g4vUdfOSzXwcBqirDXHPZ%0A+uPep+s6W7du5bnnnmPPnj2cf/75k9dVNpvly1/+MoqiEA6HmTVrFqcvP4srP/u36Lks993xK2J/%0AeBAAV1Jou+zDfPLmqxBFkQc3HeKuP+4hlS3i9yoE/SpF3WQolnlT2/XflbYLLyPU0oZjlhzmgaZp%0AyN43dwxPxNoLNtB54ADDA/3UNzahqirDA/2IooTrOri45DNZvnDzx5kzfz4r1qxl8fIVx0WVv9MI%0AgsCaZfNYs2we/SPjbNl9lEPdQ/QMjNE9OIYsS/g9KuPJLIoiU1cVZnpDNfFUjoGROHc+sIkz5rbg%0AUd9+d7TH7+dDX/wSz9z7a3Y+9QT5ZIp0Is5IXx+C7YDjki9oIIiEKyqpCQYoZDIkoqMko1FSsRij%0AvT2cf91fliP/ypR5C3Bdl86NT1BIJQlUVyMIpYld6dERREmibk47Z1x+JTNWrGJg906e+v53jvv8%0AaRdcRMuSZbiuSy42xsjBA/Tv3E7G68GxbKRTTHAqU6ZMmbeDQNM0ZlzyXtouuoyhzRs5ctcdZHq7%0AUYNBJI8XNVJBpucYsT27KMbG8NW+86Ui/lwoC65lypQpM0VS2SLfv+d5nt/bg1bIIAgST+44xt5j%0Ao8xrreVvP7SaitDJo0fLlHk38Hg8zJ53GrPnlQasNz7yMHu3b5t8vXX2bNac/553pC/f/OEDpHQX%0ARYQXY5YkwcVxBQTxjQ0cVdc38Nn/9XluvfVWRkdGiA0NotsOY/kCTirDbffdz+K178XnVTEtG1wY%0AHepjxMhju+CYJrKkEI5UvOnBq4bmZi695v0c2rsHDh5EVmQamqdRXVtHz9GjJHWDVGKQf/rWt/hy%0AMMTKM8+ElwmuAdkia2ZwHAscB8cVULxTqw9W1Ax+/sAzbNl9lGxeI1fU0HUT23HpGRxjcDSOR1WI%0Ax6LYNWewILqVpR6BpV7hZZKqizIRF+sKAq7qoaaikoVnTK1+5YscPdZDOp1hWl099mgeURRomtNO%0AoKGR1pbjBSTVH6D9nHXMWXMuv/zEjQBIqkrjafMxCgXSw0MkBweobm1Dy2ZJjw6zb+NGvvPgcwD8%0A3y9/mtrq4x1NRjbD6NbnqV20lOY159H5618AICoK/rp60rksVrFAfmQYlpQ+861//iey+RyuW4ro%0A1Q2DgcHB49r1+XwsXLhw0nH2q1/9iu3bt0++vmDBAtavX8/4+Dg7duwgmUwiiiIzZswo1VzVdbxe%0ALzNnzqS9vZ0tW7bgOM4p12Pcv/8Qx3r66BFFHBteLH7puKAoCpJQihoVfQEs28GyTJoaapnRcryL%0AVlUVzpg/mzPmzz5u+fxFixFMi0d+djsKILkubS3TGUimyGYyZNMpOg8d4oZPfZoFHWeTTST4wWc+%0ANfn5Sz5+M9WNpXVVzG5HCYYwc1n0ZJzRrc+D96Xzycik0dMpoGZK217XVM/ilgqy3RnG8UxGGbu4%0AmMJLTiNB8eHaVYztewYxH6e2uRktn8V1XBra2lC9XkyjVEO5uqGRxpkziY+MUMhkKGQziJKEUSxO%0AqU8Apmmx78Ahdu87cNzyJzZuord/gGxyjHS6QCZXJDqeIuD3kLd9OK4LgogrSLhqGPRxQMCxdAQ9%0AxarFrz+xK5vJcHjfXvK5HKIo0tDcxPwzOxi8/0HARRAkvvSdH9B75ABbnt4ICIQiETo7O0mn09TU%0A1KAoCrZtU1VVRX19PR+4cDlNB+M8vrWLsWSeeKpAKOAh7PdQW+FHEATGBzKk8ya2pGDIPnQ5QNZX%0Ah42Jku1GSvci6NaEK7QkiHi8XlpqG8g3NnDJsiW0SAKpriMUY2P8KNVArz5x7ESJLy72MfOslTSs%0A7JiswXwqbNt9kFt/8RB9o8nJZTd/6UdMr6/ggjVL+MgHLjnlNgVRpHr+QqrnLyQ70MfzX/17XMdB%0A8ngJNDYjiFLJQT8WRQkW8NXUEqhvJD82ytCmjbRuuHRy4PW8887jt7/9LfF4nFQqRWtrK+Pj43R2%0Adk7GixuGwcMPP8zmzZtZuXIla9euZf78164JK0ond/7u3t9JLl9EECidd28RixfOwXEcFi+Yc9zy%0Avr4+/u3f/o2uri7S6TTZbJa1a9ciiiL19fVkMplS6oZhlAa8Ozt5/vnnGR4e5uabb8ZXcbzjUAlG%0AJh3Oy+dP4/6nD5LIlq5RSRRxHIuiZvLniOTxTE4OertZetYqVp17Ls899RRjIyOlSWhV1SiKgiCK%0AGLpObCyKoetEh4fYu30bVTW1XHX9h1mxZs070sfXo6WxhpbGGhKpHLd8804AFElixvTSwOFYPMPQ%0AWJKaiiA1lSHyRZ1YIsPzu49y7or570gfFVVl/V9cT8d7r+Sx393H7352B6Yr4roOkmPj5LPk8lny%0A8RhGbS1VdXUEKyspZDLEBgZ44Q8PUdM8jSXr1p98ZWXKlHldhvfvJTHQj2NZqIEgAJauYRaLNJ42%0Anwu/8CXCU5iQLAgCobp6QnX1tJ+7jiefeBwtm6W+fS717fPe7s0oU6ZMmSkhiCLT1q4jPzxE1/33%0AoqWSBOobESUJ2efD0jRyw4NlwfVNUBZcy5QpU2YKjMaz3PTPvyORKaJrGq5QqpmXz2sUNJNoPEdr%0AQwUfe+/Ua/iUKfM/lbzpkrAVhJLuiWZJuEC1bHL2qjdeK6Kjo4M5c+Zwz913cfdttyE5Dl6vh2wu%0Ax/DwMGfqcSrCAfqGx6mtDJGtaqMQ60ZwLERZQvF6qWxbxs8feIazl8xl5vS6KYuvL7piT8SGK65E%0A1zTu/ul/MJIroNku0fE43/72t0vOsrbrJ99rZEYoZsZxJxyPsuplyZKT31tc1+WHdz3KC3u6iMbT%0AgIttO1iWhSSVaicapkW+qFMwwRUVZEnFJ1gERAGLUv1EVQIJgYLrko4lxesAACAASURBVLRdkD0s%0AaGtldGiQ2vr6Ke0PgIpIGI9HZTRXIFk5nXAoSBiJ6y67iMgUxcWGeQtYctX72fjD73Ls2U0U0il8%0AkQqyiSR3/Oin5Ktm4AJ/97Uf8NEPXcaalS/FLg9t2sjR3/6Ko7+5m5rTj49jtjUNAEn14Kl8SahN%0AJpNYtoPf68G0LHweL2ef/fqO6xMd9+HhYbSJ9Xg8HmbOnElLSwv33HMPABs2bODyyy/nxhtvZGxs%0AjFlTjGt+kUDAj9fjIZ5Iks1ksGwb1xVwXJd57XOoCHo50NlNcUKJtW2Ho9393PeHjSds8/C+fYwO%0ADjC3oY7k3t3sfHojqmWiCAKKbVNXyNCTTGDqBprjkOg5hpFJo4YjJavqCS6BhhUd9Dz0AGY+N1Hf%0AMopRkQFvCMdx0RJxdv/gX3GXzDthXd1X8vFPXE3///5PLDNEVlIRbAPH0nBdPy6lWOVMaoR0chSl%0AmEWxbPqH4vgo0r5kKVd++jPsPXIEM5GYbPOaW/4Oj9/PYOcR9j+7iYNbnqdx5sndkCOjUX7/8ONs%0A37mb8XiCQrFIPl+qjTkeT/CHR59AURRiyRxasYgryngrmylWNpOPp3BcGWQJ0xGRvUEQU+DoyJLI%0AqkWzTlqPMptOla5zWcY0DHQL+vTjHY53PnaI1sZqOq7+GKe11SKKIpWVlXg8HpLJJKFQCFVVsSyL%0Aiy++mObmZq6dNo15bbX8cctRugbiZPIaY8k8umXj9yhIlg2ugx+TkGBRdC0Mjw/RU02wtpEm/2IC%0Aex5BGBtBoHQdnN3RwbobP86cOXOOu3YsTePWj38d9FJNXVGWWfzpvz2llIGXc/cDj/ODXzyCbrrY%0AEzXUNKv02pGBJP2/eYprLj3vhO74N0JwWgtL/vrvGH7uGY498BsyPcew/H5kfwBBEClERxjbuY3G%0AlR1Ayan+V3/1V3z3u99leHiY3t5ewuEw06dPB0q1lhOJBIODg9i2TX9/P4899hjt7e184hOfmFJU%0Amuu6DHYe4fDWFxjt7cFIjOE4DoJQulfs3fQ0nTu2Ea6uobK+nrrpLTTOnEXTrNl4fFOfRPjXH30/%0ARU0/Lsp4bGyMr3/963R2dqJpGsFgcNJJbds2iUQCCwVZVvD5pMnz78V4djjx/RUgr5m4bul7C8B2%0AHERRIOB79yNu/9QRRZHr/+qTTJ8xkycf+j2xaJRsOkU6mcB1XcKRCvyBIFXVNViWRXI8TjwW444f%0Afp9CPse5F170bm/CazK9oZq/vv4iHnp6J//15A76hscJBXxUhgMkM3k27zjyjgmuL+ILBtnaPUyv%0AGsEJe5lu5yE1joiLpXgmou5FRnt7CVVVEa4ufT8mx0bZ9seHWXTueSeMWdc0jR07drBjxw4qK4+f%0AlHbHHXfw0EMP0dDQQGtrK7Nnz6a9vR2l7MQr8z+QgV070DJpfC+beFtIpfBXVjLr7LVTEltfC1GS%0A8VdUcvG3v/9WdrdMmTJl3hKaVp9L/xN/LKX1TCBIMq5tYWSz72LP/vQpC65lypQpMwX+/Xdbiafy%0AGEZpQJcJN4ptmgiigi0G0Qzr3e5mmTKnzltncJkyV62dyx+e66SgW1SmhwhgMB5q5qoLVpxSnPDL%0AyWQyfO9736O1tZX2iYF8URLxyjJ4fBiGgegadCxpxzAtRmIpqqadRkVdC8P7n0KSRUIzOjg6lGYk%0AuZUnnttP27Ra/vK9a5nV8voio23bfPOLX0AQBC6+6moWLl02IXAez/jYGI5jYwoKrqhgWBZdx3qQ%0AJRHaXnpfT/cxXBcQQPYEqZs2h/mnzXlVe6/kUPcQe4/0EUtmkESBgN9LOpnE1HVsSaa9rQ3HFSho%0AOv3FPI4Ao5bDiOBQJQnIgoBPAN0Fw3WIizJ7bAdZdhiPlmKoT1+6bMrH5H2XX8y+A4eIJ5JkMlkS%0AqQz+eJJ/+bcf87nPfIIzl06tJq0nEGDe+gsY3LOLYjKJr6KCTCZLwfCQ9RQRRRHLtjlwpPs4wdXW%0ANcxchlwqRSE6iqiqOLZFfnQYI5tF9vnw1dQe5xhat24dx451U9R1bMfBdYr88Y+P8rkv/D2BYPA1%0A+xft7yefTuG8IhLY6/UiSRKCIGAYBn19fXT1jVD0z8CQZY4Ollx3oVCIUGhq7j3XdfnjH/9ITU0N%0Al1+ygWAwyI5de3jmkUcZLORLTll/gE//1UcZ6u+hu7sLzXQAEVGA/uExCpo+ed0bpsndv3uUlUsX%0AMKOliTu/8y90H9iPF5gd8KIVCwiuizThhjvQP0TRdkqCje6i7d/D5i/ewtLPfh5PQxOCIBCsqEAU%0AReSXDdrKXi9L/vpzHLzzNlKdR9DSSSrzo1SIAURRxOfoiKMHGUgNkB3sZ/kX/vGkjsbq+hr++Ws3%0AcduP7+ERbQ5DI504ls6QK6OoEWwERrU8ISOL6xSwFR/YJkVBImt7aVuwkL1HjryqXUmWaZ2/gNb5%0ACzj/ug8jya9fm++FbTu59ad3MDIaJZ3JIksSPq8Xj0elsaGOVCqD47qYpoUiOmT1fKk2s54joDgI%0AZmYiV1nAsS1cPYOEA5JEc0MNq848ubM8FKlAlmU0Tce0oX8wSl/0VzhWSbzUdJNNu3vZcmAAn0ch%0A7Pfw2WvP5tJLL510E6bTaTRNI5FI8IMf/ADDMNiwYQNL2ptY0t7EUCzD8/v6OdAdZTiWpXc0SdGU%0AkUSVoqAgAV4hT8gpovjDZC0JO1SHG6qFsREAVFVl1apVtL9GbXDZ651wfpYsrm8mZ8CyLO747ZMU%0ADRcXAcHWcQQZCRtJVpjYLeiGSfCN6bknRAkEaH3PRbiOzaFf/Cd6KokSCKKGQliFAvmh4x3zZ511%0AFl/72te44447Jh3H0WgUwzCIRCKoqkogEEBVVXK5HAMDA8TjcUZHR/n7v/8ioUglpnX88+fho71k%0AEgkG9+ygf/cOkmNRCpkMerGAncoguDa24sMxDQaPHEYQJWRVQVZUVK8X1efDFwgwvX0eZ1/xPqbP%0AncvJEAThVXVj77//fnp7e7Ftm5qaGkZHR6murp4UVk3TpOKMy7BdGUWPYsePkM+n8fv9L0V5n+BE%0AcF2XJ7Z1kclr+CcE1lzBIBL00lB96m7oMq9GFEXWXXwJay/YwME9u9n+7GY6Dxygv/sYyUScyupq%0AEuPjOI5NbX0Dpmkw1N/Hf/36bpZ1nM3BI13c98BDnDavnRuu+8C7vTmTeD0KV12wkr7hccaTWbL5%0AIsGAl2g8TSz5zsdRW5ZF38AguVye5qZG5KSNI4CIQHV1FTWLlnP6zOkcfG4zsYEBZEXBHw6THo8x%0A1t9H997dzF58fB3mZDLJXXfdxdatW0kmk2QyGa699locxyEUCjE8PMzo6CiKoqCqKl6vF7/fT0VF%0ABVdccQXvfe973/H98N+VRDJFLpdj+rTmcnzznzHFVArbNFH9L03CsnQdXzhCy7J3JlmgTJkyZd5p%0ASrVbS6VfJpkwEkjvQImFP2fKgmuZMmXKTIH9x6IYho7rWLhGAUFSQQS7kASrQGVkPqsWTn+3u1mm%0AzJQRJgb43w3F9ZoPX8lV1zv86HNfxe07iOLafGD9QlZ88NTjHV+kq6uLHTt2sGnTJiKRCIHqasjl%0AkP0Biuk0FZWVtLS0cMGG86gMB3jsuX2kcwUyOQi1LkOWJSqrq8EFy7YZGI0TS2YYGUtyy0cuYd7M%0AE9dQLORyjAwMEB0Zpu/YMeoaG5m7YCFDfS/FBN9/1y/RNY10MonPGyTnKjiWAThY7vFCnSCpCIKE%0AJKlUN8/hfe//AAGf56T74NmdR0hl8qiKhGM7WMUsWi6JLXhxcejrPsq6Fe0sPfNcbv/l7+hLjVAw%0ANTaa4BWgwy/TKItYrsvTRRs7GMBf7cfU9Td0TBob6/n8LZ/ix7fdyZ7eLIogY5k5omMxHr/7bow9%0A25h/wUVUNE87aVuFRALXthFEEduysV0Xw4VIuCTYeT0eVi493h1d2T4PX209kseLVSxga0VwHQRB%0AJFDfSKCpiQU33IzsfcnFpRU1JEki4Peh6TqWbaNpGnt27aLjNWISHcdh15OPUcznMWwb13EmX5s5%0AcyaNjY2TTteenh48te1YcghblPn9k9torQuwdu1a6uqmFtczMDDA7bffjmVZLFiwgPPO7uA8svTL%0AFi/KOL5cgr7f/pJnshqFbArVp2Kj4AoKoigQT2YQKAmofYMj/PK+P/L7x5+lVnYYPnSUbC6HAKS1%0AIiqgUrpLOEDKdtCd0o8wnyzT7JroyQS54UEqZrdz4Q0fJdrfS3VjE5Ga2uP6HmyezvLP/yOHH32Y%0AB7//HWbku1iQOoShqFQEA4iuiZ5OkenpZujpJ5lxyckHfCNVEW754se5MZ7inrse5LdPPsfgaD+9%0Ahokge3Ftg7BjguvgOBayKGG7IodH8xzZe/ik7Z/M4Xe0q5vv33obPX39eL0eaqqrSKczpDNZJEkk%0AmUrjUVVc18W0LDyqiirL6KYJjok53oXwsstfwAVbR5VFfD4/LdOnsXz5yd3toXCYSPMszCPdWLYO%0A+RTIKoglsdhxbDK7f49Q1QpVbVg1VQxE06w+Yxq33HILv/nNb9i1axe2baPrOsPDwzz++ONs2LBh%0Ach3NtWGuXreQq9ct5Ks/fYK+0SSCKBJ0NWQrj6EEyMl+DNugIpPEH6klmS1SkOuZcdIteGvZc/AY%0A6bw+IbYaCLaJIEm4tkmNGcM/Yx4eRaEy8vYJc/XLVtJ136/RxmNAKbrLMU2sYuFV721vb+cb3/gG%0A/f39PP300+zevZv+/n6OHj2K3+9HkiQKhQKRSIS2tjYGh4bYu/8AN3/qb2mavRjLtnEcB1GSyOUL%0A3Hr7PeQScRzTQLQNAq5JRBYJil7wuRiajihKOD4veFQUWUSRJCQRbMskHRtjfFAnGY0iKcqUBNdX%0Aks1m2bx5M8lkkpaWFvr6+mhtbWXdunUEAgHS6TQADjJKqBZ/dT1CfTtqagC5GEVSSuJtoLIGV/Vh%0ACQqC7EXy+OnsH+eJbcfYemCAdF6ntSGCbloYpk1V2M/KBeXn8bcSWZY5Y9mZnLHsTH59+230d3cj%0AIFBTV0/ladUM9PYSHRmmobkZ1eMlFY/z/FNPsq9vhB279zE8EuWDV1+B13vy55i3Gse2SA8PYRZN%0ABEPDyOcnX5s1vZ5N2w9j2U4plt51cV72Hf5OUXrm8CPJMplMlvDkZAMBr8fDR27+KM2zZtPSPpcH%0A//1HJMei+MNhApEIhWyWgSNHjhNcjx49yje/+U36+vpIJBJ4PB7C4TCSJCHLMs3NzRSLxclJDZZl%0AoWkaIyMjjIyMEAqFyoLrBMWixmc+9w9YtsVnPvlxzlo+9UmHZf600At5HNtGePmEWdcFQUCUysPm%0AZcqU+e/F6LYtWMUCjavWvKka0ckjh7B1HfFlbTimgSBXoIYir/PJMiej/M1RpkyZMlNAEoWJgXQB%0ABHHSjSJaWXzWOD/+/BeY1XZy0aBMmf8uSLKMoir4g0FUjwdRfH0X11uNKIqccVoLh3fZqFgIWh7X%0AcRBOEIt2Ml50E+bzeWKx0gC34zhojkttbS1z5szhvPPOQ5El3n/RKi5au5gte7rYsb+brv4qOntH%0Ase3SQFuhqFMR9mPZDgOjCX710HP846euPunM9kIuRyGXIzo8TNehQyiqgm3Z5HM5Cvk8hVweURLx%0AezzUNJyBIAnkU2NYeo6XV4kUFD/hxnnUTZvJ3FmtXL2hY0r7IJ7MoRul+OBcNoeWGsI0dMRgAy4u%0A8WSKpzc9y5c+9//Ru+Vh7n1uBxYlkSfrQJ/pUCMJOEDOchhNpPBlMlR4PUSqqgiGTq3G6Hd/8BMO%0AHj6K6cqYroLlyqhyAEcfx+7pZH/vYbo2P8OMlauYveYc6ufMfdXxd12Hvh3b2PfQAxRSSfyV1RSS%0AcfzhCEKonlg8BUB1RZjnt+9jycKXnHPVC85g9T9/h/F9u0l1dTKy5Vmyfb1EZs5ixiVX0LCy4zix%0AFeCJJx6nUCwiiMJERK+LJEm0vkasbP/hQ/z+Jz/GtR0E10URRVJjUXr27oH3vQ9Zlrn66quJRqOM%0AjIyQz+fRM2kIVyA4Ltlcjp/+9Kfce++9XHzxxVx33XWv6Yx+OaZpYlkW3d3dxGIxnn/8UcRCAdMV%0AEfAALhgad2zchOYridGOFiMUbCBSW42seMhm8+imOVGz0yGbK5BMpekrFnCkWsIeE1XPIFk2pSBq%0AmBiLJohLQARREKjDQbGM4/q3+Lx1r9t/QRB48JlN7DMcVloWgutgOjZGKEKlCFp8HD2dIrr9hSkJ%0ArgCarvPIphe49JoLuenT17Po7MtK57UoIQpeLCtbGjNzbFzFi2QUsJOD3HvnfZyx6tSFpJfz+4cf%0AY3Qsht/vw+v1EBtPUF9bQygUJJ3JMjIapb6ulvr6WjKZHPlCnkw6jSAIuK5DPpemVFLaA6JYes4Q%0AHSoqIjQ0NHDDDTdM1vJ8PSzbIRWag+PZimAncR0LwTbAEXABsTCOYGQQciO4I3vQ554NrOA//uM/%0A2LRp03HnXSAQIJPJYJonr4MpSjKSIrNq4HFyrUs44NQTEzwU9CJqMkpSDOB3w0wXFSTn5O1Na6yh%0APzuCCwQCPvxTmGjyWqiqDEJp23FdhAlhQQBaswN846vfparu5PHoVrFA6thRqubNR5RPbTDDzJVq%0ABTPxveHaNoIkIvtPHGHc0tLC9ddfz2WXXcZNN90EgN/vZ/bs2aRSKQYGhzhw8DCKN0Axl6OgDaFL%0AEQKhSqoqIvj9XmJjMXLpDKZt4SIAXjKoRE0HybFo1POELAMTBT2dRC8V10WUZARFwR8I0NrSRjGf%0AI5tI4NhvLL3l8OHDpFIpPB4Puq7j9/tZuHAhn/zkJ7nvvvte8W4BWVHJWRCon4/otrMnGeJL//4Y%0AEMA882riyQzecAV7e8bZduRp0nmNTF6noSqALIkMxbJEQl5Wnd6C31uekf9OIMsyX/zWv/C7X97J%0AI/fdR2I8TkVlJeOxMe782c9xqxoxTQPDNPnYJ29hzqyZ3Pjha5ne3PSqtiytSP9jj2Dmc/gbGpl+%0A7vlT7sddD24mmS1w6blLaW06vg54ZiyKns/x/9h77zC5yvvs/3Pq9JntfaVVL6gghCrddDCYYow7%0A2DjGTmwHm7zOa8f+xY7zOi6JW+JGKHEAN2xTbAuQZaoEEpKQhLpW2l5my/R2+vP7Y5ZFQgWBDThk%0APtclXZdmzj7znLOPZs489/d7356j4nqCfDIx+dz+7iEs2yYY8GPZDqqqEAv/+SzGTxZJkjj/vLMY%0AG08wNBwnmUtRLQSu5zEcH+E/fnwnX/zyF1l09jk8/oufMT44UM6NVjWsUolSPj85ViqV4utf/zr7%0A9+9HCEFHRwf5fL4clzDRCX/w4MEj3Dc0TSMUClFTU8PY2NhL3eX/y0kmU9x598+xHZtsLs/3f3wX%0AXd19XHnZRYT/3NYIFd509GAQWVEQ7ktFF4qu4xgG8b27qZ8x802cXYUKFSocyd6778DMpOldu4bp%0AV1xD4+krkF9hH+HlOEaJnrW/x0yl0GNVQNkhzHMcfFVVRKe9cqxOheNTEVwrVKhQ4SSY01HPwZ5+%0AkHVkXxiEV97Ei06hpvE0OocNZnS82bOsUOHkWXjaUs668CJKhQKarrPynHPesNdO7t3N4NOPY2/f%0ASltzLU6xQKZzP09++uNE2qdQf+pS2s+/+AiBUwjBYz+9h+TICFUNDZz/3vcfkVk1b948br75ZjZs%0A2MCBAwfI5XIYhkFHRwfLly/nne98J8HDNrojoQAXrl7IhasX8rEv3Q5A0K8zY0oT8fE0gyNJYuEg%0AhWKeroFR9ncPMXd6K5u376VQLHL2yiWTr+8L+AmEQtQ1NpHPZjFKJWzrpa7QklMWGhRVJRKNUdtQ%0Aw9xzVzNmKPQMjWGaNhsOuz5T5pzGrFOWsvSUaVx9wbKTzjD0+zQURS4LzaaNI/mR/S9aPErIio4j%0Alec81N9PJBQiV8hjOy6mgJ2miyLARJAXAkOAYblknBLFgWHUV5HnBzAwNMzA4CCoIVy1HiErWLZD%0AY00NVbpBaXiA/PgYhcQ4B9c/hT8SParb9dCGp9n3xz+QHxstFwVI4Dkuam0donEqDVY5w29kLMnm%0A7XvwvKuPWBd6JErL6rNpWr6a4Y3lq6xHq2g75/xjzvmss88m/qtf4TgOnicIBv3ceMMNtLYe2eFc%0Ayuf59Xe+xeChToK2TZO/LJgpkoSv+FIHzXnnnUcwGOTee3/Kof4RUnaQ0oRHpoNGPAejmTHu+80D%0A+Hw+3v3ud0/+7Hgiyc/ve4CSYbD89CWcc+aqyeckSaJULJLO5/E8F01RUYQJCMZlCeGY+NSyzWY4%0AHGb+7BY+feutbN9ziOe27aG7d5DBkXHqaqrI5QtIjlO2GVV9GP46muwsiJfcPAWgSpMvjiKB6bjs%0Az5VY2nBkh/axMNMpUp37qV98GkP9/RjFEqqqItkeqqox/Z3vIf/oQxiJcTzHxj7sGr4S99y3hh/e%0A/hP+TZZZdvpShDi8Q0mQlXQaJZOgcLAlDV2SUEtJDq1/hNkLj/y9et4rn8uLjI0n2LJtB7lcjo6O%0AKfT09tMxpY1rrrycqqoo//HjuyaP/fhNNzBjRgd79x3gwd+u4akNG8nnCkRD1WTyRZyiiaAsEgfD%0AYWobm1i6YgWG7dHT28+U9tbjZvQB7O4aIesFUeddjN27Gb8xjk9yyOfzuNZEjrDsgVfCLhYwOp+m%0AOHIGY2NjDA8PI4RAluXJDtfGxkaWLFnyitdAUmQ0f6DcQZXsxK1VKNKMiQ/VyCI0DRcZVw8jWxlk%0AWabv+S0gSTTPO4X6mUfmuH7zKx9nz6FhTMdlRns9uvbavqqeMnsakYCGYRoIRceTZIQkISSZzbEF%0A/MN3fsrf//W76Wg7cSZb1+/up+8PjxBsbGL6ldfScNqyk9rMEELQu+4RrGwGLRRCCIGVzxOoqyN8%0AEh39L+e8885D9kX55je/ieN6uEYJWdVQJI+Q5hGLhlFVBRmBlcsiuyZBufxZ4HgenhC4KAhJwZR1%0AqqQ8sucAAk9WkYTAcywks0SpmGdc9tBPQug/Efl8HsdxJgo73MnOuuMVLtXGgtRXh8gWTAolQd9o%0AlqFEHlWR8TwfalUDBdulazAFCKIhH1ObypX3g2NZQKK9IcZFKyqb4m8kqqpy0ZVX8fTatYzF43jV%0A1WSzOdKmSz5R7ubu6e3D8wSpVIa5s2dy/TuPLqYZ27GNg/f/AiuXxV9TR92CxQRe5pJwPJ54bg/x%0A8Qxbdh1i+cKZnL1sHvNnHLnWxGFuLiXTYu36F9jdOUChZNFYV8VoIkMsHGTR3Kl/4hV5ZUqFPKmR%0AEZqnTZ+c4zVXXoamafz+kT9Q2mvCeBEQmJbFnr0H+OWvH+J977qaw11pPM9FluUjnBjWrl3LwMAA%0AnufR3t5Of38/kiTR0tKCz+fDcRwcx6GpqYm2tjYKhQKFQoF8Pk8iURajzdfoavJWIpXO8PkvfZXe%0A/kFyuTy245DPF7jvNw8RDAa46u2XvNlTrPBnJlhVjaJpOKaBbyJCJBCLkRsdZf/j65h59rkEopVu%0ArwoVKvxlIFyXwtDgpNNU6IFmmledSeOylYQmYn6Oh2tZjL+wja7fP0DqwD5c2yI0UVhvpsvia8vq%0As44qTK/w6qgIrhUqVKhwEnzmPWfyzNY9JNO5CTthFZBA0Rkez/LPtz/K0FiWD19Zyfj4S0YIwXN7%0ABhhPF5jWUsP8aSdn4/lWJFZdzQc//jdv+Ot2r3mIQw/8klIiMdEBVBZHMl0HkSSJTM8hUgf2UT1n%0APpH2KZM/lxgeYtMja0jF41Q3NrLorLNpnNox+bwkSVx44YVceOGF7Nixg1s+cyuWaXHZZZdx9dVX%0An/T8LjlrMaqi8MOf/4HRRIZwyE+haNIzOI5wbf79zl/iuh6HegZ57zUXE/D70HUfn/vaN9j45BPs%0AfH4rAz09WKaJ4ziMxeOEwiFi1TXEqqtZvGwZZ114MW1Ty5t62XyRvqEEb7/zhck5LJjVzr/83w+8%0AarFh8dypbNzRyWgiixACSQ8iCw+PcpNVMFrN3LnTKZlWuWBElmlvbyebzaIZNppRIqpA3HGZtJuW%0AJDwByUKB737rW5zztmMLlS9HCMHCJcs5NOqQtyRwPJDA5/djhxtZbxXQNYkpgRJ+USA7PESqv4+x%0AQ52TgoaZzzOWL68L/8QmRy4ep6qtjW1OhJFkBs8TWLaNIpddB4735UJSFLRQiGBTE/6amuPO+7P/%0A8AVuuvljXHrhBYDEBz/wAf7mlk8fddzgwQPkkgk8x6Vj+gxi8TjVTU3IsszM+fMmj7Nth3heQWs5%0AnYCIkx1NIJUskCTUQARXm4XwXAZtl/+8/1nmLV7O4nnlatLntjzPusefIpvL09c/wDlnrqKlpYUZ%0AM2aU/69kMqSMEqbl4kwIhbqi4Moyqs9HKBSiqqqK2bNnc8stt9DS0sLM6VOZ0dHGV7/7X0hAbXWM%0AmR2tvLBxCwVXYHsgyzqmGiLkFMtWwkJMCq+KJOEi4QIFAYqsorVNpWbu/BOuh4MP3MfQ+idRfD5O%0Aq6vGS0awkyMIIfA8l+41D1FtGQjPQw0GCdTWnXC8w8nm8tiWiW2WeOqpJ/EmrJ1d20TyHDxZw1KC%0ABIWNauURvjCebaGU0hQNCweJuByh0TL50d99hva5c1mw+kxmn74MTdePf06HusnnCwQCASzTwu/z%0AMXvmDK5/5zt48ulnjjo+FAyydMliiiUD2xV0Huwim8vh5AyQ5ckuTM0XIJktsu6J9Tz97GYCfj81%0A1VWsXL6UG973LmzbxjBMQqHgZGfqaKqAYTn4q+qRghczt9lHq3mQPzz0IJ7noMeaqIv5ySQThIIh%0AJNni4Nanueiii+ju7qZQKJDNlrMLW1tbOeOMM44Q/09EuK6emN1Mpq+HAL0oVQ0IxYemBpFdCUVR%0ACcSqqVaCuIUcvVs3M7R7J75whOq2dqavOoPpq84gVFOLLMss0jlKuwAAIABJREFUmHV8+/aTRZZl%0Abv3wO/jS936OYVkIWQVJxlP9eMDm3f3c9NnvcvvXPsW0KUd3272IXShSSoxRiA+TH+wn2FjezKid%0Av4DIlKONkj3HZmzH8ww8sY6xHdswM2ki7VNxDQPhuQTqG6k/9dXfJ8ZHxtnauQ+hx1C1FOAhSSqO%0AbTE+Po4crKNYMhCug+V4CFRMIeEKgSxAxUOSQEgKkqrhmZTHkBWsUA0FNYRqF9HMPGGlXByUT6dQ%0AteOv/1fiRStkx3Hw+/2kUim2bt1KPB4/4jgZl+qIn/6RDKoqE/Jr1MaC6JqC63q4nkAIQcCnYTtu%0AOVNKlsiXLEaSeUqmQ000QHtjFZ+4biV1VZXOsz8Vx3G463vfJVpVxcVXXUVVTe0Jjx8bieM4DrIi%0Ak0qmcL3y723m9A6G46O0t7ZgOzaOUxbej4Vn27iWhZlO46uqxrWtYx53PNK5AtlCiUQqzzPbDlAT%0ACzO9vQGfOLKzvm88x61fu5tkJs9IIktDTRTX9cgXDBqnxDhv+Yk/y/4cPHLnHezbvIkpc+dxznXX%0A0zpzFmPjCVYtX8rlF1/AX13+9nKGqySjKgrZbI69+w6w44nHyKVSqLqOrCgY+Tzhqmpqm8vvYZZl%0A8dhjj5FKpWhubiadTiNJEgsXLuTDH/4wAwMDjI+PT87jAx/4AMuXL6e7u5utW7eybt06kskk1dXV%0Ar/s1+EvnyfXPMjA4TKFQpLmpkUKhSCQSflVFWRX+ZzH19OXs++MfSA/2E6ypRZIktEA523C8u4uH%0A//lLLLjsCjqWr3izp1qhQoUKk+ixKoojcUojcbK93XT/7gH0WIzYtJn4a+sojY0ecXxi1w7Wf+4W%0AjEQCM53Csy3Cbe1IkoRrmli5HNFp049bnF7h5KkIrhUqVKhwEsTCfn71zZv4h+/8kmee34fkiyHJ%0AKkJ4SKoP03L41eO7eP9lp6IfZzOhwpvPcCLHfz6wmWzBoLEmzLc//XZU5bVZ2FZ49RTiwxx68Fdk%0A+3oRroseiyEh4VomeiRavsnL5/AcB+9lm23C9RCeR6mQJ+bW47nHz9nKlxxSmbJFcTpnTD4+lswy%0AOJpi0ez2E3aLzZvRgk9TcRwXecKW8sChHu795TZS6Ry27fDo4xspmRaf+NA7AaiureXSa67l0muu%0ALdsKDw/z3a98meTYGLrPx6pzz+U9H/noUQJOKOBnT9fgEY+5Qn5NnV0rT53F7x5/nmy+hKQoSO7E%0ABjsSQghKps3uAz3c8v9+gqQ14QtFEQKE57GwuQ7/8BCK59KqKoRkwQYTbM8DBI7r0dvfz5ZNGzl9%0AxcoTzsNxXW77xR/ZuGcEPdqASOXwPLss2ml+ciWXjCWj+BoZdQ3Oy+7Ap6vokx3IgqrWNuxSEdd1%0A8WybYjqJPxyhZmoHCy59OyMjNom9B9l/qA8hBLFomE9/9N3HF1wlifVahC2HXiCWeZrvvf8mItFj%0AWyTX1tXxhS9+kc4DB/jQhK3ny9F0H7Ki4Dg2Zqk02T1zzjuvZ8n5ZSvEkmnxrbt+z84DfYyncli2%0Ag+FQtvkUHkg6kqoi3LKxc9b0eGjdxknB1XU9LMumUCxO2l0HAgG+8Y1vsHfvXrZs2cKmRx6me/8+%0ATMukaDtkHYfmoJ+gT+fsSy7hrPPO47TTTkM7TraLT9f4/M3v5qObnyMlQBYuDjKWrBOWiiiAIUCm%0ALNr7dB1DlnEdB+G65DUfDde+h2BD04nXRLFAKTGGZ9v4kVhYKOBqGpJt4VoWxqH9lCY66vxVNTSv%0AOvOE4w33DvLQb9ZxxllLmDtrGj5fuZPbdWxcu9zpi2uCohOORJm3cinDTz+BKGVRjAye7AN/FFdW%0AcTwY89UxHh9E2P2M9vex/7lNRGvrWHHZ21lx2eXH7GosFEu4noeqKuX8TFmmqur4ttuWZfH9H9/F%0AM5u2MDo2TskwiIRCVMdijI6NIRDEYlEa6uvKHZG2TbFYZDyRpG9gkEw2y8plp/Gv3/sRxWKRKe1t%0A/MuXP48kSeiqgiyX177reRSEH9dfi2QZ5dxi2+LsS65h0xN/ZHx0FNdw6Dqwnw9/6hbuvPNO1qxZ%0Awx133IHrutxwww20zzmNn6zZwblLpzN7yonFbz0YYvVNN7Plv+9gaFxgWTYoMp7k4skKuqLS0tpI%0ARLJx7Vpsw8AuGaT6+8jGhxk9sJ/t9/+K+RdfxqlXXYPyJ4h8h3PxeStxM6N893s/IalVY2thJM8B%0AWcVRVLIlix/c/RDf/IePveJYkqJQiA9THBkh29OFGgyiBoJooSPFvWJ8mOe/+w2sTAa7kCfU1Iys%0AKuTjQ/ira2g98xyUwz4DnnvuOYaHhzn//PMJT3TUHIud+7oYTbn4dA1DkbEtBw+Bqig0N9XT1NzA%0AoZ5+igUT3bOpC6qkiyamK/AkGUdScRWNQMCH6gGFESQkFEVm3oL55OqnER9NkErn8PslzjhrAYe2%0AbCKXSuELvDaL1blz5xKLxRgaGkJVVRRF4eDBg9x6661HZAPXOV28/cxL2d4ZJ5UrUTBsxtNFTNuZ%0AFFdVRaY6CulcucDEE4KQXycWDtDe6GPJ7Bauu2AhVWH/CWZU4WQZHR5i+3ObyOeyPLf+KU5buZql%0Aq1YzbdasI47zhMe2TZt48Gf3kkqME4nFGBsdB0lGC0WPEFe/+uXPs3dfJ2euXv66zXtKcy25gsHg%0ASJK+gRF27jqA5Nh4Xvl+z0ViKJ6gJ55CU2SqQn6EbdCfylJfE2X5opnU17y66ITXQjGbYXxwkMzY%0AKL17dtM0bTob9nVjqDpLV6066ni/Z2N27WNd/z7So6PE6uqwDAPbsojW1jFv4p6ss7OT0dHRcsZ6%0AIEA8HqepqYkbbriBZcuWMTAwcNTYmqYxe/ZsZs+ezXXXXce2bdtobHxlu/W3Oul0Bsu28ft9KIoM%0AElRXx7j84guOcBup8Nahad4p1EztIDc6gpnP4Y9EkSSJqpY20kODDOzcTqq/jy2//CmR+v+9BdsV%0AKlT4y8IXjZX30UolzGyGXCoJ/ZA+eABZ1ZAUBc+20YIh7EKewvAQTqmIpKrln422IMkyjmFQGBog%0A2NBI0/LVr/jdvsIrU1EFKlSoUOEkGEvl+fAnPsfoUC+SFgNfDCEEwimLOZIWoFiyOdA7zoIZlQ+n%0Av1QM08FxPcYzRaqjwUpO0RvM8LNPY2bSCNclUFePv6YWM5tBeB6+qmoaT19BfPNGAPTDbJvMUomB%0AzgNHjLX9iccwSwUa2qcSnBDOhBA8tn4L9/z6EdrnLMOxLZ7YcoDB5F38zY3XctdvnmB35wD1tVGu%0AvWg5S0+ZfpSwadsOv338efIlA59Po1A0qa+NsnP3PoZHElRHw+iahqzI2Paxs+2C4TDTZs2ipb2d%0Avu4uAKZMn3HMbrnHn9vNg+s2g/pSRsZg7rXl6QZ8Op++8TJ+8NO1bLYdUpkcjuuWxT3A8yBfstnV%0A2UdV2E8+NAPR/SxRTSIUH0YTXrnzUhLIkkSHLjNieZRcgStJOI7L3j17OX3FSmzDoHvjM4Rq62hd%0AuOiIefxhw07Wb93HwEiyPC+/jufaeEKiNhbGcQUlScKRFQL+AHVNc5FKORzDxLEthOuSHhxA1XV8%0A0Sj+cAR/NErrosXMOfd8mucvYCnw1Mbt/J9/+h6madPUUMu8WR0nvD7PPPkEuWSSTDrNhief5JIr%0ArjjusVdec+0Jx2qbPYe22XOwDIPk8DCObeHYNg/fdTsDnQe46hOf4pdrnuHxZ7ZhOoKA318W+T1n%0AQppV8CsCV5IpTTRMCKTJjLVEMsXg0PDk6+XyeZ5+ZhNNDfVMndLG/PnzmT9/Pu97z3sY3LSBn33r%0AX/nd/i4kz0FyPT7S0cTCRfMxahr5xvfv4Yzlizhz+amo6tFrS1XLm9FCTFgHU8711VQNvyRhHGYv%0AOKO+lvorrmFo/z66dmxHDocJnCCT8kUUnx/VH8AoFrHyefyH2f5GANmxIeAnWNtA9bz5NK0444Tj%0APfy7J3n4hTjrdq5hUWuEv/vIjWzau4+NmzaRTFgIzwVJQlNVbv7guxg4mCDVvgpffBf+UgLPsUgL%0AGdfzEMjIisyQv5Uav0LAKZAZHycZj5NNJhjuPsQ7/vqTKC8rpgqHg6iqgm07+AN+4iNjvLBrL/sO%0AHDzmnH98x9088fQzjIyOUV9fS11dDZl0lkwuB5KEhEypZDA0HEcIgc/nIxgM0NrcxNBwHM8TDMVH%0ASSZT9A0MIkkypmnh9/uYP60BrThKIWUTqW1g5FAnhdFdwMQv1cyTTxXxHBfHtlEUFc/1MA2DWHU1%0Aq1ev5te//jWu67Jw4UJ+u6mHp3f08NyeAU6d3cy5p01n/rSGSVH35XScvoJSoIa1/7UOO+Pgdw0M%0AByTZxmenwB5GVNcgqyq+cAR/JEq4vh6rWMDIZMgnxtj+m/sY7z7E+X/7d6h/op0twM59h9jz+DqW%0AFrpYH5qDo4WRhQuOjSeHcD2Jzp7hVx4IkBWF4JSpeKaFlc9SHInjWlZZiJfLuayuaZDu3I+s6+jR%0AGIG6ejzbItfXhxoIEJs+k/a3XXTEuHfffTfd3d3cd999XHXVVZx77rnU1R0pcLuuS9/QCOmCi8iP%0AYJsGQtaQhUNDfSO3fuImHt2wmwMHu/G8spPANL9DOjOKWyyQC9YwFm1DD4Zoqq/FGnhpffp0nRVL%0AF3DJh27iUM8gf3x6M54QXP7Bq7Hf8166XthOy4wjRbaTJRaLsWrVqskM65aWFsbHx9m3bx/nnHPO%0A5P2X4hbZ8di9LFy4iLZli8mYKl1DKYbHshRNG9cTZAsG8UQev6YwtbkKn6Yys72WZfPaOHV2M6HA%0An0ekr1BGCIEnPBKjo6QSSUYGh3hq7aMEAgHUw4p3HNvhR9/8OsnxMTzPIxgOI4SLrOnkPYVUKo3n%0AuQgE9z+0hssuOp/YYYVOQggyhzoZ2focyT07j5jDju9/m2B9A6GWVqIdM6iZOx/9ODnyuq4RDvrp%0AG06gSwK1mEd17clOW09IRCUPz5UQjiCIhyupjNsWXrpATJdYMm8hH7zq7Nfngh4Tged5xHt7SAwP%0A4+XyuJbDls5dyIqMLMqCtotLvZnFG7IZdm0iNTX4w2HG+vuJVNew8Myz8E18BqfTaWzbRtd1JEnC%0Atm18Ph+nnHLKSc1IVVWWLVv2ep70/xjmzZlFLBqlf2AQwzBRFJnx8SRPbdjI0iWLiEYjb/YUK/yZ%0AkSSJ2ee+jbGDneRGR9ACQRRVRVZVqtunYOZyFNMpsiNxUv19CFHOUWbCqWn3w78j0d1F/YyZtJyy%0AELlSgF+hQoXXGUmWyQ/0o0ejqKEwoabm8j2c4+AaJbyJAmlfVTW+qmokRQFJwl9bi6L7EEKUGx6y%0AGaxclmBDEw1LTmfe+z/8Zp/aW4LKp0CFChUqnAS3fPv3DDkNOCEZhIuKoLyROSHYSRKSBKHAn75J%0AWOH1IZM3eHZn3xGPrd3USWt9jI6W6kpnxBtAKTGON5FtqgQC1J+6lIGnHgOgYelyTvnQzcy+/gM4%0AxQKBunri3V1sevj3HNy2jUI2g1ks54EVMmme/d2DbF77CLrPR11rG4vPPhe3vp07f/ZbBuNjTAQi%0A0tU3TKFosKezh1S2wNBoitFkhqGRJJFwgI6WenLDPTDWg+Obzi8f2Ug2X2IskSUaDlBwTJpqY/iE%0AQncvmLaDpqoE/H6WL/nTree6B0bJ5IpwmIPbqlPnvObx2ppq+fu/uoKbP/NlXN0jXbDxkJFkFU+8%0AaIUmyOSKFF0NNTqVmnQnaDIvSoGWAA8wHZugJPArYAM2Av9EJmzXM+t55r/+E1X38a7v/GAy78h1%0APR7buIuxZK5cGR4N0VATpVA0GBxJ0VRfzfwZbRzoGSKVLRAK+Lnu7/8vxeF+0oOD5MZG2LduLaVM%0ABi0YZOrSZcw9/yJaFy5CD5a7ybK5Ar/9w3o2Pb+baDhIys3hui4f/T//QntLIyuXLuCy81cfdW2E%0AEBOb/ALHsY96/tWgqCrvuvWzbFzzO7asfYTE8BD+QJDxgQH2bnqWpZdewboN20nlisiinItZXx0m%0AZ5sgaSBBySgSVk1KhgOqD9UfoFgy+crXvsXe/Z0UiyVKpRLC80gkU3zz29/H5/MR8PuZNXMa11x5%0AGZmf34lrmvhfFFKlsjgkbBs7n2PL9r1s2bGPHXsO8uAjT3H6qfPJ54uT52FaNt+4/VdkXQkJgSsp%0AqJ5NxC0RlT18kkxOkvAAnwSlZIJnn3qKD3/qb7n5y18hPjDInAULXvF6TbvsHXiOw/iuHeT278Mx%0ASuUvgMLD0TSqG5uobmmjacVqZlx13RFdgMfCdV1MTyIpdNb3Fdncs4N47/PYdmHSphzPA8/jnl8+%0ASqhhPnmtmpqpy+nPpjDTA0iShyfJICBjuuQtib6cRUxVOKe5GddxSAwNsWvDetpnz2XZJZceMYf5%0Ac2YTi0YZjo+CKAuwff0DfPmr/0pD/ZHZg0PDcTZs3Ex8dIyp7a2UDIOBwWFqa6qZNX0aQ8PDZHJ5%0AqmJROjqm4LouhmFSKBYZGo5j2Sder7JdoLR7LXKuhIlMxCnhOSbCc5EQCMfmqQd+QcG28BQFnw90%0Av4/YhHVkXV0dP/7xj8vWrYEA3sYB8kWL0WSBRKbI1r2D1FWFmNleS1tDlHzpSAeCf/nJE/SPZEiq%0AUYJVHjWay1CyQMg1mSWy2Kk8OcfByGaQJBk9HCYQi6EHQ/hCYexSiczwIH1bt7Dx7rs48yOv3HV6%0AIvYf6uVjX/whjgVVwQ6K+kRRDmW7YSY64V/JScBfU4OvqhozlSLb3YXi86EGQwTq6pE1DZAQnofi%0A84EQeK6DcFzsQp5cf295U6OmlqoZs1n817ccJRglEgni8ThjY2Pcfvvt3HfffbS1tR2RGV0yLJK5%0AroliFAshQFFkVEll7pxZnHP2WTy6YTeeV35vk2UZx3XwXBdVEgQVaGxu5t1XX0hVNMx93/0OLzdr%0AlSSJmdPamDntpXxZ3e9n7vITuxm8Etdddx07d+7kwIED9PT0UFVVRVtbG7Isl50JYjE6Ozvp6elh%0A165dVFWtYcaMGbz3ve9l4cKzyRRMNuzo4Z5HtoMQyIrMkjktfPyaFSfMpqrw50GWFULhMJZlUhop%0AYJkWsiIjPIEQHl3796P7dHSfD0mSGR8ZoX1qBwXZj89TSKbSWLZN58EuhuOjbN66g5tv+gDnnX0G%0A4zu3s/8X91KMD2HlsjjFYtlGWJLI9fWSHxxA0XRknw81EEALhpj3wZtoWXXWUfO8+frzeXT9DrZs%0A2UViZAzD8XCQ8SQVWRZICBQ8bCScsl8DOi5BXDQ7z/ygxKeuP5eA740V7hVVpXFqB7ZhkCsUQfLA%0ANhD2xP2KouAXHppwCYWDhGJVuLbNSG8PPn+AlhkzWXn5S4VjysucGFRVxbZturq6WLx48Rt6bv/T%0AWX76Eq67+goe/P0jZLN50pkMg0PDZLJZbrvzHr70D3/3Zk+xwuvAzDPPoevZDTiWSaq/l1hTC1og%0AMBFtEsUfjeLaNlapiGvZBGIxjFyW7MgwpUya3q2b0QNBIvUNdKxYxYzVJ3ZrqVChQoXXSvv5F4Mk%0AY2XTWNkMxdE4iu5HDQZQdB+y7kMNBJFkGWnC2U2PxvAcG8+2sbJZrFw5TkaPRIlO7WDKBZcy4x3v%0AfMXv4RVOjorgWqFChQonQTJTRPZF0BQfwnPKm3WSXM5IVP2oqkZTbYRpLZXcm780+kcy/ObxXezp%0AGSVftCga5Y3r8XSB/16zDZ+m4tdVOlqq+ehVyyr5X68jvmgMecIu0s5mGdu+dfI54TgIIdCCQbRg%0AkJ3rn2bN7beRHh2hkM1O5iYFQmHymTRkypvEQsBofx/J4SG0lZcylkwTi4Tx+TSEgHAogOcJqmMR%0AfHq5M6NoWBRLFoym6O4dwtn7JJJZIl1KkbbVie4yjWy+RGtjDReduZiasMZQfJxUJkcqkyWXL3D7%0AvQ+y8rQFZbuxY9A6ZSot7e3IkkxTa9sxj5ne1kgseuSaS2bzOK6Legwb05NhPJGku+sgRqmAHKxH%0A+OvKXa6OCYqCJAWxjAKerGEG60mkDmEjCEsSulQWXAueQEVgCVAlkBH4JVixciU7f/cgOx66H6tQ%0AQJJk7vvMJ5i+8gxW3vBhxlI5RpNZ3AnRq64qzE3vPI//uOdRkMoCx6dvvIySafHcCweRJZlINEwk%0AOo/GOfPwHId969ZOnkt12xSmrVh12Lml+cp37qK3f5jxVIZsLg9C0NnVj9+n0zsQp2dgmDOXLyYa%0ACdHb083Pf/ITnn/2GfL5AiAQnuB7/++fufM//p2WKVNZedZZvPfGD53QZvrljPT2cO9XvzKZIyxL%0AMqGqKrKpJI5ts3NfN7mCgSQEtivALjHQNQiyjhSoBiRs22E8MQKeTUiDWGQ6B3ZtJZMcpVAoTgjE%0AHrqmMTo2joSELEt4QhAfGUWRYMXYCLn+Pmy3bBv9ouijR6LEZsyCrgSmZREfSzAylqSzewC/T8ey%0AbASQzuQYGBoh48kIJFThEHEK6K6FJSCCIChLGJ5AlyjnjGbTZDMZqqprqKo+fh7u4YSaW1h08ydx%0ADINM10G2PbqGQw/+CmyT+qnTOO3mT9J4+gpU/6srfNFwQcBoPk/BshCORxgXzbUoaCFQA+SlIKqQ%0AiUo2KVejYOTxFA2fT0OWZVzXQ52IB3BkFUt2GO3rpbqpmZqmJtJjo2xZ9yhLL7zoCGvhaDTCGSuX%0AMTI6xnB8hNaWJpKpNF3dvQzHR2Ai+dbzPL73ozsYTyQJ+P1IkszoaIKOqe1cetHb6JjSzr//+A5M%0AewBN1zlj5TLe9+5r6eruY8fOXWzavI3u3j4SyRS33fnfh5294BO3fp6OKW3UhIP4FReRG8V2HdKe%0ANyFIlf8IJHJGEZdy0YHkC9E+ZxG+w663/xjXvrEmhOt6DCdyDI1n6ewfR9dUFKW8DgGS2SKDYxlM%0AyyUW8VFTE2Y0VSAQVZneFGO15NHz1EHsUpFgdQ2BqirMXI5cPI4ky0Sbm9ECAarappDq66F74zOc%0A+o5rCb9MtH41xEeTuJ7AQiMRnYZnmwgJkFU8VQckNEWw+rS5Jxxn2uVXEW5tJ75pA+O7XsApFrCL%0ARcxUCtcy8Vy3bLVdXYOVyyEcB1nT0IIhQi2tBOsbaV55Bh2XXFEWZV9GdKLbLxQKUSwWGR0dpbe3%0AF5/PN/l+VCwWMCZyt3WfH1cBxyoxddp0Lr300pfswl9sUZekF5ceQDmn1bZJprK864rzuf97HCW4%0Avl40NDTwj//4j/zwhz9k9+7dpNNpBgcHy3mfskxtbe1kXmQ2m6W7u5t4PM6hQ4f4yEc+wsUXX0w0%0AVF6XL/qRqIpcEVtfZ+oaGmmdMhXhCXKZDEbJwnXcCWFVQtM1dN1HoZDHsW0MwyASjTJ1+gwuuupq%0AVr3tAh5as5ZnN23hwMFDxKLRsjV6/wD3/PxXzBAmB+69i0J8GM+2kHUdZKlc0BAI4pZK5YnIEsJ1%0AMJIJ7HyedOf+YwquC2dPYXp9mHue+Q378wmyoXrSnkrelUFVcZHJeCqaBDWKg+I51Dg5Goxx6qw0%0AzY0zjun+8Lpd37Y2qhubyKfTjPT2oKgqtbXVeEjYjksqncGyHSLRCLVVUXRVxSgWGevrQ9U0YrV1%0AtM6axdWfvIXIYZn0jY2N+P1+4vE4nucRi8VIJBLcfvvt3HjjjW/Y+b0V6B8YpFgs8r7rr+W/f/pL%0AXM8lGglzsKuHg13d2LaD9hqiPyr8ZaPqOm/71K388dvfJL53N+mhAbRAkEA0ih4Kl23uNY2A9pIL%0AU6imFn8kim0YOKZBbnSEbHyYRF8Pex5dQ9VFlxOIxU7wqhUqVKjw6pl1zfV0XPx2RrZuYnTrc6QP%0AdWIX8jilEnYhj5tKIhynHHujqoSaW8kP9iPJMrKqofr9hJpbCdQ30Lh0GU3LVxOdOu3NPq23FJW7%0AhAoVKlQ4CeqqQ+RLFratHdEZJcsymq4T8ut84rpKpstfGgf6xvnOzzcwPJ4jWzAncxYBUrnSEccW%0ADIs93aOcvaRyo/F60bRiNX3rHsFMpzAz6cn8CASMbNlEpqeLltVnEV5wKmtuv414dxeKppaFOp8f%0AzadTyGYJTdgNW4aB5zpYhjEhNpVfx3YcDNPC9TymtjVx03uvZN6sDqbu6uVQ3wjZfJF80SwfV8gj%0AuS6SayJKGUQpg+SP4td1muuruezsU7n4zEX8249+iiRJRMNBfLpGOpPDdT1y+QJVsWNbi733ozdz%0AyTXXovt8x80Lnd7eQNCvl1tIJ+gZGONAzzDzZxxbpH0lFNWPogcRhjXR9TSBa1FbXUVNfTXdfUWE%0A8BCySkLyY3gl6jSQkPBLAhmJRlWm13bxBCiyRNDvY//aNQysf5LsyAie62LkcgjPw7Vt5l9yGY7s%0ALws6koREWQNIpHKkcwVs25kUYgM+nXOWvfoO4YfWPk1X7yDjiTQ+XUNXJUzLRZUFkXAQy3YQnsBx%0AXX71s59yx3e/jVEo4tg20sQCcSwTxzIxCnmS8WH2bd+Gputc//4PnPQ8xgcHySYSxHt6CIRC2JZF%0AMh4HAb5gEF+0GiFJSJIASUZIAtcTSIoy0V8DQpJB9SN5CpKVxU30Enc8fLoOEqiyRLFgYJRKVFfF%0A0Hw+SiUD4XkYpontCapmzsFzXEKjY/hkiRqfTjgYoOPCS2g4bRmB4ccJBQOUDBPDtEikMkecR3ws%0AAYDm09HMIrpr0GKMIklQFOWOZWlSvZGQFYUFxTTmow/Ro0DzitX4qk6+0Ej1+6mdv4Bzp88k9cxT%0AeGMjBEIhGpac/qrE1lg0REAWZXtqVGThlWVF4RLwbGQJJDsLNR2EqttwkMkJGd3JYngWsqbQWF+L%0AMiG4ari0BEFvnY7uFKkrCMYHB2iZPoP02Cjjg4P07dtDxykLj5jHNe+4nBd27eXAwUN09/RRFYvR%0A3t6KYzuYlkUg4GdoOE6hWMLzXCzTIpvNEQj4Wb3idG6UcJanAAAgAElEQVR8//XHtCAOh0IsWjCP%0A6dOmMBwfpau7F8uyGBgcxrLKctn+zkOoqkrnwUP4ZAlvdLRspey5ODD5figAy3uxu11CUn24vhj9%0AtOK43jFzzFVFxq+rjKYKhAI6NdEAqiLjuB6W42KbgqqwH5+mULIcqiJ+FFkmXzTpGU4TCuh0NFfz%0AyXevJv7w0GEjS0xbsZpoQyMHNzxFqq+PVH8/NVOnouo6eihMKZ1m/+PrWPqu95z0eng5LY11qLKE%0AIws8T0JofhASTIgquiJob4zxV+97+wnHkRWFxqXLaVy6HLtQINW5j3TnPgpDgxRG4ti5LFYhT36g%0AH0XXqZo9l2BTC7FpM2g8fQVVM2dPVpUfi6qqKurr60mlUti2TWgiE9bzPDzPY8qUKQwOj2BaLpIM%0AtmUgkPEHI6w+8yyuvPLKyePFxB2OQODTtLIFtuGiOyUKyQRPbdxGOpubtC1/o2hububLX/4y+/fv%0A58knn2Tjxo3ouj7Zeef3+7Ftm2g0yrRp00in0/T09HDHHXcwZ84cXi9t1bYd1j3+FNlsjlkzp3Pa%0AqQtf+Yf+l+Dz+/nc177Bgd272LZpI/t37SI5PoZlWriOQzqZIJfJ0NTahs/vp66xkSUrVrLszDMx%0AXFi/cTPXvOMyEskUBw52EY1E0HWd7t4+rEyG3ffchTHYhx6N4lkqTqmIHo0iXA8jMU5gIh/RNU2c%0AYgHPcVB0H4fdwh9F5xOPIWWSzNBKaMoYZilPtH0q+owF3L25H8qJCXTUR/nopUsY2b+X0U4opdXy%0A/Yp08gVXfyoXfuBGZi1Zys4NT9O1YzuFTBazVMQ2TSTHRrJNdNeFUoESHo5PR/cHaOzooL6tnVNW%0ArWbZJZcdFVPR0dHB7NmzicfjZLNZqqur6evrY9u2bQwODnLFy2IUSqXS5P3an4pdLOIaJbRw5C3R%0AGfOHx57itw+vxaf7yu9Bopzbrmsa0UjkDRXoK7yx+CMRLvncF9j+wG/Yu/ZhStkMhWSS7EgcfzSG%0ALxxG8/mP+GxXNA1F0yASIVxXj20YGNkMyd4egoU8jmny9G0/YOUHP4z2KgsLK1SoUOF4aKEQbWe/%0Ajbaz34ZjlEh37ifb200hPjzhIJLDzufI9fdi57Ko/gCxadOJTOkg1NRCw2nLqJo154TfVSq8diqC%0Aa4UKFSqcBN/9zNu595EdPL9/kM6eIUqFPMgKNdW1LJ03hb9+5wpa6yvVi39JCCH46aM76B/JYE5k%0AbVZHypvGY+kCrXVRHNejZNrkS2VhqhLp+voSnTqNjkuvoOfh31JKjGHn84gJ8SDTfYjcQB+5/l5K%0Av7iXYiqH5vdhlQyq6xsIVVVhmyaFbJZIdQ0N7e14nkcyPkw+nQYkVp2+kC079zMwNEo6U7a03bbr%0AAP/2o5/yuU/dwI1Xn8OqU2exacdBtj6/g57n12OkRvBkgS0EinBQB55D9wWYsXgJH7v5fczuaAag%0Au2+I0fEkruvhuC5+n49oJEQsGj7u+UqSRO0rdGmt3fAC+YIBh+1PyXI5e/LVsnV3Fy/s7+OcZfM4%0A47xL6erppavzAB5lIbW2uZ33vP0s1m/dN7HBWJYg22SHVk1CnhDWJCR0WaAgcEVZ+JNlhWg0yp7H%0A1kEyQaShEds0CERjZasaSUIPhmgIhYmGAwzEk+iaSnw8zU8efJpkuoBlO6QyBYbH0jTXV73q8xNC%0AsHn7XsaTaSzLxLWNSftY13VxjQyOK6EpEvH+Pm771r9i5gsI4SEBIVkiLMGoK/CQkITAc11c1yGT%0ASr2quTR2dBCMRpEVpSz8ey6+QIDqhkYu/6ubcaprCAWCKLJSztGVFBR/FCbmAgJZuMiejSaBrmpk%0AiyVitXXkcjmmTZ1CPpOmlC938EZCQc6/4G0c6DxEIpWiVDLQVJXTPvMZ8gN9KF//J66xbbxwlIv+%0Az+eYs2wFAJdfcAaapvLsll0MDo9SMkws28EwTPKFInW11fh9OjVVUdyBTnz7OvGEzYs6vSGYLFQx%0ABQwZFmOmTXrLFlL9fTT97n5mXXM9bede8Ko2bSVZpqaujmw+y2vZ6r32/e8gElnH+uf2cWi8RCFS%0AhT1goJkp7OgUhCThN5I48e0UCmM0zz2XKh3ap1Sze9hgcGT8qA3TU6vgY//0t4RiUe79p/+P9OgI%0AZqmILxDENk3SY2NHzaOutoYv/v2n+dEd/83uvftJZ7L0DwyhqAo+f4SqqijtgQDdPX2UDAPHcSZy%0ABT0OHOzCPCwf9+UIIfjW937Ec1u2MZ5MlvM5AXniOsuyjOM4OI5DQQgivhABWQKjgOsJUBQcxylb%0A0Go+ZH8YT9YgVIc8bRVJS2NH5zBL57Ye9dqXrp6DYTns7R4lVzQpGDYl08bzBLqqIMsSiiJhOx5F%0AwyaTN1BkmWjIR3tjjJlttXzw8tNorY8Sf9nYsaZmFr/jGk655HKe+P53OLjhaYrJFJGGBoLV1WSG%0AhujZvPFPElxnTW/n21+4iV+veYp9XUOMpUsYwocme7RU61y4ehF/9b4rUF/F+6wWCtFw6lIaTl06%0A+Vi2p4uNX/mHiX9JhFraWP65L530mJ/97Gd57LHHWL9+PYOD5Y4q0zSxLAvHcejr68MTZaFIVhR8%0AoTCyFiRS20K0oVwcJoRg+wu7KRkmkvDwHBe/L4jf76dY0pDMEm3mKP29kExlqSuZvLjybdvm+Z37%0AmNHVx6xp7Uf9H15z+23sfnYD1Y1N3PCP/4T2GrN1JUli7ty5zJ07l5tuuon777+f1MR77rRp03Bd%0Al2QySXd3N1OmTJn896OPPsqClZe8pveIV2Ln7r3cdffPyGRzNDc2cPsPvvWq1sNbHUVRmLdoMfMW%0ALUaIcqfryNAg9915B+v/0IXlOKSGh/jMl77M6ksum1w7X//Wf7Bp8/Pc95uHjlhPpZKBhERrKYPn%0AOSg+P3jljvuqWXOItE1h7IVtkJnYQDznfDzbJrFnJ0ZiHNeykY7jJgLQs3kTpUyaSEMj2fgwVS2t%0AnPfxT2DpIe7e/KPJ46KNjZz6jmsAKCQTdD75OJIsT8YivBHIssz0RYuZvmgxruMwdOgggwc7SQwP%0AkRkbY/tzm0kNDiAjqG1uYeapS2iZOZM5y5bT0D7luJ+1kiRx8cUXs3fvXvr7+9E0jY6ODlKpFAMD%0AA0d83hiGwW233cb999/PypUrOfvss5k6deprOp9M9yG2/ttX8SwLPRpl9Ve+iRp45Wz3v2T0CUec%0A4fjI5Od2MOCnrbWFKy67qNJl/xZH0XSWXvdu5l14Cd0bN3DomfWk+nopZTPkx0ZxTBNF04k0NqL5%0AA7i2haJpk4Ubmt+P5vcTrm9AkhVcy2L/H/+Amc9x7ic+jfoWKEqoUKHCXxaqP0DdwlOpW3jqEY8/%0A/+2vkevvm6xZq5o9j8Uf/9s3foL/C6l8q6hQoUKFk6AmGuST7yp3sN77yHa+f98GBBJnLJ7OF296%0A25s8uwrH4kDfOH3xNKZd3nBua4jSOGF1CBAM6Fx73ikcHEiw48AwricI+LU3edZvfWZe/S7qFi6m%0A5+HfkTq4n9LoCFY2i6xr2Pk8xfgwJcchbLk4NQ0ITzBt4SIuuuFD3PXFz0+Oc8XH/oamadMY6elm%0Ax1NPoPsDrDx9IX1DI9x2zwNomlretE1nKZVM/vPuB/jaF/6GudNbCWCw/cHbCRpj2GYWx7JBeAgj%0Ah+SqSF4Je7yXxthLVcg3vfdK/v2O+7BtG9OyCYeCfOGWD/3Jmy511ZGjbMkWzZnCzCmNr3qstetf%0AYOuebp7eso+Fc6awZH4HP/hJirzhIMkSrU319AyOkc4ViYQj5At5PLdItQryRP9n+Wa8/HcvGqoP%0AdAnqGxtx7XI3sSbEpMUzwMyzzmHOeRcQrCqLqGcunctoIstoMkvRsBhP58oFDUB/PMFHvvAjTpnZ%0AzuXnLuGspXOPsPKVFAXF5yNUW4fm96P6j9zgLxRLFIvlXFNb2EiSjBAywnXIJJJEo2FOXzCVe+74%0AT2zDKHfxAkgqFwRlFGCb5dIn6ei6Vu4omRCUXw11La3c8oPb6N27h/v//Ts4tk0oFuPj//ZdItXV%0AmJZNRJfwPJCEB7KGoofwPGfyC09Ylf9/9s47To6zvv/vZ2Z2tt7uXm863Z26ZMlWtdyL3BvG3WBj%0ASkIcan4hQEIKCZAAgYCJQyimxTRjMMYFbHCRbKvY6lZvp+tt77a32em/P/Z8spAsS5ZNsff9eukl%0AaXZ25pnZ2dnd5/P9fj6c2t5EIpVkOJXBdsFxbGqqoyyY1cn2Desn95fPpJkS8rDsbZdgSiq79ndx%0AxrIlCCGoamun9fJrSfzo+3iqIsxaevrk8/w+L9dedh7XXnYe44kUPf0j/O6ZF9i+6wCFokZtdYSP%0A/uXNnDKrk76u/XzzHz9JqacbiXKOL66LLMrXh42L4bhoLmj5InFtgGmJBJamYZVKdF5xePfMsZBV%0AleYzz8FXW0ekczpK4MQmZ2VF5oobLuOKGy4jl87wo+/fx893FNDCU3GEhC3JaL5avLIX18zxvstm%0Acun1V1PUdP7mX+5CliRi48nDOsC3Z2Bf9wBnLl9EtL4BWVFw7HLnoIBXrP5tbKzn05/6GHv3HeC5%0AtS+wftNWRlIGcU0hnbZRinFKug6ui9erohsGpmmyc9ce7vv5rzhj+dKjbnf7zt3s2LWXeCKJV1WR%0AZZmG+rqyEDc4xMzp0wAXTSuVrbVxmdFSj9u9h3gyUX6dbAcDG0WSOGv5EoaCc+gp+Aj4VQqaQd9I%0A+qiCa3tTlP9369kkMkW2HxhhT984PcMpMrkSpm1jOy6jiRyW7dDWEEH1yNRFgiyZ28qyua1MbYq+%0A6r3R4/ez+KZ3MLx7J8neXkL19SheH7ZloqXTOJaFdAwBLD0+xuoHf4lR0lC9Ps694UaiE51xAMtO%0Am8uy0+YCcOVffwW9IHBw+eAdl3Dx2acec2wnzmur1qqpqeHGG2/khhtuYHR0lL179zI0NMTw8DCb%0ANm1i//79RCIRDLzYUoBZs+ciKV56B4ZZt2kHhaLGuctPo6Tr2I6LPCFNlopF6mujDGolnGIGKR2j%0AXc1iGlHIJRGibAltmBbbdnWx67++S1tLI5ecfzoXnbN08rU7uO1FBvfvwyiVSI3FaGibetJnSlGU%0AI+zbv/zlL/OTn/yENWvWEIvFaG5upre3lzVr1jBn2cUAE/nbrx+6rqPrBolkivq62smChgpHIoQg%0AHI0SjkaR3HL3ddnZwsAuFo8QVtOZLIPDI/h9PnTDoLd/AF03aG5qYK6qYWay+OsbKAwPEW7vZNFH%0AP0FhdKQsuE7QdtFlhJpby9nf27cytnUTLWed94pjLKZT2IaB4vNimyaKz8eUUxfSvffAKz4nWFPL%0AwutufH1O0mtEVhTaZs+hbfYhe3PPV7/MhscfKxf3AuffdAvN06Yd1/bOPfdcXnzxRVauXMnQ0BB+%0Av59IJML06dNRVRXXdeno6GB8fJyDBw/S19fHgQMHeOSRR5g5cya33XYbp5xyygkdQ2FkCD2dohgb%0AJdzeSSmZINT65y24Xn/tVQQDAZ5+Zg2JZJJsLk9tTTUfuvO9LF+6+I89vAp/IALRKKdcfhXzLruS%0AeM9Bel5Yx3hXF+mhAfLxcUqZDHo+TymbxbVtPAE//nAUb1UIIcrFqJIiIySJfGKc3o3r2frgL1h2%0A621/7EOrUKFChQpvMBXBtUKFChVOkFDAi8dT/tEaqAh0f7L0jaYplAy8HgXDtGmoCXHn9cv53PdW%0ATq5z4ZJpXLp8Jul8if7RNPOnnbjIVeHEic6YzcKPzGbk+TW8+I27ygJbcwtWSSM30I8wDKoch5wk%0AUFQPzdOm4fEcWQ0shKCpcxpNneWJqC/cfS+PPb0O07IwJzq7JAH5osa6TTsmrdOefPhhYkPD5LMZ%0A6hsbGUsX0bIplFA1tdVBhH1kwt3iBbP5xhc/wYf+4ctIksRnP/l+mhpqj3mcB3sH2bmvm/lzpjO9%0A/UhRA+DyM+ai793Icy9z3Zya3MPg/pmHTcAdD5pukM0VGU9mGUtkCAZ8hKK16Kks0kSO35bdPeSL%0AOpapE/BIXHPxCpa1XEH3PXczHhub6GwUSMCdH/kQu3fuYteLW8v5obKMv7WNQCZFdnQEx3GwdJ3d%0ATzzOeNcBLvv7f8YbCnHtRUvpHRrnuY17iKfKogyuCwJKusHIuEkinWcolmTTzm4+cvvlqBOisxCC%0A8z/wEca7DiB7PEw761BemxACjwzg4rguHsWLIgtKhoXP7ycaDONVXPw+H/t27sC2ynnbQUlicdAH%0AjoFXggWqxLzaeq79t8/y1LrnObBnD1e+/e0ndK4BVJ+PmYsWUz+lDVPXmbv8TKom8gi9qod5UYld%0AjokpecC1QZIRQj0kavurSDa2QqSIy358RppCvkDWSLJ9bYpsvlCe2HbLAsoj99+Hz+cnVFXFhz71%0AT8yeP39yLPv8zTxVvQg3FOasZJaG2iMdF+prq6mvrUZRZLbv7poc56L5swCYOe8U3vnJf+Tur/4P%0Asf4YjXYOn62Da2M6DpIAZyLTF9elYFkczBUI93Sj/PpXtJx5Dt2/fojxbVsAaL/kCtovvfIVz9+8%0AO/7yhM/50aiKRkjl0zhqEEvylM+tW7ZstmUVb8DD2ofuZ3z3Zi6+7Q6uvuRsHnzsGWLjyUmL66JQ%0A6S3A3d//Jes2bcfdsQO9WCRS30B6fIyqaM1hYt7vI4Rg7pxZzJ0zi/e+61b+9av38tT6veBAtLYO%0AzBz5QhGtVEJRyjnR8WSKRx57glPnH91a+5nV60il0/j9fnRdZ9aMaaw4/xx++fBvJtf52pc+R2/f%0AAE8+s4Zn125m2sLTkbwu4d5eYmNjDOh62WrZ1NH7upHtIXxNZ+CoTXAcNQa1kQAXLp3OhUunA5Av%0A6iQyRb7w9Qcx8nlsJMyMzVc+fTu1kcAJF6DUtneg+gK47kv3CIGYKP5wbPuYguvuF55n85O/o5DN%0AEKyKUNvSwllvO/J97LoukqwgCQCbRN54RSvl18xJaoFCCJqbm2luLjsqJJNJNm3aBJTfo41NnSQ0%0AGd2CsF+hpameodExUpksW3bsw7In7ipCICSZsVSa2W31tLY2MjIqYRfzUMyglPIgexACFFku5zaX%0AcqT27SQ+0Edv/zA7dnfx4ffdRD6ZmBR8APZv2ogky9Q0NZ9Q3vXx0NLSwt/+7d+yb98+YrEY0oRr%0AQqlUQjgmfq+HhpoQHkUm6D/5ziDXdcnl84ct6+7tp21KC8ETLP54qyFepd/4misvJZ3JMBobo6Tr%0AjMcT1NfV4PP5Of+cM2jbtpp0fBhJ8YAQqJEo0RmzKIyOHHV7kqLQsHgZDYuXHXO/suJBTHxISYqC%0AbRjE9u1BiLfWdJckSXzoQx+itbV1spM8mUwyOjrKhRdeiBACn8/H1Knl4olSqUQmk6G7u5vR0VG6%0Aurp417vedYT98FuNYCDA9ddexXnnnMlH/u6fUD0e3nnz9ZyxbMmrP7nCmw4hBPXTZlA/bQYAB557%0Ahmf+97+xTRPbNAk3NqEGAhiFAsVMmtxYjGBtLf6JyA0hCSItU0gPDdK1+hlOvebteCciBCpUqFCh%0AwpuTt9Y30AoVKlR4HbjsjJkMxNKUDIs7rlz0xx5OhVfgpWYISSp3cmglk1gid9R1oyEf0RlNf8DR%0AvTUxshlSXfupm39aOePpZZPzDYuXle2Ex2KIYgEJgeK65Isae9a/QKT22Na8haLGE89uIJPLI0kS%0AsiThTFwEEgKvt1wc4boue7ZvI5fN4PMHqG9qZDzbB4BQfVx5x19hJwdxXQhHD7e99fu8fPUzf0NJ%0AN15VbAW4+3u/oG9whI62Zr722b894nHbsvjFV7/M7g0b4dSPTC5f/8TvMPUSt/3Tp191Hy8nFPAR%0A8HvRTYtsQSNb0HBdUD0eJElieKxs4SgJgbB0HD3D3lUPore3Mau5lVw2i1EsoUqgCEHq+TUMp3I4%0AtkOppFFb38CiG27Gn06y+3ePkR8fR0iC7Ogojmmy58nfsvC6G/F7Ve649jw27jhYFkkVGdd1sW2n%0A/H50XBzHZXgshe04/G7NNq658NAkVsspC2g55eh5em1N1WzZ7uDg4rigW2XDZNsVyP4oQpHwhWow%0AzXIorlfAhX6JKCaKXBaSvbLASI+x71e/4MNf+toJneOjcesnP8VITzdts2Yftnz5lBDr3TT73Qi2%0AUCbEbBfXcRCug255GI4lyxmbvlpM4cfV+rBLJfr0AopwKatiAsdxyKZSZEnhOE3EhoeYPX8+ruuy%0AaWc3W/b0EZODVEkqX/reo5y/bC4XnD6PqqD/hI5l6VlnM3fjPrqfXMv2QoGaUoK5xSFsQBUS5kRn%0AnMBBAXTbYaBQpC6VZPC5lcQ2vUBq3x4kj4qvtvaYguvriiThCBlXCGTHxhUSsmshmRr+SDVWOs7e%0AjQlGug/SMLWdC2ZNZWfIhyJLmJaN4jpYLhzsHSDW38cMN0V1IIBl6EiyQv2UKcdVAJHJFdm48yBd%0AQ+nJZXknQMfM+XQf2I2hl7BMC0mWsW2bg929fO4/70I6ivgXG4tTKun4/T4kyceihQtYMH/eYYJr%0AVSjEsiULSVlB9mRq2Z7wMOOUq2iq3U5p2yYG9u8FysUO4yMjWJIHv76BdPBKqsN+pjadmLV3KOAl%0AFPBipBI4loyDRDGVJ6hKr6nbPzc+hqWXyv8RopxBK0S5u/1V7Gsd28Y0dLR8HtXrw7Htwx63bIfn%0AtvbwxPoDeP0h5GKekD/AExv7eG77EDOm1PHOy06jseYkrESFgDfE8PZwTpndyd7BPEOjYwhJUBUM%0A0NnWyngiycDwKCXDnhiOhO7YdLlhevo06oMKU5un4DWK5DJZ9GIB1zKxXRfbFXgsHSWfpFHJ4hY9%0AFOK9bOrbyb+tfoyQZKNrGq7jUsxmefqnP+a5X/6CYCTKaedfwAU333rMMdu2zc6dO5k2bRpVVUfP%0AOX85Pp+PQCCAJEkThSblAql5nfV8+OYzyRcNFFni1JP4rhaLjbNq9Vpe2LCZ0dg4+kSkQb5Q4F8+%0A+5+oqoemhgbmzJ7JJSvOo6O97TXv603Lq1zuSxadyuKFCxgeifEPn/530ukswUCQr335c9TWVLP6%0AkxtBSLwU8m5k06S79p30sGra24l3d1HK5/BHouTGx1h591eJzCl3s5fvVq8mF/+pcHKjVBSFG2+8%0AkUsuuYQ1a9bw7LPP0tPTgyRJ2LZNT08Ppmni9XoJBoPU1tbS0NBAIpGgp6eHe++9l6amJpYtO7bI%0ADaCnU+SHBg5bNv7iFoxclmBzK97IicdH/ClRW1PN26++nHgyyelLK7/5K5Q5muPJme/+Cxzbpmv1%0AM4wf7CIzOoJZKhF0AcHE9xqVQiLOwbXPMe/SK/7wA69QocJbEPGH+KlS4ShUBNcKFSpUOEF8qsKH%0Abzrzjz2MCq9CR3OUoE8lldPwemSGxrPc+5sth60zlirQWh/+g4+tmM1SyGSomzLlLZUD1PXQLxha%0AvQpZ9dJ51dvR04dyM8e2bCyLcqaJrChIwkWb+PfQgQM89dMfHbatvt27iNTVEQiXX7+BoRiSVJ78%0AlmUJ23bAhWDQT3Wkirddem45s9R1cdzyZK7j2NiWjZAkJEmgqD5mzJ3PGQuve8VjiEZefeLYdV32%0Adw+QzRVIp3NkImGee2ErnVNbmNLcMPmaDx7Yz/5t24nHYoc9P12yUf0nJpQB3HLFmQR8Xrbt66Og%0A6ZR0E9Oy0EoGtu0QDgXw+1QiIT/j+2PoQzsZsQ2U4X6qMcC28UvlZi0B9B08yLjhoHrLHUV1jQ0w%0A0EsqlaKmbSqFZKKc4SrLGMUimZd1qAyOJvAoMl5Vobk+St9wAttxqK2uArfcjauqCvFUjlXrd3Pl%0AeYuQj6PjbPGC2axet57xdAlZyCAEplO2xoyNJ/CqKo8+sRol0ogYH2eKDCEhkHDJ2OCXoOi4qLKM%0AdJSu6ddC92iaDQeSLPaMctqcQxlo1S2tXBjIUowXGFWiGEoAV0gIIYMkYzlQ0EqoE3ZjruyDqilY%0AWo6SkPB7VSS9nC/tCwaorm1CsnQ8qmfyWr7n50+zZvNeUtkCBc0gVyiRSOcYGEkwPJbizlsuPmK8%0A0XAIn1elpameSPjICnvddPB4vdT4fNTZXugemnjERZEEY5ZLGJCFwHZc0oaNlkoSn7CDdG0bV/nD%0A2nNeftXlPPXrx1EcE1so2ELGQYBahZNLQUhG14rE8n3Eh0cIhHZQ7/cjZrcAoGKhyDJZ0yHv2Iwr%0AElMbaokPDVLT1MzCFRe9alff8y/u595fPUcykyeRKeIggaRgOhIJXcURKpajIcvlghABGGbZbjMy%0AcR9zHIc16zbQ3dPH4PAIrusgSRKlks6+/QeZNePotpKO46JbMBRPEU+phILTURptOLAPWZKQFB+G%0A7INSAY+SQtVzNNY2s3BW80mfe1PT+PVn/pml191A+7LlSPLx2XO7rsuORx+mmEnjrQojhEDLZvGG%0AQtR1Hp995rG2/b1HNrFuex8j8Qy5XBHXhXzRoGsgjsejkMxoTG+t4W3nzX3tO3qDPr9//3vB3Jkd%0ATJnm5+nVGxkejTMyMoZpmbh2OVsQx0Hg4LoOppCwXXCR0fI2w3mNkNdDZ00zHS0Og0Oj6IViuTDJ%0A68OxjPLnrlGiCqAwzugIKB4FRVURQpBJxCfHIisKpUKBs99+PZ5j5NBt2LCBu+66C1mWueWWW1ix%0AYgXh8NG/b7muy6pVq4hNfBbatl22sQ2HqY5Gqas9Mcv3o7HuhY3c84MfExsbJ5vNTYqtAb+foaER%0AXpqN6u0bYNeefRzs7uGLn/vnk97vm4lcMknQ5yvnOLsOfo9KfGiI3l07iNQ3EKmtQ5JlhBC0tjSx%0AbPFC0ukMCKiOll0Xwh3TSR/swszlUCNRimMxNn/1i4RappzU2Gadv4LBF7eQGRmhum0q+YTJ2IH9%0AZGMx2qQm/KaN6vPSrMXY9dvf0HH6GQRrXr1w7sTrdZAAACAASURBVI/B6/W7IBKJcNVVV3HllVcy%0APDzM2rVryWQy6LpOS0sLqqqSy+Xo6emhtraWuro6JEkiFovx8MMPs3Tp0qOOxbEsRp5fM1lgZWoa%0AllYEQM+m2XvfvUgeFdnrxV9XT+3c+bRffjX+2rrX5bj+kAghuOXGa//Yw6jwZ4AaCjF10RJmXbCC%0AgRe3sOY732T84AEcx5ksqgtEaygk4uxb+SRzL7n8LTUHUKFChT8Sk7eZ1zeao8KrUxFcK1SoUKHC%0Am5JZU+voaKkmmS1imDYl3eTgUBJVKU/c5Ys6/3rPU3S2VHPWgqmcfVoHqufkJ/VeDcs0+NYnPoZe%0ALHD1nR9kwTnnvvqT3iSYhQJafBzHstjz4++j+P1lccaxMXI5SqkErm3jq6kjaViUclpZeBQQHxrE%0AscpdPPl0it/e+31W/+oBpp+2iMUXXUywup7G+hpy+SKyLGFi4TgOU5rr+fTf/SWnzOoEypMnM+ee%0AwujgILlMhpHBAaoDPtBUGsMqu1c/To3HYNYJZli9xMhYgu/8+CH2dvVRLJawbJvxRIqv3XM/Ab+X%0AFecs5X3vKFu16cUi+XwR5/e+/1YvOo9L73jPCe+7vbWeD99+GVrJYF/vCIOjCR5+ehPjySwl3aCh%0ANsx7r7+AhXPa+cInt9KdDJLL2BT0Eqbk4MPBJwlsoOS69JQMXCHh8XppbGnh9js/wNZv/DfZ0RF8%0AVWEc28bQimiZDIFIlGjLIdvkYMCHMiG8lAxzcrlHlvngOy/hvt88z2Asgeu6JDN5UtkCddWvLmaf%0AfebpPPr4k9hGD9lCBksK4AoZ4dpYpothmIyMJZjaMp1M/348joHEy7Npy8e3qWTz/Oat9H3lv3j3%0AX915XB1Yr8QPH36Ort5RNu/q4ev/8t7J5Z3Lz2DrL+/n/Pheus0sBzQ/WX8dJTWMiwSOheMIdEdB%0AlgTCdXBkFSVQi9CTlGwXc+LiEB4vWU8VshqiNuSnrnUKL+7pY83mffQNJ6iJBAn4VAI+Ly5lAbqk%0Am0cdb+fUFv7tE+8nncnRObVlcrlWyJMYGiI53Ecxl8URMgH5cHttOVCFns1i4aJMnFXbdTFLJYzc%0A0R0E/hAsOGUuc+efyrYDA2CZCFwcIeEICbNUohisQnFdRCjKNiNIqGhRn8/Q7JQ7pGVZwTFNBCpI%0AEgiJ+OAA0YZGZi5ewuKLLjnqfkslHa9XZWA0wXd+vpK+4TimZR2yWJj423BllKoGVNvC0LI4joui%0AyChCIRIOU1UVpLammrF4nH0Huujp6wcgny9S1EqoHg/79neRSKYO239v/wCzZ05HliVUj0x0ZCtq%0Aqp9c3SxcWSUaiOBYOpIvjGWbKIAQLo21IW65+NTXbKv78ilC13UY2r6N/PAg4aZmpp91DlMWLqKm%0Arf2olsCObTO0Yzv7Vj5B3+ZNFJNJqtum4rouxXSKSFMLsy48slDgROgeSrJh1wD9oykMrYhiFrCE%0AiuyaSK5GpLoVd8Ka/GTw19bjq6lB8igIBOGOzpPa3ku8lHMajUbx+Xx4PB7+8pa3MbW1kbu+9RPG%0A4zkMy564o7nlrGVJLlsz4+JKoDgWAIZQSJmCYrzEkOzSZJrlXGkkQuEqAgEf4/EUWrGI1ywiJnKv%0AbdvGA+C61LVMAan8mVXM5mBin8eiUCiQy+VIJBLcc889PPDAAyxYsIBZs2ZNOhC8xOc//3l27tzJ%0A8PAwtbW1JJNJampquOCCC5CPU8A/Fge7e/nfb/+A3v4BhBAYpoksSSiKQlHTCAb8mGY5ikA3DJxs%0AFq2kn/R+3wxk4uPs3bCePetfYKSnG8swmFlXh1bI4w8E2PbsKnauXY2iqvgCQRrb22mbPYfppy3k%0A+muvoq6ullkzOicLVqacv4LYlg3kBwcItbZhZNJkurvQxmIT1y/gwq7vf5u6+afStPxsgk2vXhjS%0AtnAxjbPnYmgaqf4+AjU1+KrCmFqR+cWeckFfxkTe3c263h1seeB+Wk5ZwJyLL6N1weud6XxyKB4P%0AvmAQSZaRZAnZc3JTdkIIWltb8XgOxeBIksR1111HJpNh9erVDAwMIMsy1dXVxONx9u7dy4EDB5g1%0Aa9Zh29IzGbZ/82sk9+5GT6ewtCKy14sQEsGmFoxsBkc3cF0HW9fJDfSR7e0GIZjzznef1HFUqPDn%0AQtvCxSy95Tae+/bXy3n0Urk4SQ0GyY6OkBsfK/92iv55d4BXqFDhT5+XCjvMQgH5dSo2r3B8VATX%0AChUqVKjwpkQIwfuuWUI2X2JgLEMmX5q0F44EvSSzRSzLYTSRY0/vOM+92MtHbj6TmvAbl99VzGZ5%0A5uc/w9A08uk0j3//OySGhzj98isnOzX/3IkND/Pck79j8RlnMv33LDg9gSCeUBV6MoE2PnbYY2ah%0AgJBlfLW1hKd20nbexeR/9UvSY2PkM2lkRcEbCBCoqqJUKFBIp0mOjJAYHmbvxvUsv+Iq5s3qpFgs%0AMTKWwDQthBCk0jm+cPe9XHb+cm6/sVxNfPl117N/906EkMim00AOCUiNDvDUIw+xee0alp1zLrf/%0A9QdQjpEh+Ps4jsPX7vkZO/Z0kcrk8HnLeZ0l3SCdzaNIEnsO9E6uP2XmrLL1XSp52Hasrs10b9/O%0AohUXneDZL+P3qSyc087COe2Yls29Dz0HwOzOZs5aVJ48+4u/+VtWPf44O7dsppDLcSCfZV42jm1b%0AOEC/pBJqnEJTVRWz5y/gmltupa2zkwN19ei5HKV8DrNYxLEsQrW11E2bwZyLL8O0bL7/y1VEqgJM%0AaaqhoOmMJbMTmbou8XSOHz+6hnyhhOu4k9200nFWeRdLBre942Z++9sn2H+wl+7hLI7rYltWWf6T%0APKQzWWZPb2fuosWMbN1EyXUIS4KoLHBc8AvBPMVl/eAAD/7w/1j1+GN85Z7v0jHtUFedadlk8qVj%0A5lIm03keX/0iyXSeQklHN0y++J2HmTe9lcvOOQ1vIMjyd72XNd/9Fr6xGB2ZMVY6QUYII1wX1S5h%0AGxqWL4otq0g4uJKC5Itga3H8qoprmUiAbTskUmls20YzInz57nuYt2g5uYKGV1Worwkznszi83o4%0AZ8ls4qkcyxZMP+q4hRBHZAoPP7+aVY89Rn9vH+bQMAHdS9YTIWOXOCSvCfK2jOwJIKwC4CKJ8o8J%0A17EpxkbwhA4J11pslO3fuht/XT3B5lbCHZ0EW96Yrv4f/d+P2bFrHyUlAMKDM2H1KrkOQrg0T5uG%0AyKXpTxYp2pBxFcaJsIzyeq4Q6K6M47p4san1CppapnHaeRdw0W3vOmon345de/jyXf/LjOmdBOun%0AkcjkMS2LmkgIj+TSW8zjuDYeCTpaajEaahjsFjijBUBgmeVrtlQqUbJA8djU1jYQ8quUSiWSqXT5%0AfWO6mKaFZdskUynUibFkMlk+/bkv0drSxNIlizlnfjNbtiSwtDi+4SyOooLiwcVBCJCtIpLHQ7Cu%0Agb9+7+UsmHn0XOlXwrEsRvbsZnjXDmzTQLi+CbEPzJJGoreb5EAfsf17CUSieKuqCDc2oaXTh21n%0A129/w4sPPYCWyaDncoSbmlG8XoqpJJIsE21tZcqpC486hlwqxd4N6zm4bStjA/2Ty11cnv/1o2x7%0A7hmi9Q1008jYuIRlWshmAVm4OJLAI2RalSRXnH8Je/oSzGk/tlX9q+EJBjnnC3dhaVrZCjl4EvbE%0AL6Oqqor3vOc9dHd34/P5OP/88xFCUFPlIyhpjFs5/J4AJdNBElK5Y34il9ZFAtfFlASu4+CTwedR%0A0CyZNA6aG6ZD7wXFg5lzQQpT5fNgFV/qSi+/P4WQMA2jbIEuCc6/6RYK2Qy71q4hFK1Gfpl4cyxc%0A1yWbzRKLxejv72flypXcdNNNuBOCbTKZZOXKlRSLRWpra7Ftm1KpREtLC5deeunrcj4f+93TjMXj%0AeL1eippGQ30dNdEo2VyOoZFR2qa0EgmHSaXT5PIF8vnCEaLwWw2jVGLV/T9l68qny64suSxmScfj%0AVVFULy0dnRRzWUqFPLZlYRkmjmMzfLCLPS88TyAc5po7P8g7bz7cMaRm3gIaFi7F0Q3yQwOooRD+%0A+gZc28YxDDzBELn+XopjoyR2bqPnsUeonjmbGdffQmQiP/FoSIrChR/9GKu//Q2GdrxIMZ2mkIjj%0A8ftRAwF84Qiu62KVSuj5HLnxMbKxUQa3v8gpl1/Jkpvf+SfTbXbGVVej+v24jk2krp76KW+MtfWM%0AGTM4++yzmTdvHl//+tcZGRkhEokQiUTIZrPs2rXrMMHVdRy2ffOusmVwNoMaqsJ1bOxSCSHLFEaH%0AkVQV7HIxiOIP4FgmlqbhvMXfTxXeenSecRZbH/wF5W8oE8WTQiApCo5lU8pVBNcKFSq88ajhCL6a%0AOlzLQngU1JMoMq9wYlQE1woVKlSo8KZlSkOEf/mLFTy5oYv1OwcYTxfIFXVSOa3c2TMxuRJPFyjp%0AJt9/dDMfv+2N6TjVCnnu/eynGe7qopjLYhkGuqbxzC/uR5Jlzrvhpjdkv39I8rkcX/iHT1IsFFj7%0A9NO876N/w4IlhyzJpr/9JjyhEGNbN6GNj2EbOmYuh23o+OsbUMMRGhYuZdo11+GrqWXqosVsfuoJ%0A9rzwAtlUklI+x/jgIJIkIckygXAVkiQT6+3h+Ucf5sI73kd9TZR1m3YwOpagoGnohkF33xCPrVzH%0A7BntnL5oHtNmzeLjn/l3Hr7vp+zbuYNCPs/46AiK4iGbTpPNZDBNg44ZM7jg8sMzdtaufJp8NstF%0AV19zhBi7c283fYMjpDI5GutqqI6G6ekboq2lEXAp6QbhqkMWroFwmHd8/BP8z2c+f9h2sqPDPPKd%0Ae5i5eDGhaPUb8lp1zJjJez8yE8PQ6T3QxVB/H7t+ci961x7ylo0v6OX2976XxeddQKSmZvJ5V/7L%0AZ+jfvIkXfvj9SUvh+Ve9jVOveTuKqtI3NM66rfspaDrRqgA1kSC6aWJZNqZlY1kO+3tHkYXA41Hw%0AeT3U14Spjhxpbfv7OI7D5//7/8gVNBaeMhO3ZHBwMAUoKIqMi8CwXYRwcB2bu7/3fe6959ts+OkP%0AmaZlUYGgAL8AnyxY7JV4oqCTGB3hXz/+Me598KHJfX3x3mfpj6W56aIFXLp85hFjGUtk+Nw3H2Qo%0AliJX0NANi67+UQZGEuzcP0BttIqzFs3C2z4D88wraIz3o23bgBI/NKEbdG1MM0/O4wdJQXJdXEkg%0AZAmPBK5t4bpguC52oUAkEiEcrkI3dPZ3dRNLpJFrZmKaFvrLuoib6qLc/rZzCfqPnYH5Enomzc4f%0A3MPe7TtJGBauJNHuuGiFsYl75KFONreUI+CWk2VdF1RJ0KyAsGwKI8Mo/kC5c9AwSHcdINPbPWkt%0AqPj8+GrraLvgIjouv+a4xna85HJZPGYORXhwhQBkFMciUBqnrrWVT/3vNxju6uKp3z1N95MbyRR1%0ANMct2w4DOVtCkiSCHkFTJMTtt1zGgrPPpq7llUXJkdEYyVSa59a+gBkYQne9CEkm4PPQVO2nd3AU%0AgCpZ45LFrazdvJesT2D5fESjEYZHYqiqB9UXIJXJY9s58pkE4ZCfYDBAQ30dwUCAgaFhDENH0xz8%0Afh+q6iEajZAv5EkkkwyPjHLgYA9TWpuZOWsKMTNJIZ3GLORIyEGKIoiwoSEQZWpLLdd94K9OSGzV%0Ashl2PPoQvRs3UEjE0fM5qqUmMkojju0Q0cawiuXsbGHb5MZi5GKjSLKMGqoq59XqOmowSCmbRsuk%0AEZKEPxyhpqMTSZbJx8cpZTJUT21n4XU3HWFLPLBvH2se+iX9e3ZTzGYp5nKYho5j20Tq6sin0uQS%0ASSRFxqOqjETnkgtMxxIeJNvCdW1c1YsrYFpTmFsvPe116ZwEkBQPatXxiY8nwuWXX37Est899Qyp%0AdJqGaJBkKk1nUzONzS3s3N9PtmDguBKhgA/Fo5DNFXClstBc3dREq1elfziGZhpkPVVErSyO48Wj%0AquRzCWSzhOtMdMgKCV+0GjOXwXYccqkU8848i4a2qVx82x3guq9qse3xePB6vQghME2TUCiE67oU%0ACoVJy+DGxkY0TUOWZYLBIIlEAp/PR3t7O3feeScNDQ0nfR6LmsaGzVvJZnNEImFCwQDLly7irOXL%0A+J9vfW9yvbv+8zPk8gXWb9zCs6vXMW/u7GNs9c2Nrmn8/L/+k64Xt5Iei+ENBglX1+DxeikVCzj2%0AS1EMMrJPQVYUVJ+vHC+gaeSSZfeK9O8V1kFZcFjw/g/hjUYZWv0MRjZDKZkAx0H2+fHV1OBGo+CC%0AUciR7e1GG4+R7trPvPf8Fc1nnP2K4/aHI1zyd3/PwItbOLjmOQZ3bMPI59GLBeLd5Ux5WVXxBoPU%0AtLej5/Mk+3vZ8ZtHCFTXMu/SI99zfwyaOqdx5V+cnK36iXDhhRdy3333MTg4WO5s93iwLIvc77lW%0AJHZuJ31gH0Ymjb++geJYDH9tHeqUqRjZDMXYKKHmVmSvF8eysIoFjFwWYLLAokKFtwqKqlLV0EhO%0AiMOdPIUA1510bapQoUKFN5JZN99O3WmLcW0bIcvUzn1tLm4VTpyK4FqhQoUKFd7UREI+blwxn7ef%0AP4/nd/TzvUc2kcppdDbXYFgWY8kCPq9CJq+zt3ec3pEUHc2vv8i1a91aRnt6KGQz1DQ1o+VyBMJl%0AW9byJOefNyVN458/9AEyqRS5bIZCPsc9X/0v/uHz/8mUjg4AvJEIM2+4lRnX34KeStD1q18wsOpJ%0AXMch2NTCGf/6BeSXdZLVtU7hsne/jxXvuJ1d69bwm+98m2wySUNbO0ISZBNxSppGpK6e1FiMtb97%0Agg/+x39w1umn8u93/QCv10NNNEJv/zCZbJ49B3o4fdE8AKZ0dPChT/0jo0ND/Mcn/g7Z42FKRwfF%0AQoHhgX6S43FeePaZwwTXLS88z8++911sy6TnwH5uu/MDVL2sMzmeTKNP2LgGg4dnsN7zX59ix56D%0AtDQeyrDKZ9I8/JP7ses7jjifulZkfHDwpAXXkN9LyO/Fpyr4fUcKcI5uUOo+QH7jetCKjLoC4YLk%0Augw88iCjT/2Wus5ptC85nZnnX4jqDzDjnPOwDJ3nf/BdhCRxymVXoky8bi7lPMmxRIaxRIZwyI+Y%0A7JgCRZHQjXIXrZAEddU1rDhj/nF1ljiOSzKVoat3kJ6ePlxdK7taCrAsG1cqf62VBExvb0KSJM5f%0AcArBmdNw65sYevq3mEDRgVpZEBAuqiQwLIvh3l42rX+B05YsY82LvfSPphgez/KLp7aj6SYXLJ5G%0AJOSbHMtDT2+ifyRBLq/RVB8lkcrRWBdFK5UzVwdHE3zk33+AUdIY7u5CzsaZIsmkOSTMaKIsEiPK%0A45aFBMJFdQ3CboGs5UF3ZUDgVwR6MU+xWCQajaKqHky9hCgm8Pvq6R0an7DKtPjJr9fw1PM7eP9N%0AF3Hq7Kmvfl5NE10rIgwD17JxABWBBxOEwJq0xXWQHBMfIAkXeUK8rpcFCFCCIWTVg7+uDtcFSyuW%0As2YdB6uQpxQfJz80gJnPv+6C69XXXsOW9esZ7eslo9Qhuw5VdobWGdP5p8/9G7Is0zZ7NnfMmEnT%0A/EWs3bCNnt5BPLKEaTsEXIOg18+NN1/LO2++mqrQqxcAvEQ6k8W1c7iqAEmmu3eAvkPNlziOw0OP%0A/IZMNkdR05gypYVUKkNTYz1nLFuCEqjh4V8/jlVII8kB6mqryReK9PYNEI2GmTWjk9HYOMlUGtd1%0AkYTE2HgcSZJQFBlVVclmc+zJ5Sm1tXLVlVcxtHc3iXiKXaM2OnLZnrYxwrs+9QFmLFx03McW7znI%0AqrvvIjXQTzGdQkgS3lCI6eYw7fowRi6No5eFut+355VVlVB9PbguQkh4/H4sXS/bZCoKZkmbFHA9%0APj+1HZ0sfcftdC4/87DtvPCbR3nm5z8jNTqKVsjjCwYJRiIoqookyygez+R90nVdLMOgaGuM2DrI%0ACrYSRHINQGAZBlt68/zsoZXcet1FyK8iGv4pUSrp7N13gHw+j7++jmAwwOlLTuUT/++DrLj+/ZPr%0ARSNhZnS2sXn73rI9ruNiOS7+YJDGxjr6cjlSapSImUUg8IaqcBwVq1BCcUvggnBdbK2IrCiYhoGW%0Az5HPpGlom4r3OPPFly9fzo033sjq1asZGxujUCigaRqGYeA4DkIIkskkjuOgqipVVVXU19fT3t7O%0Ae97zHhYsWPC6nLdUKoNhGMiyjOM4+Hw+zjh9CcHgkW4mtTXVXHnZRVx52Wtzl3iz8NRPfsiBrVvI%0AJuLUt01FCEF6bAxd0/CHQtiWRS6VQlFVVK+PUrFIemwM13XxV4WQ5GNPMcleL3Nvfx9TL7qckRfW%0AMLphHaVEnFIqRW6gH1n1YpvlbtdQ21TMbJbsQB+7f/hdojNm4a975c50IUlMXbyUqYuXUkyn6Vm/%0Ajo0//RFaOk2ovh6P308pmyU10E9VQyNVDU1kR0fZ88TjzFlx8VFt0P9ccF2XnTt30tHRcUIxCY7j%0A4DjOpChq2zaSJBEIHP4eGVy9Ej2dwltdg55KEWhoom3FJYRa29h973cm1zv9Hz+D4vcT37mdwWef%0ApjA8hL/uzy+/tUKFk8F1XbRMGuqbDlvuWBaSouCPRP5II6tQocJbCU8wSOPiZX/sYbwl+fP9Rlmh%0AQoUKFSqcAIos0Vr/MtteAXdedzo/eHQzB4eShPwq2YLOru7YGyK45lMpLMNA9flQlLLo4g+FOOOq%0Aa1hw7vmv+/7+0OzdsZ1CPo9pGlSFw4TCkbJV7FEyAoUQ+GrqqJk3n4FVTwIQmT7zMLH15XhUldbp%0Ah3cZXnrHe9m68ikObtuKbdtkTcGW3aO8+LF/Z1rnIZFJiLKwJ4SY7Ejdun49lmmw+MyzCAQPCSv1%0ATU3opRLxWAzD0MmkDuUlrlu1kp/c8y3SiQSmabJx7RpkWeH9H/u7yXUa6mrwesuvbTyRpqHu0HX0%0A7PNbOXPJfIKBQ5PVfbt2kdi/A7IFaDmUESlwCYZCRI4xqXi8nLt0Lj6vimFaLJrbcdhjqYF+Vv73%0AV0gO9KFlMpRyOWS7nN8nShrjB7sQkkSip5vhXTuonzGT6glru+lnngNAqLYOb+iQjWbQ78WjyPi9%0AKolMnqJmIATYjgsT2aK4LkKSqImEWDp/GhedcXyVlpIkKBQLOLZFVtfL45Q85UrxCdFS4BD0ebnq%0A4vL4dv/6YYr798KBfRPmseAT4CIwERhu2TrTMk3WPreaZ7pMtu0foW84jmHZZAsaRd0ildV4z9VL%0AJsfSPxKnUCwRqQoQ9HtJZvJ4VYV3Xn023QMxgn4fY4kssbEEhbyL41Qxamogl22mEYKS5MUNNiFk%0AT9maV5Q7WxvCHhSrCi2r4bplIzJL14nKDlnhZXxsjOaWZnK5HDObHNrmdTIwkmQ8VbZXjsUzpLNF%0A7rn/Kb748XcSCvg4HoKSIC0Esuti42K7gOuiuy4CUNwJ0XziT1AIZnhlJCGheL1YhTyOrlCKxxGy%0AjOTx4Fhla2/F78df10BhdBjc17/AZMaMafzw5z9lfDzOO6+8FtMy8Xk9vK2jnimNh95HsixxxYoz%0AuWLFmRSLJe67/xdgOwhcLqiHd914BYETEFuZuK94VSiIciaobgGOCUIq25prUMAlqHipiarEYuN4%0AvSr1DU3UdC5i6+6+yc3ZjkveDVHf1o5QeijmMziOQ0d7W9mKThIIqVycMHN6JyVdZ2wsjqqqmKZJ%0AMpMlOHsBH/3wR/nNzx7gqW/fj42EK3toX7DwhMTWYjrNyv/+CmMH9uM6DuGmZvR8Hi2dJl/UcRwb%0A4booopwH6DruS6YROLaNpesU43EkjwdZVZE9ClomjWXo2IaBJCv4wmFqpnZQM7Wd5be/m4aZh3cV%0Abnt2FU/f9xPG+voIRqO0NM1AKxTIZ9LoxSJCSPiCAUqFwuRzPF4f4UCRav9UTEvCkH2Yclk4cNUQ%0AKdfPg+v66Uqt4s7rTqep9s/DWqtQLGI79mT3rywrNDc1HnXdBfNm0N0/zHgiDdgMDcfIjsXAMnEQ%0AaLKXkuxDLuboOdBFIVBHIdxKXWYAYekIXCxdR1ZkBGBbFt/91N9z2R3vYcG551FzHJmaPp+P22+/%0AnVtvvZW9e/eyc+dOent7GRoawu/3YxgGpmkyd+5c2tvbmT9/PmeddRadnZ2vq7WrqnqQJAnbcfB4%0APOi6zvqNWzjz9KWv2z7eTOTTKXatW0t6bIzGjg5cx2Gsv49IXT0N7e24jkM2HqdULBCKRJm5ZCmh%0ASJTR3h6yiTjFXI5CIX1UG/bfJ9jcwozrbmb622+i74nH2POjcsdxsKUFSfGgp1PkBwcINrfiWBZ6%0AKsngs08z84Zbj+tYAtEoLaccLtzPuehSStksfZs2kBrop7ajkwKQGR2mf+tmOpYtP+Fz9qfC5s2b%0A+dKXvkQoFOLaa6/l0ksvxX8cBRJPP/00yWQSj8eDLMvk83kaGxtpbT3cCSHX34dZKOCrrqWUiOON%0ARpnzjncT27z+iG36auqYct4KWs+9kFIijq+2IrhW+NNm+yO/onfjeuZecjnTzz73CKeNE2V453ay%0Ao8MEZsye/EyzDB1w8fj9+MMVwbVChQoV3sxUBNcKFSpUqPCmRDctdnTFmNNeRyhwdGvNJXNaeXzd%0AfvpjGRy3PFluWm9Mt+mUWbMJhMOM9fdjGSZCCIrZLDvXrWXm4qVUVb8x1rF/KHz+AIqioGsajm0T%0AqgoTikSobTj6hDCAJxBC8fuRFAVP4AREDsr5p6FolJHug+QzaRyPium49A2NkSmUf9AahsmANoZh%0AWrQ0VXHqvBlYlsWPvvUN8tksrb984LCc2fHRUSzLxDQNfH4/tfWH7AyffPQRxkZGqKmrx7ZtVFWd%0AFD5eYs6MdubMaKeolYgnMmTzBQQwPDrON/7vlzz4m1W8++arWL64LDD6q6rKoqyhH7ad1mnTWHTh%0ACmqaDq+Kfi34vB7OXTrniOWObfPMN+5mzbzYWgAAIABJREFUdN8e9HwO13GRVRXXNMFxQfGgBgKY%0AJQ09nydYW4ulHxqnx+9nzopLjthufU2Yv3//2/jhQ6t5ZsMu9IksXVwL1xUgXCRZJhIKcNs153DL%0AFWciH0WUPxqSJHHB6fP41WOryJRK8FKHqKTg2iaScIlW+bjwzPlseHYl9333myzyKiBJCMskLJV7%0AbU1cDI+HXllGFLIT2Uou8QIMHIwRS+YRrolrO0iyU7bsNa3DxhIO+vEoMvliiXDo0ISmLEu874YL%0AeWHbASzDQNN0HMkDHhnT42OyJRdAkpFkDwIXn2thSzJTIgE++p7r2P78Glav30RqYAzHcZEVhYDQ%0A0G0D3VVIJxI4soKu63z2Izfx01+v45dPrKcq6EcI6B0aJ5nJc7A/xmlz2o95XmVVRUgyDV6FiATj%0ADuRsF91x0RyHMdvBAVoUmSpJokoW1MnlLmFJCCRZxlddizdaTba/F6ukIXt9VM+ei+RRMXNZzGIB%0AI5s5rtf5ZKivr6O2JkpsZJgGJDJDQ6QG+o+akxUI+FBkCdN8bVaH8+bMprN9Kj6vl3Q2j+squMIL%0AkoKQy2KDEAJXktGdALpjEHAL1NfV4XhCuHWnsWbXOMnxLKbt4Lrl7OB0ScLr7cTbUkOx+wWy2RS1%0AtTVUV0cZH4/j8pJ9tODDd76P//vx/ew/cJBIJEwmm2XTlhe58rKLqGtp4eX5u9IJalj7Vz1FemgQ%0A1y2LramBfryhEDXtHSR7RpGKaYRwscO1TJ8/k+zwMFomjV7I4xoGiqrii0QRAgqpFGaxiJBlQrX1%0AyKqHcEMT7cuW07FsOdUTXXQvxzJNVj/4APHBQSL19QTCYeKD5fFUVddQ39pGNhknE48Tqa0j2tCA%0AbVkYpRJ6sUjL4Bo0dQqZqqng8WErARACR/KQLDpsOzDCdx/exD+994I/mezGYxEMBFBkBce28SgK%0A6XSGdes3MXf2kZbnUL72vF4PVq6IbVmUTBuPYyFJHlwhYQoF19ZwtQJe00QJRolXtVCfHQDHxnFs%0AXNMpd7kbBqnREZ788Q95/tePcsFNt3DG1cfXpa4oCvPnz2f+/PmTyx544AGSyUPZ5Z/73OfwHGcm%0A7IlSV1tDS1MTg0MjyJJEMpdn/cat7Dtw8LD1xuNJWltO/jP3z50XV60kn0rhCwbwqCpjA/1E6utZ%0AeMFFXPG+v2Trqqd57Dvfnlx/2oJTOe+Gcibv2EA/ezesZ/uzz5DPpPEfZ5elOEr+8cKPfJzhdc8x%0AtHoV2vgYgcYmCiP/n70zD7Orru//6yx3v3fuvbPPZDKTyb6TkD2EQAhLQJRFlmqtaKVqq9T+rLXa%0AWlu11latWxWtC7a4oKKAyA4BQkgghJB1sk0y+3Ln7vvZz/n9cYcJQxJCQBTtfT0PzxPmnvO9Z7vn%0Anvt9fz7v9zCx57a/asH1VESmtDH33Zfy5H99lXI2g5LP4wkG0RWF3Mjwax73zUCxWKRYLNLX10c8%0AHueuu+5i9erVLF68mFmzZp1k67t371527drF008/TSwWo76+HkWpFHq1tLSwfPnkogRb1yYK5l70%0ASD2TVbAgCCd1JKfzZRKZSpFMS32ImsCrKwqrUuWNZPjAPob27SHZ28PhzY+w+G3XMPWcpa+p613J%0AZdl1588opdMEJXniUUzJZvGFI3SuWvsH3U1fpUqVKlXOTPUuX6VKlSpV/ijZuqePOx7ei0uW2LRm%0ANqsWTOXl0wJP7+1nJJnHMC0EoCYg0xA5O+Hv1TLjnCWsv+4Gtv36bpRCgUImTXJ4mGI2y33f/Tbv%0A/ezn35D3/V0xe8EC2qdPR5QkUok4sZFhlHKZpx99hI2nmZitW7CIRe+/BVMp07i0MrHjOA53feOr%0AqMUi5119LR3zF5x2MjyXSFSyxAQRj6Xi94C/Loxpg6rqWLZNTShAa1M9V19+AYvmzsA0DCzTZGSg%0An2R8jGOHD1WsBi2LVDxOPlex7aytr2fNhg0T7xUIBBFFiXKxiOx24faEWHTusknbI8sSH7n5Rn70%0Ay4fYufcg5bJKLJFG03XyxRLpTJ7v3H4XMzqmUF8XoXPhIt7x8U9ydNfz3Hv0xDhLrn03m2582+s8%0AI6/M0N7dZIcG0ce7xMKtzbgCARgcwCyViExtp+OcJSR7jqPmc4iSND7JdmbmdLbygT/ZSDpXIJ7K%0Ak8zkKZgVkUjAYW5nK++59gIuXnP2lpFXXLqBoaEhjh3tJh6Lo8hRHBxExyIqFHnrZZfwvpveyXuu%0AupJ8Js1zLhfnNDUyxdaxUwl8QsVSeI8lMarqOOPdlpLsItLcwc6uDMWSikyl09e2LErJAbZvHaIt%0AZPKWiyv5cRetXkjXsSFGE1l6h+KAwPBYmu/f+TgPb93LhtULcNQybttAQMQWBBxBxHag0l8LiBKS%0AAILtoDoCXkvjwvmdnH/hes6/cD3Jf/oXDg0+VunK9floa2oi0TOMbdvohgE2DIym+ef/+iXJ7Ims%0ANfnFqvzxjsgz4a4Js/RDf8Pj3/o6xkAfUd2i3rYxbYtuzcA2LWwH0pZNh1uiwyXgFgRsUcTl9hBs%0AbqFlzflMWX8hWz92C45tV2zCW6ew4u//GSUxRurAPkaf207u+DHksyyuOFs+fP3beOGeX2GMZ8e9%0AEn63jKmpNNt5JOEsiz6mtPC1L36W/V2H2LlrL7v3H+LYaJGCbmM5YNoCtl3poBYkCUF24QvV0zFr%0AKnHFRzyr4KBWnABe1OAFoSJQagaS6McfacSFRrlcxuPxYFmTM7/WrFxO18EjDA2PYNs2pmlRKpVx%0AHIfp8+YQikZQCwo+nwfTshgcGaO+NnJKe/GXYhk63Vu3UM5mqWluoZRO4a2poX3ZClb96U3851/c%0AgkgWAEd2c8NXv0UpnWK0az+9zz7DyMH9ODZs+PBHOPTYIxzfvhVL1/H4/MzdeAmLrryKYH3DKwqd%0AR3Y+RzoWQxAgEA6TjceRZJm22XNYd/W1pEdHePznPz1xLK58G+duvIRYXy+9B/Zz5Pmd1A0NMpp9%0Ajv7oYgqCD7do0d7RSjynki2q9Iyk6RnJMGPKiZxqyzTpP9iFZZp0zF+A2/vmEAO8Xg+LF81nJDaG%0Aqml4PG66j/Xwn9/4zqR8OF3XsS2TgN+LViwgFuPorvB4WUkFB3AEERAqbeuWia2pBJeuo7HUQL77%0AQKU7XZIwxgttLNMkm4hTSKfZfMePiTY3M2f5m9+iTBAELtl4Ab39A4yMxohGwuSLBeLJJK7xCe9C%0AscjH/uFfmN7ZwflrV7Nu7UqCgdd+n3rooYcYHh6mra2Nyy677Le1K78TevbtpZTPEa6vxzQMDFUl%0A3DmDy993M76XiaIvRRAEmto7aGrvYO3brmasr5fWmacuBng1eKJR5r/7ZtIHD1Aez4S2TRO9UMA2%0ADUR5skBvGTqCIL4qEUMQBBpnzaZ765NYhokoiTiOg22ZZ1z3DwFJkshkMsRiMQYHB3nggQfwer1c%0AccUVE8vYts2jjz5KLpcjl8tRX19PIBCgv7+furo6Nm7ceFIRhCdah+h2Y+k6kseLlsnQddu3CbSc%0ARSa4ZvDp/36MQrlyX2mMBvn3D1/2B2XvXuWPF1NTyRbylDNpkj3HCTU2Mn3t+bSfu4zaqR1nvL+U%0A0il6ntnG4cceIdXfOxGjAGDbFko+R/206cy56OLfxe5UqVKlSpXfI1XBtUqVKlWq/FGiaib5ska+%0ApHHHI3u57+nDuOSX/KB3HP7nvl0kMiXcsoRp29TV+Fg2t/UN2Z7MWAy9XGbTTX/OQz/8AaauE4xG%0AGT7WzdhAP2q5hPcUQsSexzcz1nucDX/67jfNxO+pOLx/H6ODg7hcLnw+Hx6vj0IuRzqVPO06oizT%0AvGL1pL/ZlsWxPbtJjQzTd+ggLZ3TmbtiJd5AEMsBXXBhOgKP3P7DioVdOo0vGMSjaVwxp47V734P%0AD2/ZwcGjvSiqxoVrl3H9Wy+iraXSrSrJMvVNTZSKRUqFPMV8AdM0cGybQj5HIBgiHI2yct35rFp/%0Awur5smuuYbCvl0IuR7GQp5jP89PvfZdla8+bsCoGiEZq+OubbyCRyvDxz32LVDpHZ/sUcvkio/Ek%0A6Wyebc/v46rL1iMIAjPOWcKMc5bAJ+6fGKNh3hLEN3jyaXj/XpR8rpK9KkDj7DnMWn8hT33nm5Qs%0Ak6bpM9j0iX9CLRQ4vn0rSi5L7dQz54G+SHtLPV/5xLt56tndfPP2+ygUK1P9bsHiLYuiRJw8qXic%0AusbGM4w0mflzZ/PV//gsX/jQX3HIKNOVLmFbErIkc/7UBj56ywcQRRGlXMLSDSzdYGf/IHskiU1u%0AMIHDhs2gWsQ2K+KVIEpEGxpI5ooUiwVMW8Ks+P6iGyYJ1aKYGeOJbbsmBNflC6fzV++8lLsf3Uks%0AmWU4lkYSRUYTWcqqRm0kyMaZtWyL9ZIXPBiCjCFKlJHRhcrki98xcdkmjmVQ0hR0Jc5TezWUr3+b%0AxQvnkSuesEkNhiOkcaEjY2Nj2w5uj4zoCbGrq4eA34tumBRKCiVFw+N2Ea0JMH3q6TvMX8qUlWv5%0As5Vriff18uhPfsLzW7bSHxtBsyrioQMojsMLqsWYLbGhLkR4WifFwQG8dQ1EZs9h8LGHJ8ZzTJPE%0Anl0cueN2mletZepFl9K24RLy/b1InlcW+14voigii8JEH+gr4fN5sJQSi1vCuH1eXGd5j5UkiSWL%0AF7Jk8UIcx6FQKHK4u5fv37mZF44MYVkmbpeEx+vDtEF2ezk6XMQc/y6qD/txh2yyx0UEodIh3Vpf%0AQ21LlO49T1GIHcMl2fi8XhyXfZJAWS6X6e0fwDAMBAREUSSRzvPJf/s2I2MJapubKZgxJFliYDjG%0A3//rt3DJMnXRGjrbW5kzo4MlC2dPsj8HSA8MUEwmEARweb1khwaonz6TRdfcyK49x7BgIo1YNy1+%0AftuvaGltYPb82Vy87gJyw0PYlkXdtE76d+2cNHagto5Qw5k/9/uffopCJkMwWotj25RyOVqmT+f6%0A//e3NHdO5+l77jppHX9NDdMXn0PDzLl45p9HoDTK2NFDPNCjs3tQoba+lgUzW9GPjDCWKaLpJsls%0AaZLguu+pLTzwg+9i2zarr7iSS/7spldxJfz20XWdkdExMrkCo4k0F65ZzqZLNrBr9176+gcJh2tw%0AuwRGRmOULC8g4zgOmWyOhx56mOamemo8Gv2SjIOAgIMjyjjCizndFrYoYXt8SLKbSLSWG266Fndq%0AkAe+l0TXNNRSEVPXEUQRf00NoiRhGSbZRIKdDz34ByG4Aly84XwOHjrCtmd3Ek8kMQyDYCCAJIlE%0AoxFyuQKxWJyR0TH2HzjEvQ88zIfe/14WzJtz5sFfRjwe57bbbiORSNDQ0MDSpUtpPMvvud8nxVwW%0A0zCQ3R4sw0B2u2mcOvUVxdaX43K7aZt96mOX3LcHvVSgecWaM4oXgigiSBVr9kpxVMUhQzhFRuyD%0An/8MpXSKRVdexewLN07kyp8Kx7YZ3PMChqLg8gfQS0W8wRD+aN2r3sc3M5ZlEY1G8Xg8lEolMpkM%0AqqqiqioA4XCYsbExXC4XoVCIjo4OFEWhp6eH2tpaFi5cOEmcfZHmlavJHD2Emknhq2+kODLE0JbH%0A8YQnO0hkuo/gDkdwB0/ucC4pOqpuMhTPAw5etwvLcniVRidVqrzhRKa0YWoa+bFR8rFR0v197Lv3%0AbjzBIHXTphOsq6eczZy03gt33kEhHkfN5ynnMoiiVIlhGX9sKyVTeAJBWuYvmIhnqVKlSpUqf7xU%0ABdcqVapUqfJHiygIGKZFIlsikS0hiSLi+IT18eE09rgVliyKtDbUcOnqWXg9b4yt3Z4nn2Dbr+9G%0AdrsRxYrgoisKkiTj9nhxe06e6B/tOc49//xJHMume8czvPfLXydQU3PScr8LtHIZQ9cIhCOn7EpS%0AymV0XSeXyWDoOqqiUttQz4JXyAw0LZu7n+wiU1BojAa5av28idfKhQJqqUQ6NkrPvr1IHh/PGU2U%0AIlF6VJnsrn042THcPh/lQp5IQyPLN1zE6uWLiERq+MyXv48kSszqbJsQW6HS2fB3n/s8e3c+x8E9%0Aezi4by/lUonhgQGmzZjB0lWrWLbmPBYsXTppPzffdx+O4+ALBJBkmVwmjW1blItFasbtShOpDD+9%0A+xEWzZ3BupXnTNrXcE2A0XgSwzDJFypCmqqbPLOvn52HJtvY/fihPTyw/QjTWqIsndPKinlTfuuW%0Al4aq4tg2giQBDp5giGI2S3JkBAyDo7ueR1MUvKEQCy47eeLtTIwMDvCLH/6Q44cPYaYsHE8HiAKW%0ApvDgHbez2ePB6/czd9EiPvSJfzir/RMEAVkt4S2m8RfyOAi4AhHOWX7+hFAdCNWglyv21rZlolkm%0AexyRkCjQr1vjnaZUciQDAa59z83ct+0QRr6MHGxCcrnRTAfR7UPAA14Pnpd0BaayBRqiNXzho3/C%0ANR/8V3K5PDUtdTTW1RBP5ekdinPzgnpCT/VRLqqkpABZyc8eTwtpVwgQCJsF5mijIGjsLJqkNIOu%0Aw0UGR0Z4fMvTaOXyRFdasVRiLKGgWQ4iDpbjEK4JUd8xA0v0oqo6qm7gOBAO+qmLBvnzt19IwHd2%0A4mbjtE6u+cjfsH+gH5QiZqEAlgJU3JA1QaAku/BFoggICKJIaXSIoz/7EVo2g6mplUxdy6Qci3Hs%0A7l8Q2/kMF3zl2wiCQHja9LPanrPB1HUSx7s5sHsvqUwOydRxcBjY9RxqIUeooYlo21RcL8m0C9SE%0Acbk9vPOTn6Kudcor5g4W4mPsv+9eTEOnY9kKOpavnHjNsmxsx6GmJsTKZYt5eNs+dh8ZAsArqBRH%0Ae9F0Cy3chLe2nUBtDYIkMqUhzPwpDXQ9UxnHJYtctmoWl1+5kQ/9zUOk1CKqbWMaJpIkYVkWfr8P%0Ac7zT9WP/8Bli8QSGYVIolkGQ6BtN0ztWQtdNXC6ZhroolmWRTOcwTQvDNOkdkDhwpJfHn95FTSjA%0Ap//2fczoONGlpBby2JaJ5HLhOJX3HxiM83dfvoeyLTLdghe/scom/OipHmThOG7xGaJekUXT6nnv%0AB68HKp/X13L3ysbjGJpKtLERQ9dwud00T+ukufPM19DDz3bzwLYjuF0SF567HCPeS7Q+TyDko3ck%0APWER7nZJRIKTv3tLuSzlfB5D1yjl3ngb7NPx2S98haPHjpPI6ZR0hyULt/L2Kzdw/bVX8cu77yWR%0ATJEvFPH7fBiWC90UwLGxTYOh4WFy2RR1Womi6MMSJPyihStYg5ovITkWXktF9vmYvX4jF119FZ3T%0AO6hraeVnX3wYQ9PwBvxo5dKEhWjbrDloqsJYXy9qscjI8W4s00R6DbaIglDJVX+jbIRfjizL/M2H%0A38+ihfN4ZPMWBgaHyBeKFIslMtkcsizj9/txuWSyuTzZXJ4vfe1WPv/Pnzxrm2HDMLBtm0wmQ11d%0AHYbxako/3jyIokTlE+sgyjKWYZIZG8M0dGTXmXNZz0TX/34XNZWi74F76bj0CpqWr0L2+U9azjYM%0Ajv/6lyjJJIIoYqoqLl+AwJS2Uz4vZEeGSfX2UEwm2X//vXSuXE3T3PknXZ+JY930Prud2KGD6OUy%0Agbp6SskE0anttL/MteQPjc7OTpqampAkiWw2SywWw+124/P5CAQCuFwuBEGgpaWSAW8YBuVymXQ6%0ATTAYZOrUqSxdupRbbrmFwCk6vFvPu4C+h+5Hz+fQsmkCLVMwCnkKg/04duU7SctlOfjD79J95x3U%0AL15C65rzqVt0zknnTJZFLOuNiXCpUuX1IAgC/kgUXziCoaqo+RzKyDCWaZLs7UGSZURJwjSMyr+B%0AcjZDeXcaQ1XxBIME6xtw+wPjkSpgWyZ6uURdxzQWv/Xq3/cuVqlSpUqV3wFVwbVKlSpVqvxRsnhm%0AM9Nba/F7XBQVHUUz0E0Lc/wHvigI+DwuQn43NQEvV66byxVrz76b4dUiu1w4QGp0FMs0sW0Lt9dL%0Aw9SprNx0+YTl0IvseXxzRWw1dLAsEvv3cuvNN/F3v7j7DdvG03F87x5++dX/xLYtZi9bzts/8tGT%0Allm8bDlXv/NPeejuu8hl0oSjtbznw7cw/5wlpx23ZzjNg9uPksqXaYgEWLVgKk21FUHTGwigKwq6%0AoqCVy2iih1K4HkUOYpsKqaJG1AFNUYg2NDJ98Tms2FQRBjuntrDsnLmUFZUlC2ef9L5en49V6y9g%0A1foLSCeTXPv2d5BTBIIa3PShW065rYnYKOlEAtM0KqJHIEBjcwuhcHhimT1d3Ty9Yy9P79jLL+7d%0A/JK1HTK5iuVrwOelfUozqVyZr/9sGz0jGXJFFVwnOiu6B5O4JIlDvXGePzhEW+PFtNafENoL8TG6%0At25BcrmYu/FSPK/B+jBY34Ds9mCoCoaiMHJgH327dmJbFo5l4mgahUwaj+/UVnGWoXPo0UfQigU6%0A16ylduqJnNDRoSG+9tnPMNjbSz6bRTFsxCkNOIKEWBghURqbsI8TBIFioUDoLAsJ5l10Mc/s/xou%0Ax8B2IGAXkV7SNfexf/kMP/7ed+k9ehRD07Ati0HHwdYMRElClmVkl5up02fw4Y//PVlNoPjoHkCg%0AyaeSMV0Ijo1HBNEdIOwPsfGCE3lm3/zJw/QOJaiv8ZJIpjAtgVgsRri2odIVKEssuvxK7GyKgXt+%0AQbiUBTNFXnRTlAPYgkito7LcShD3hzlYU0M2lcG0LLLZPLlcHhBwnIr9cDqbx3Gc8bxZgZDPw5+9%0A4zouvewy9h0Z4M6Hn2UoUcblcbNhzTzeccVKasOvviPppfR2d5NOJtBVldqGBjJDA0DlR4Pf46LB%0A78OxLUSXjKkomEoZLZvF5Q9UJugtq9KZJIro+RyW1vgScf+1YVoW+YJCNByYNHHrOA6jXfvpe24H%0Ag3t2Uc5kGBsaGc8bdiim0+y779dIsozkduPyeIlMaaN5/gJmrD0frVymlMux++B+rvqrU3/2X+TY%0A00+x5/57cXSNVG/PJMH1Oz9/jK7uQTauWciFK+dP2kbLtrEtC0PNY5kaWiGBXc7grmnCsaJIom/S%0A+xRLJY507aGUS2HbNo7joKgqjuPgcrkmbKLH4nHKZQXdMNB1A8t2ECUR2R2gpiaIbdtomo7bJWMI%0AAl5ADsh43C5EUUTXDVKZHKIoEE+k2XfvnfTs34cvEOTi625AEERsy2ZoYAxDtyijUSwUUHy12OOS%0ATEWWETAcAc0RydoSyaJN4lCCuU/s4JKrLq5Y1r4GDE2rXDeiCJZQKT6wT0zQp0omg54O9JowQQqT%0A1i2rBpmCQlk1SOZKeN0ubNuhrOjkiyr5skbA62ZKQ5hZU+uByrWUHBrihc2PToxz9IXn2f34Zhra%0A2mju7PytCE6vllg8QV//ELrgBdnPwaO9pH+cp6EuwtLla8ik4gz091VyG9MajmUj4CDbOvWCgWIF%0A6NW92MhIjo1LFLBNCxmbkFHE5VjIssSieTNZft4aBo8c4c6vfJSho0dQSiWizc3kEgkcp9JVOHfl%0AKg5s2zp+Dirn9LUWAvn9fhRFYfXq1SxcuPB3IryKosglF13AxRvWc+x4Lw9vfpJHN29heDRGx9Qp%0AlEoKyXSacE0IwzCIxeI88PBm/uK9f/qq30NRFHbu3IltO9gIaLrJb+67j9WrVtHZ2Un4Jc8Lb1Zq%0A6upweTxoioI/VIMoS2TiYzz6o9u56E/e+brHt1SV4sggajpFvr+Po7/4CaH2aSctt/tr/4GSTKIk%0AxvDVN1a6KusaaFt/0WnHNnWdUipJIT5GZmAAl9+H7PZM3Ddsy6J7yxOohTy6olDT3Ew+HsMfjTJt%0AxSp84ZOzvv+Q6Ojo4Fvf+hY7duxg+/btHD58mGKxiKqqaJqGbdvYtk13dzcejwe/308kEqG9vZ0l%0AS5Zw3nnnsWbNmtM6rLhDNSz+wC3s+843KMVGKI0OI7ndeKK1SG4PoktGz+dRs+nK62MjxJ57hobF%0AS1jw5x/EHfr9FIxWqfLqESgmk/giETyBIG6fD/d4kZ5tmRiqim2a2JaFLIj4wmEQQCuWkFwuXF7v%0AxO95x3HQyyXcho4ARNumct7NH6RpzrxXeP8qVapUqfLHQlVwrVKlSpUqf5S0N0f4/F9eSvdgkq6e%0AOH2xDN0DSRTNZGAsS+eUWjpboyyfN4Xlc6cQCfnOPOjrYNUVVyKKIge2PU0mPkYxkyHc0MCm97yP%0AReevP2n5J//3BziqCpIEggiOg6lrb+g2no74wACFdIpCNkNN3akt11xuN5uuuRa3x8M9P/0Jq9av%0AZ8nKVa84rmXbmLZNoaxRV+PHsm1EUeTKv/gAzz34AMPHj6GWSuiqimBU7OUcHBBEvAE/dQE/wUiE%0AxedfwPrrbsAz/qPY43Hzsb98dZOkZUVF0U10RyBdKJ52uff+9Ue4/dZvkUrE0TWdxpYW/vpTnz5p%0Awtm2bUbGkoyOJfF43OimyfG+YQzTJBoOMaW1kdXnLuDWu3ZysDdOuqBUpIuXzDeHA14UzSBf1oiE%0AfKja5Fyxrofu58ADv0GUXXhDNczZsPG02+04DiOjY1iWydS2E52yM9au48AD91LuTeMOBMgMDiDI%0AMoxnmmIabL31G8y76GKmrViNNzTZGm70YBfP//wn6EqZ7MgwG//mYxOvPXT3XQwP9JNNJdE0DdFx%0AqOl5FIdKoYMuCPh8PhBFJoUPngWPP/ooks9P0LJAEGhua0NVlYnXz1t/Aeetv4BSqcgzW7dyuKuL%0Ae+/4KWqx0rW3eOVqPvGZz9LU0gLA7gNHMaUAjs9LXBVxjT8hO+PHsL42zLkLT+TRjSVzdPcO06Up%0AOJaDg4BqgJrIEPJ7OGduB/5wDWs+eAtzLrqErv/9HtljRwllwYeFAQgOuGWRdslmtQse98rkyia2%0AM96B+2JlPCA6NiIgCRD0+7jqLZdy07tuRBAEWhujHOxNcHj0ECULjo4UX7PYCmBZJo5T6a31uN24%0AxjsUZ7pF2mfOYH44QLG/b0IAtg10AKOBAAAgAElEQVQD0baR/Q2YShkLDUEQCU5tx+UP4IlEX3X+%0A76lwHIfP3XoXAyNJ1p47m7+4vnK9l7NZnvnh9xjc8wJKLotaKIAgYukauiBjerx4bQFR0xFUDdvI%0AYOoa6YF+hvbvpe+5HUgr1qCWS/Q8v5PRnuNMW7DwtNtx9/2bMQYGcTs29TMnF3Ic7R2hZ3CMeDrP%0A/U/uJl84IQBqtgvDsgAHHBNTyZMbPYQYP85TA8+z4yUWy6Zl88Ke/Wzd9izZbB5RFBAEEXPc/tq2%0AbUplBZfLRTZXyag1DAsbEcklM3P2AgxbYHQsic/rwe/zMBxLIEsS0UgNhmFQKJbQdB2fx1vJAgZ0%0AVWHzT3+CppSRXS6ap03DEwgydvw4BTmIIHnxmGXmjj3HaM10BNualAeqIiNi48VARcZ0wBjvIhWE%0A8ZzQs/ys+2tCiLKMaRi4PB5MQyfW30df136mLVjEjgGFQe80kDSievekdevCPiKhSudqoaSTzlfu%0ADWXNwC1L1If9NNYG+bPLlyCKAsf37mHLnT8n1t+HWiyilstYpkE2Hufub34Nt8eHvybE+ddez4rL%0ANp3VfrxeJFHEArweN+lsnrFEmoHhOAG/F7evHr87glwYRB9/PhBxSDs+zLKJJboRbBu3raMZEpqt%0A43FMavVK/q6lKiSHhxnq7ubXt36Dru3bscyKjWw2EccwDBwqGdcHtm2lkE7jAL5gkJYZM08qFHu1%0A+Hw+2traeNe73vXbOUhngSAIzJo5nWQqzaObtwDgcrl4542X8+Ajmzl2vJf6+jriiSTbn32O97zr%0ARlyuV54yGRoa4pe//CW7du0il8sxNJZFx0PvcJLv3PYT7r//fvw+H+3t7dx4440sX778Fcf7fTJ/%0AzVq6X9hFPp0iUBMm0tBAamSUZ++7l+4XduELnWwTeza8+F0gulxo2TTlsVHy/X2IbhfO+D1Diccp%0ADg0iSBKeSBQtl0Fyewi2TaVp+epTjysIiFKl0Mft9WKZBkZawTIMbNvC5fOhFQsTmYreUIj82Bje%0AmhoaZsxiyTXXva79erPg9/vZsGEDGzZsQNM0jh07xtDQEKOjo7hcLsrlMpZlUVtby4UXXsjy5ctZ%0AtmwZoVd5XmvnLWDVpz5H7wP3En9hJ2o2jVEqoo1brIqyjOzz443UYukaxZEhzHIJQymz/GOfmnAW%0AeimZfJm6sB9Zfu1FWVWqvF7aly4j1deLmsuhZDLkR0dx+/24AwFcXh+y243nNNbq/nGnI8dxKoXC%0AhTxqoYAky9SIErLbzdr/93GmLFr8u9ylKlWqVKnye6QquFapUqVKlT9aRFFgTkcDczoaADg+lOJz%0Atz0x8frfvnMdrt/RD3yPz8e6a97Osksu4+sf+gCy2826q69l8UtyQl+KbZoITqWfDUFAcLmZsXrt%0A72RbXw8XXfEWVpy3juAZOhYdx6FY1if9rXckQzjoZc6KVcxduZpsIk7/wS6OHj7O7sMDyAN5MEF2%0AyXjalzJt6XyWrlzKrOlteDxn33nUdegIT2/fQU00ipbK4PIH+co3vkPntHZWLj93kpXgzLnz+NSX%0A/5NP3/JhlHKZj3zq04Sjk3MPz100h+VL5nHoaB+KqqEbBpqmU18Xwe/1sGDudG66/grSBY2DPWNk%0ACiqiINDRHOH4S7TelvoQ0ZCP0WQBSRLwuCZfo6auo5VKuDzeM4rwW7Y+w3/fdjuO4/D2q97C9de+%0ADYBwSytzN15G10P3kR8dxbZtrFLpxDWnKhzb+iRDe3cTrKtn9btuYt7Fl53YBk3D1DW0QgFLP3Ee%0Ay8Uie3fuIJtKoWkqjj15cs1xHFyCQEAAweMhUluHz3+yneCZeFHsq21pwevz4fMHOPcUn49AIMjF%0Amy7n4k2X8+Cvfok6/vfL3vq2CbEVYN6sadRHw6THDAxbwjAAQUIzQbbLlDIW6VSKSLDS8btwRjO7%0A9+7D1E0k2QUIiDhga0T9Ht555bqJsWtnz2Xd575ErqebZz/9ZYRCxRZY8nqRLT+WqrA86qNjQQdb%0A00WS2TwFRaOsm5RNG8sR8LkkGkI+muvCXHPddbz1hhsnif1TW+rwuN3opoMgvL4wtM7ZcwhHa0kn%0AksRjo1iOgwvoM2wSw6PMmHk+rmQCNZVClGRsXcexLJREfGIMQZYJtkxh6iWbqJu38HVbYo/EMwzG%0AUuw+2IdpWZjlMo995T8Y7dpPOZtB8gcpim4MRUGwbGTbwjZ1irkyJUFEkCQitVHqWqdgGTrZoSGU%0A2nrc452jjm1z8Jnt+IJB6qe0nWRDaZsmmUSCgG2D4JCKjZEe7CfU0ITL6yXo9+I4EE/liKdyFVtl%0AJARZxLRMbLuSoun1+nB7fJRKJSy9jKHmUagIkoIgoWsqe7uO4Pf5aGpqwrZMkqk0oON2uamvq8Wh%0AktPZ0tyEKIrEEllMR2L27DnkSyqKqtLZ3kpneyuDwzESqSySKNLR1syKJfPoGxyld2CEQrE83jEN%0Atl0RhG3Lwh4v8mleuJij+w8iGRqmy4dtWATVDNPNA9jSiQoRHybzy8fIeuvIS0GEU0yoC4KAZZhn%0AdR1Mm7+Q3v37KWWz1La0EIxESMdG+fmXv8iSCzeQTRcwkJEEE5vJ98jL18yhpb6G3UdGOD6UIp1X%0AGEnkiYR8BHwuNq6YyYXndlIfCXDw2Wf49bf+i1RsBLVUmjROPp2a+LfH5+PgM9t+54Lri4iiwJSm%0ARgyzYkufTOdQNQ1REFB1C0cA2bbRpIrQLNkmLlNHwsYSRAzBhcfSCGs5fJaCANimwTP33cvOhx/A%0AcRwMXQPHwdB0MmNj2JY9LmRJxAcH0VUFURAJ19ez7OJLfy/H4Y3iuqvfgmWZJJKpSiayIKBqGvlC%0Agbra6GnX27dvH1/84hcZGRkhl8thWRYaHhwkDMvGskwGBgYQgFgsRjAYfFMLrgvWnMeWO39ONh6n%0AmM0SjESob2sjG4+TSybxBgJY1onP8oFtT1PK5Sby6M9kMe0OR/DVN6IX8tiGgeT1gu1ga5Ws4EBL%0AK1oui+T1YmkaWi6LJxKlpqOTcz78UaTT2L7Pu2QTgiiiZLNopSKGoozboruRXTJunx+9XMZQFQRB%0AxBuqIdo2leZ581n3vg8SqP3jyG99KR6PhwULFrBgwQIA7r77bsrl8sTra9as4bzzzjvrcX0Njcy/%0A6WZm3/inxHc/z+gz23j6icdJJ5P4o1FmmBZSPIbs9xOa2s7wSIo9RzLc9eVfkhd9E05DAJph8o/f%0AeRRZFqkP+2mtr6GjJcLs9no6W2uRq+GuVX5HLLj8SqavXUfvjmfpeeZp0gP96KUSermEks1iGTqi%0ALFf+EyVEWcYfrcWxLUqpFJZhYI3bDHtraqid2k5kShvu2jq8NTVVsbVKlSpV/o9RFVyrVKlSpcr/%0AHX7LOZivBV8wyNq3XU16dJS5K09dqQ+w+oZ38MiX/g10HcGywLI4eP+9FD7wIULR00/+/TZJjY5w%0A+LkdHNrx7MTfSrkcP/33z1Pb3EzztE465i0g2tQ0ab3QK9jmJTIltu3r5/lDw4ylCujjHQ1lzeC2%0Ae5/HJUtEa3xMnxLFLdoMDafpGTTIakE0pzIZrjsSfWWZ2AsDPHJgFJ/HxcyOZt7xlvPoaK0/434Z%0Ahsm3v/c/bHt2J5lsFtWwcLk9pLJ5fvPgo/h8Xn59/8N85+tfxPuS3E6328O/fO0bmKZJ8BTdAHXR%0AMJ+85SayuQLdvUPc+j+/IpsrEg4F+czf/QVTWxsRBIFn9g9Q0gzAwe91s2BGE5v3nsgKvOkt57Jy%0AfhtH+pPkSiqtDTU4jkPsUBd9O3fQ99yJ87H7V79g8IXnqe3oZOqSpbTMn9yhF08kyWRy6IbBWCI5%0A6bWl193ASH8fybE4hlHGNg2w7YpNqFPJ7dXLCvmxGPd89tPsfORhLrn5/Ywd7GLXffex06xFkYNY%0Ah3vQ/+UfibRNxVVbh6aqWIYxIbZ63S40o9I16Xa5aAzX0OD1MGX6DD785a8gv2SC1nEcbv/pnYyM%0Axjh/7SrWrT11l/Tb/uQd3PWj28mkkiQLBXx+P3f/5Ed88t+/eMbzfyq8Hjf/+JfX8q/fuZehVBnN%0AFDAcEcfUMdQUybLOl27N8cV/uoVQ0M+yWfX8xhggXTaRa2egmA5uGdYvbOXyjecRCkzOhRREkcjM%0AOUwPivRlcpiCxLwGDwF3C/m+XsxSiXmLzuHqL3yUQ/v2MtBznF/dcz9HR5LYtoPP5+Mf/uHjLFm5%0A6iT7ZVU3ySsWzfVh4pkSmmGyr3uUxtogTbXBsxY7g6EQm667nttv/RaFUhkQ0BwH1XIoZHPc9vgW%0ALq3xETVUBMsEUcRxKp2uzniHtGOZpA93URgawB2qoW7BYlpWn0fDkmWIrzLz0TBMHnvmAI8/24Vl%0AVax1y4rGX33mNqaljhIa6sJWSviaWhgdGEHQStiChCFIuACXrqCK7ooQ5ViUslmsYg5RktFVlcEj%0Ah+hccz44DkqhwHMPPcDuJzYTCIc576prWXHZJsaOHuaeH/wP3dufxqMpiAAO9B47zn/ccD01kQiL%0AVixjoS+K3uQjZoYpqxq6fqIr3e+RyKpBbMOFWwJVzSMgIMluRDwVk2hBQJTc2LYJjo1q2gyNxvG4%0AJZoa62luauLKyy/BMA1+8atfk8nmqAmFWHTOuWzd2YXjgORyk80nmTmtjY/95TuZM6OD9//dFya2%0AoyYY4N3XV2zXi6Uyz+89zCNbdhBPZAi5Jk9qDxw6SKB1NmXRi98qIhplVNmHKNjU+SXy2TwmAqJj%0AEzCLTBeHsYxRFCfIET1MJtBMQ0MtAG3nLCV2+GDFztbroWX+gld1/pduvJjnHn6Q0Z4eaurrCNc3%0AkImPcWQow+77dzPkhDHdIRzHps83gx9vH+ag8hgXrF3EnGlNnDunlXPntAJw6y+fZTRZAAH++sa1%0AzJtWsR+3TJMnfvZTEsOD6KqKy+MhXFdfySw3dCINjRiqilIqYZkGlmm+0ia/IQg4yKKArhsc6x3C%0A7/cS8HlprI/idsnYts3R7h4M3ajYBAsOHreHompgihKG4K7Yo1saEatAqxo7kalr22hKGV0Z70xz%0AuQEHy7QwDaNiGy2KWKYBAgQjEUK1day87HLmrTr988ubCcuy+MHtdxAN13DFposJvEKBz4t5wxUb%0AcBtBEF+xmEvTNL75zW/S09MzYdcaDAaxNQHNMBEFEVly4XdLqEoZwzDe9JmuLo+HC667kVIuR3xg%0AAF1VCNXW0djejqnrqOUSgiFSG6ohMxbj2J4XGDx8iOcfeYhIQyPzV6/hnA0XUd966jiCZR/9JCPb%0An2Js57OUYqMVVwRNwzZNLE2jNDqCKxhC8njw1tbjq2+gafkqOq94G67TdJcBnHvdjSy4/EoGd+9i%0A9OAB4seOUk6nsQwDQ1XIx2L4a2uJtE7BF47Qvmw501aupnHWnNddEPR/Fdnro3XN+RwfGOA3A6OU%0ANQ1P2WTT2lWskB0OxUrsLbeRqpuPYooYxxPYbj+SJBAN+XAch3i6iGnbWJZNryThdY/hccsEvC4i%0AIR/vvfJcFs9qOfPGVKnyW8AXjjD/0k3Mv3QTxVSS2KGDxA51kRkcID8Ww9Q0bMvEtmy0YgElm8E2%0ATWSPh2B9A5LLRaCuno5lK5i2cjW1HdPYsmXL73u3qlSpUqXK74Gq4FqlSpUqVf7PIIkCoijg97gm%0A8ud+H6x/+/VnXObAE5tBEDku+BhxHKKOxULLYvDQQeavPfuK9LMhm4jz4G3fp6/rAOV8fsLW17ZM%0ARnt6iA8M4HK7cXu9eINB1l3zds6/5u1nHHf7vn5+/NAeUrkyhZKGbloIgkA44CGTL5MGbNtBjAns%0APDiAaRh47AKGriEKYDoCbksF0Yui6uiWg+OU0Q2TdK5Ia2OUd191sj3zy3nwkc088dQ2hoZHkSSR%0AYDCAbhj4/X40TSWRSBKuqUFR1UmCK1TyX89EJBxixZLJGT3tU06I0qI4nn8oCJimzUgif9IYgiAw%0Ad1qlM9vUdZ7+7q307dyBksuil0pYhoFayFPKpEgP9uPyPsvhxx5m0yf/icZZlSziQqHI87v3Toy5%0AY+cLrFuzkva2KXhdMr/48n/Qd/AAed1AdCAgiHixcAQBc9wCVHRsbEfALpUYePpJ7uk5hgT0lAWO%0ASW2Y+BBHEgjD3bg8Xlz+AIFsdpIwoRnmJPvR8ze9BbFcpG3WbDyeycc3NhbnwUceJ5FMks5kTyu4%0A7nv+eWSXi1A4Qk1EIB4bZWxkGHvclvpUNE1pQ9dUZJebuQtOFn1mT2/jtn/7APsOHeOjX38IU7eo%0AD4ogWKSzRcYSabY/v4/LLlxNS0sLQa9MfGQAJ9AKghccCLptZs6ceWI7v/MNlGSCjsveQuPS5QSC%0APjzlftyCSEfrYoT0eLeJKCCIEtG6OtZuuIi1Gy7iUO8QR0cqWcD1DY2cf/Elk7a3bzTDozuOse9Y%0ArNLZqJk4DmSLKl/6yVbcskQo4GH+tEau3bCA+siZs3737dvHj3/8Y44cPcrgSBwUFa/t8KIhrGSa%0AKNksj5kG6zwiUdvEPW53PNGzIoggCKiZDFouhyhJlMdijO16jsjM2Sz48w8QbDn1ZPyLOI7DrXc8%0AyrN7u0mk8xOFGT1DcWTLJBLbA3qW1pkzGR4eRdAVipKXcrAOv5JDGhc8BVkmVdeB4cDsOj+1os5o%0A91Esy8RQTMxx8aOQzVAYt0R0e30Ewo9jxobZ8vOfk4vH8TsWjHd/Gwj4LB1sHSOu0PPMNrzBEKtm%0AzmTxhz7B8cEx7nrkOURRQJIkGutq+NDH383YyADbd+zk6LEe8oUiqWyBUlnFMi0s28LSy+A4CFKl%0Ae0Jw+XGHwmzYeAHv+ZOraGyoZ+/+rknHKVdUKZVVmhvrKJYUQgE/yxbPZdG8mej66YWdYMDPsnnT%0ASO58kn39z/I/H70Ly6rYFju2zZFdOzGefRbLATcOHlEkamoEAn4CkTpSioNiS4iORUg00ZUyWqmI%0A2+dneaiIL2Qxra0iuHauWkPnqjVnvPZeTm1zC3NXrEIpFIgPDBBubWegcRUJy0/RBFt0gSBiii5y%0AjkNX3ODIw3u49/HdvGdNE+dfcgFN7ZVsaVkWkSThpO/843v3kIqNYuo6kiTR3DENj89PYmgQ0RKp%0Aa2ll9VveyqEdzzB45DC1zW/cxH+xVGLXC3t5ducLDAwOo6oq4OAWDAIBEd1UURUdXVcoFitd9Y4D%0AkiSiGBYCEiagORIlvfL/IhYex8BlabS5DDpqJHKWB0PTkN2eSie2ZcJ4F6vXH8C2TLRyGUn24HK7%0AcRybxvYOvP4Ac1euYtH56+lcuOgNOw6/bUZGYzz+5FZKpTKPPbGVdWtXsvScRZTKyqTl7r73QR7Z%0AvIVsLk9NKITX62HqlJZXFGi3b99OLBabEFunTJlCNBrl4LEhtPGO7kgkzOpzFzDQ30e5XMbr9Z52%0AvDcLSzZchGWZPH7HT8iMjRHv70d2uwiEw3gDQWSXC0EQ8IVCGJqKVlZIj8VIjY4Q6+9l12OPsu7a%0At7PmyredJGZ6a+uYfuU1TL/yGpRkguzxbsqxEbLdR4jvfp5yXMVXX0/7xk00LDmXyKy5r9q62hMI%0AMHPdemauqzwHaqUSsUNdPPFfXwVAkmWWvv0GFl7x1qrI+ltEUTUMxyFn2QRNE1/nLPral/PEIzvJ%0AGCKW6MZtKQQthYa2tvHn38q60ZAPUazk1RumjaqbqJrBSFIlV1LZ0x2rCq5Vfi8E6+on3U8sw6CQ%0AiKPm8/Q/v4N9996Doak4gMvrY9W73sP0tetw+/3V+0uVKlWqVKkKrlWqVKlS5f8ObY1hLljaSSpX%0AZnZ7/Zs6LyjVcxxHUxg1vKQcCV2A+aJDxxs80ZlLJvnxv36WkWPdFHM5HNvGwUEUxUqenq5hGjq6%0AqlLIZvD6Awx3Hz3juF09Y9z2m10MxXPIkohlO9hOpXMnV9Jwy1JFbBUETNOirBpgmwS9MtgWpmki%0ACQ6a5MGNgyxLmJaNZVc63wzDwrZfXUbg41ueJpFMIUki0zs7cBxQFJWmxnqmd3ZwtLsHt9uF92Vi%0A4Nly3oqKfdTaFZPP2eyp9YT8HsbSRTTD5NhgCqTaidd/9ug+Al438zobkESR3b/6Bce2PUVudAQc%0AcPm8iI6MKEmIkoShqhhlBbfPj1os0ts/wK/uuZ+9+7soFkuomoppWmSyOT77ha/g9XowchmipTR+%0AtYQvGECxbNymhoSD7YAsCqguN9J4Bis4CLpOITaCKMlk/VNxRBHLkUh6ouSVFN5cjgAQCYUq14tl%0AYTFe2DBuM2paFo9tfpQb3vs+Lvuzd590zEZjcRzHRlFUYmNxjvf2M3VKC+6X2Qj2HesmNjxcEQwc%0AG78/QFPrlNOKrQDf//kviI2OEo6ECbysU6ZUVnhkyw4WzpnBuYvmUOv5NaMllZqwC68vQiabQ9V0%0A4omKKNfe3s5b3/pWfvOb3xAvJCmYXsrpJJs372dsbIwvfelLeDwekvv3UBweJHu8G2+0lgPDRXql%0AGhBFdh0bYp2ZAMAdDFE772UisGMjjEvVDpOv7e37+vnf+18gkS1RKOtYdkXulEWRsfQJf2pJFImn%0AizTWBrn6gvmnPTYADz30ED/4wQ8YHRrEzKQRBAnbcZDG543sCdlVIOf2sdXlYpqSZ44AIUlEApwX%0ArWlNpyIeyjKCVLFeK4+NoudzaNkMyz72jwSamk+7Ld39MXZ19TI8liYU8DGlqZbhsTRTm+twDx3B%0Abaogu0CSMIt5yqKLgfBUGpetJv3ckzRrFSE7FPCz+Kor2J8os2LtMkp7t3N8YBBb0xA9XlxuN6Zp%0A0jClDdntRi2X0MsKpb4euvqOo8ZjJ67/8SIEN2AJYqUYQRBAgHI2g6mqzJ7WwuxpLeQKZe64bxsA%0AV120nEVzp7Fo7jQuvmg9xVKJw0e66R8YZmhklKd2HqKnpwe1lK1khUaacLx1BKNNhGqbCLbOprGh%0A0rn/csmwVFaxLAtZkrBtG0kSqas9vcPAi+x7agu3f/afKWYzlYxDZ/x8iSK2ZVXEV6citBsImLaA%0A7fYTCQTQSkVcWh7RETEkD4IIvkiEUGMTWrFIKZ1CLeR57D//nYv/9hM0zJh5xu05HVfc/H6K2QzH%0A9+1lf7mGlOhDlXw4koNgGzgICI5V6UrEhekApQJb77ufo08+yLT5C9j03ptZPq+NgViOcMDDtJYT%0ADhGZ+Bi6oiDJLiRZpm3WbDrmL+DB274PQEvndJZetJGlF22kmM3gDZy5aOFsGRoe5c677mXP/i5y%0AuTz5fIGyomBZNsFggGDQTyqVRjcMFEUD0Y3s9uJyexFl1/9n7z3D5CwPs+3zadNndne2N6206l0U%0AIRACTDFgY2NjwDZuxAUDSUj8OnE+Oy5vnPLZTuISl7jEEPcabGOKwWBEE6CCJNS1q+1ldmanl6eX%0A98esVsgSkmhBtuc8Dv3QlGfu556693Vf1wUo4FVjgxFEQpKH7FpItk7YKhGzy/iwiSkxZKWu6qYW%0ABGRFRvH50MplHMvGdgw016Wlu5tQNEbvqtUM7n6WxNAQkizznv/7adrmznvZz/+VxvM8XNclkUyR%0AzmQZGRvnV/fcj9935Pvdsix+8NM7SWeyBAJ+iuUybS3NvPaSi064cL5nzx4KhQLBYBBN05g7dy43%0AffBm3nfzX83eprm5mWuvfyuhQIADB/axetXpFyv5wwd28sTOYc5c3MlNb14LwFmXXc6cJcvY9tv7%0A2b/5aUq5LJVCgWI6g+e5xNs7sGfiM6vO5ziWYVDO5ZgY6Od3P/oBernMJTe883kfN9jUTLCpurFs%0A4vGNpHZsm72u86JLTrox52T4w2GiLUcnsMh+/8smhqSzBZLTGeZ1dxAKnf5C+kvFc92Z+PsTz19f%0ATqakZcgIIYJeiQg2pmtgEGV4MofjekRCPhzHRTNsBAEUWSLgkwkFZBrrQ/h9Jprxv58oUKPG8yEp%0ACvUdndDRSXEqccz14aYm/K/Ab4QaNWrUqPGHSU1wrVGjRo0afzLIksiNV535ag/jlFhz7dv4n69/%0AA1sU8ByqsZ3nX8pT23aycsVSWluaX5HH3XTXL0kMDWDoGrKv6mKIxuMYqoZaLNA2r7faIappqKUS%0AAK7rnuSo8Jun+pjOVQgHFMqaSTTkJx4LoVs246kCHU0xfD4Jy3IYGEvhuS6KLFFRy7Q2homGAkwO%0AaWR0l7BPoKu9iaZ4jGS6QKmsVQWDU8B1XTLZHLphEA6FaKivJ5vLA9DR1sqnP/4RJhNTOI5DMPjS%0AFtA+8M6r+cA7rz7m8oZYkPWreihrJslsmaJqwHMSiken8vz7Dx+nNR7hugsXcuiJRymlUuBBfUcn%0A/miUQmISxR8gFI+jBAJUsllESWJoeIzb//M7TCamKBZLR83LVLLasem5LhgGcUzW97RSmE7R0tpK%0AJJ9BNw3AIyAKNC1ZRm6gH7tSBre6cD2sNJOsm4OmhHEd8BywfCE2h85AtgzaRJVLV3WyfXyCQrFY%0A7YT1jsiFnueRTib54Te/Tt/ePdzwgQ8yb+FCntryDPf+5kEGhkaoqBqu61Iql/noJ/+ZUDDIksUL%0A+OD73j3bpXfNO9/FL3/4AzRVRRAFQuEIN/2fvznh8yGKIh2dx1/A3bpzHz+763fcKW1kYW83zmQf%0AblHF9bWhBkJ4gN/nmxWzXNdl+fLlLFy4kK985StMTSVo6mxicHCQsbExBgcHWbp0KQgCtqZhVUap%0AJCYwqMfxAriOi57NYokl5FCIYHMr3a+59KgxdUoCcRxsUWBJd8fs5clsme/cu52Rqfxs/GU4UBWk%0AVd0iHgth2Q6aYWE7LoblHNWZdjz6+vq44447GB4eJiRLIAhIbtX5JgCCB4Iw0/cJFFWVku1nAh+7%0AfT7euno5C7DJ7NuDranVBVlBwLNtHMfB0kLEeuZRSUxQHBlk4Fc/Z9XNtz3veA4OTVJWq427rY11%0ASDM9bpFwgPOXtTM0AaFIHfdhgE4AACAASURBVJZpIXgeuuQjHW6mXRRxnnOutuOwbMFcrv+zDYii%0AwBd+8HUKhgH+EHOWLEGYEegFUeTSd7wL13XZ/egjWIN9ZNMZNET8no0uyliijN8x8QsekfYuypqO%0A7DoEo1H0YhHbONKnLIkiiiIjieIxi9ORcJizz1zD2WeuASD+y4184UtfBqrfUatXLKbgm0uxrFPW%0AbAbGs7P3DUfC+P1+2lpbCAR8hENBJEnEdhwCfh/TmRzbdx3g+jdc8rxzmxga4o5PfozKzIYaADyv%0A2oLqulWn8lFj9nARmI50EmiYw3m9Maae2IxUyeFzVJCDlFMpXMch0txMvGcupeQU2bFRtv30h1z5%0AsU+9aIHDHwxyw0c/zgM/u5OtvxvBcqquTFHPI7gWrr8O0TUJiA4h0YeJjCAoeBWLqeFJSpkMU8ND%0AXP/hv+Ofb3ntMcdXfH5ESUIQBSzTYHJwgFwqdZyRQKT+5Y/yf2zT09z+3R8xmUhSKBYJBgLEYhFa%0AWpqQZXl23upiMSzLpn9gEE3TcBwd16i6wkRJwQs0AgKuIGCJMnHZQFBz1Is2gmsh+XxEo1Fcx8Zz%0AXFzPq3bNSdLMexUEQSTa0MDlN76Ppeeso6mziy/fduvsWE/VZXi6URWYRSRRxPU80pnsTC/yEQaG%0ARhAEAVmSUFWN5qZGVi5fyoUbThybXH0uHDxEDEdkd98I//jZL+K41Y0pCAKqqvFvX/xPZFnG51PY%0AvusgvfN6WLZkEatWLCMWO7ae4H+b7QcmGZrMzfxv7ezlzV1dvO59H+DSd7yLg9u20r99G+P9fSSH%0Ah8lMTsy+f7KJBMFohFi8kXh7O1q5RHp8jKfvu4fFa8+hc8HCUxjFK+QIe4UOq+kGf/vpL6PpBssX%0Az+NTH37/K/NALyOSJCFJEt3d3QQCAepOUP9xPLZ/8bOo0ynmvf5qOtZfeNx6AE8JM1yU0YsF6j0N%0A0TUoE6Ei+4mIAl0tdQgCjKeKOK7Lgq54NTnCctBMm5JqksxWkCWRoF85dhA1apwO1AysNWrUqFHj%0AJNQE1xo1atSoUeM0Y+Njm7hz8y5SXQspDwzgAnY4yuZ9fTw7MEpdXZTPfPrv6e56abv/fx+tXGbf%0AU09SzuUIRmM4lkXPsmXIio/xvoMgCCh+P9d+6MOMHTjAzo0PYxo6ociJFwwT6RIHhqep6CYN0SDB%0AgMLqRe1cuGYet999xNHw8T+7mP0DY3zlRwlM00HwJGJhP+etXsRbLj+HT335Z1TGU8SbG7jprZdy%0A7uqFTKZyPLmjj2f2DrJiYddJz1EURRrq6/ApCpqmkZqeRparizqabjAxOUVHe+srHgd1w+Wr8Psk%0AHt42SL6kMegcuS5X0siVNKZzZUrDh1ieSuPaNkogQOO8ecTnzGX3vb8G4Ixr38qSS17L6I5nyE+M%0A891NWxgeGUPVNGRZpqmhHl03cBybhvp6dMMgm87Q4WksFEzc5CQ9AT/droEmS0zNSKOC59CQm0b3%0AXAyfH8s02B9dyGSoHUMM4wk+HM8EwaPoyShSAMQgUrCRRa+/hmvCUX5wx+1YtoXoevhnYpTLrosn%0ACBSyWbY+/hjpVIo1F1/BvQ89wlRymoqqzs7D+ER1B7kgCOQLBc4+czWvveQiAC664kpWnHEmn/4/%0Afw3AJ//9CzQ0Nr7o56MqUBokp7OMjU1iV8pYtsvQyBi25KOuvo6mxnrOP6fqTtq5cyef/exnjxJF%0ADosXgiDMOm07N7wGz3FI5kv0lRwOaPKs+DwshhFCdbQ1xrjgddchRo5e/FyzZAHWjs0owQAXv+UN%0As5c/sr36mlEkEcNy6G6pIxRQKJR1NMOiuT7EqgXtHBpPk8lr2K6LeJLX829+8xvS6TSxWAzXqMYD%0AijNOOGFGtBeAQDhCc1c3vsYmcrlc1dnpgbZwGWuvvYYHbnzrzHMmIodCWGoFPA+zmMcs1RFqbac4%0APMj0zmfQ0tOz7qbfJxTwI4rVMeumRThYdaNFQgGafX7SoQCBcFVsFEQRRxDJF8s8uXUXF1pl2kSH%0AsutR0g2+9O2fIt+9ibldbSQKJrgukiwj+3xIsoJlmgC0zZ3L3OUraQgE2PTtYaxgAEXVUBEZFYLI%0Aip85ThYPqG9u5iPfup308BAjWzczsOkxGrrnzI7/vDULSUznkSSRs5YfcQWWVYO7nzjAojlNnLm4%0AY/b1chhBgJaGKKpedfwzs2HhML1z5/CRD/0F2VyeeXPn8OjmXezaP0CxVKGlqQHX9RgcmeTjn/0G%0Al7/m+HHc93zzP9FK5epxZwR1n8+HYplorociikjhMLZpVWOJvaq32RZkdstzGJlwmCv5Cc28Khx/%0AmM41KylOTlBMTuGYJtGWVtKDA6T6D5IeHHhJLldZUWg98wLqD0A5lUexDSjkcC0dw1+H67mII0/T%0ARQ67aQFipIGOxjA0zCc7lWByYIA7v/R5Pvi5fyf0e/3H81evJhyLkU+lkH0KiaEh6hobZzcR9W3f%0Axtb7f8PS884jUlf/os/heGzeup1vfPu7DI+MEQoFmT+vB0EQKJbKTCaS6LqO3+8nHA6RyeQQBDAM%0As7qBRRDw3OpGFseykRQbRAUP0A2DhGcRjLZAMUmTohCJRumcP59ovJHtDz2IXagexzJNFJ8PQRQJ%0ARaOc9dorjqoH8AWCxOKNiJKE71WKwnUcl30D42i6SSwSZPG8jhf0/dze1srFF52Pf7OfQrFIpaKi%0A6wamZeE61QQPWZLw+XzEohGi0Sjr153Ne9/z9mOSFY4ZmydQsUQszcJxPIxMnky2iDeTTqBIIqqm%0Ao2o6lm1h2w5Dw6M8s3MX4VCIWCzKx//uQyxeOP+lTtOLYt9gkt9uOURFr34Geh589Gv309PWwCVn%0A97K4p/r57AsEWLnhAlZuuIAn776L+/7rm7iuSyAcpq65Gdd2KBfyJEdHiLe1E4pGCddrlLJZtj34%0AwCkKrvBKqBjHBom/PJQrKrZtMzk1TUdr0yvyGC830WgURVH4xCc+QV1dHYsXL35B9y8MHqI0OoI6%0AlaD/7l9SbO2iv1imv+85KTcN88gWVEDDMcsgB3AckUavwobeNs6/ei3fvmvbc55qgc/9xRVkiypD%0AiRy7DyU5MJKiUDZOaTPnHzqHvzNlv/8YN/bpyBO/e4ihmVSjUCjMlW95C+GT/A34x8jhjUo1atSo%0AUaPG81ETXGvUqFGjRo3TiP5Dg3zrju8zMjqOaVkEG+J4mkYoHEHTdHL5ArIskc7kjhFcbdshmc7S%0A2fbi3K/JkWHUcgnZ58OxLCL19Vz8tndQzGSqgisQrqtjydp1LFm7jovffgPDe/ecNGYwkSmhmzah%0AgIJp2UTDAV57zgLqIkcv4AoCOI6NTzBpCriYlkYkFOaic5YS8B1/p3tHSwPXXbGO6644vrhwPC7a%0AsJ7R8QkmJqYYGhnDPxMrOjwyyt987B9YtmQh77rhOnrn9hxzX8s0cW0b/wl63U4FRZZ422WreM2Z%0AvWzdN87mewZmr4tHgxQrBpbtki1XyJc0gqKI6zqYqkphcuKoY0mKwrxzzmX7zt2M/8/96LqOJIrM%0A6+lGFCWmUhkkIBqN8Lbr3sTPf/hj6sbSBPEI6BqOoZNUK5j2EdXXdT3Gxidw8BB9AUq+OqYCLVSk%0AICJQp3iYto3pQjzowxevo1zRCTZECTc2864PfZjNTz1F/4F9+CybtFPt+WyQBNSZ6Ge1VGJ0aJA9%0AyZ9T1Exs26apMU7A7yeZmqa7qxPDMCiVKzgzHXnPpbGlhb/7/z+LIPCSxFaAJQt6mNPRipnLUi6X%0AsW0HzxMQXIegq9EZauS2911PXbQaRazrOqZpMjw8TCAQwDAMyuUysViMnp4eent7AWi/6i3cPe2w%0AdesuCnKJslDBpCo6pz2RihhhwIqw81ePMH/HIf7lY7eQ6jvA7nvvZnrw0KzR8Onv/zd77rub1kVL%0A2FFqo1gxCPplFFnijMUdnL20k//8n6cBCPgVbr12Hbbjsntgit2HkqxfNee45w2Qy+XYvHkzhUKB%0A3t5ehoeGcH1h/IKIZGt4TlVwcwFB8XPpFVeydPlyHM+l/8v/SjGfp6ucp5KcOuq4oqIgB4IggCgr%0AaOlpfNEYSiSCUciTfGYLc6+46rhjWragi/pomGyhzPhUlkjIj+N6jE6muT+xn2bdQgnY+CMR8DwC%0Atk7ELFMU/Mx1ykQEj6AEBctieCxBaVplcHQSUZNZ5A/hGCrTY2O0W0d6TicOHaKpq5tCYhJT1wjX%0A1VHMZikJEvsdmV7TrvbTei7P7j3A9R/4G/7utptYd8O7OOv6tx81/q62Rv7q3Vcec167B5I88HQ/%0Av93cz7yOOOcs62I4kZu93rJd9gxM4TbEsByXcNBHd+sRoU8QBM5ccySiXFZ8PPzEMwyNTtLYEKOz%0AvZmJxDTbdx9kcGSC4HM6qMuqxuZtu9n71JM4toUkKzi2RSAQoLOhkcRU9XNF9DzagkFaz1rHtv5J%0AtOlxRFtDCcXAg6Tjp80VOfwJWHYkfj7dzLKAQENYpZLNEKyvJ1hfj5bPM7T5qZckuAJVp74goCgK%0Agiwi1Tdi6TomVFOuRYFYUwt+r0B5YoS0LNHY0UljRyfTY6Nkk1PsfHQj69/4pqOOW9fUzMoNF6JV%0AKmQTCVzXYXpivDoPokh6fJx7vvV1Nv70xyxfv55L3vEugr8XR/5isG2bH/zkTsbGJ6mri9HUGKdU%0ArjA1lSQUCtHY2EAoGKT/0BCu6zJnTieKLDM4PIqu69hONfqdmXnxPO8oYcmwbBxPIC4qiI4FhsZ4%0A30H8oTDijFvcc11sx6mmSfj9NLS0csYlR7vs33jzrQzt2U28rZ365paXfN4vhi27D/GNHz+EbloE%0AAz7+/uY3s2juqXc6yrLMze9/D+9827Xs3LWHfQf7GR+fZCqZIpmaZiIxxYL585jfO5cz16zi3LPP%0ApLX15L+hHnz4Ubbs2IvleNiOgyRKuI4FkoQoiNXvTlHANHSi0SjtbS3IsoxhmDObvdLYjsPY+OSr%0AIrjeu+kAv9i4l3RBRdUtHNelbyyNIon0jaZJpIv8483HusJ/n3OveiMrN1zIU3ffxfaHHyI1Nkog%0AFCJS38DU0BAHt2ymfMM7T+oQV6JR5FCQUGsboqyghF6eaM5QvJFgXR1NvfMRZbkaCfoSsG2HZ/f1%0Ac9/vnpy9LF8s869f+z5zOttYvngeK5bMPy07HAVBIBgMsm7dqf9ePur+kkRFU3nk4CH6t++h4oHm%0Aepiui+26BCUZJzYH15PBKGC5NoLPj6AVKKS2k2lbQlv9sakv4aCPhliQ+V2NXLZ2AfmyzmPbh9h+%0AcJKVC05/EfLF0v/YRp76zu24joMoSax/700suOCiV3tYz4tpGvz8O/9NKjEJQLSunvbubtZf/PyJ%0AGn+8nH7v7xo1atSocXpRE1xr1KhRo0aN04gHNz5GJpPDtCzmdHUSDofoHxiio6ONxnicZCqFIAgE%0A/Mc6L978jg+SmBjh5ltu5YPvvvY4Rz8xtmXhuW41ZlOormPbtvW8t5cVHwvWvLCIZkkSsWyHyenS%0AMYIrVKM4D2eYyvJMxPBoks6W+LEHe5G88arLSSSTPPHkZnL5ApWKiuO6TE4lAUinMwwOj/Lpj3+E%0AnjlHXLOWafLVv/oLTF3n/f/yGZo6T+yo3fnL/2Foy9PMW3cea958/OdjKlPi/qf6gCNxjfmyTjTk%0Ap1gxyElRNBQCgGvbpIcGiTQecVPs/c09tC1eSrxnLuMTk6iqiqwo+BSZ5UsXs2P/CInpHP5giLes%0APZMbrr+GcCbBpu8N47NtBMfD9jwqloUoybiuU33eZxIR8QDXIVPXgSn78YCgrSMbJvbMEn/IqvCm%0Ac9ZxIGNQKGu0NMYQBIF33nwrX/nk3zOWzWFVdQGyTtXtGhTBcl1S+TKqLoHso6Ghns6OdsrlMoIg%0A4Pf7uPWmG3l6yzP0HRqkZ073MfPX1XOsKP5i6O5o5W+vv5QfHNrKaCHLFjuALfoIuBbLvTzXrr2Q%0AVcuOiEarVq3isssu46mnnsI0TVKpFB0dHaxYsYL3ve99KIqCbTt84Zs/YvvuPqazRQAcQcLFBQ8c%0AWUG1HNRcgUyuQDAQ4Nl77ubZX/yUcnoas1LGdVwoFCglk2R8Q6SHBkjNeR2OqyCKIgLQGo8c18Eq%0ASyJnLOrgjEUdx1z3XMbGxqhUKgQCATzPQ3Js6hQRQZSwnKOPqxYL/OSOO+jsaCMSCbMuEKQ7qBHY%0Au4NdQ31MGha25dAuilhqBVGSCTa34ovGqEyOY+sakj+Aa1kY+dzzjAjam+t5z5su4Ad3P046V0bV%0Aql2lY1MZdFXEb7pYyRRhT8QSFYKWyWuMMZpEDwW32jvrwQLRImWXeMYKkc0X6W6uJxJsRkuMUcik%0A0SwbWwrztLCE/p8+xspf/YK2WHQ2ajcUDlPRbRpFP4Jjwcx8OI7Lwf37+NDH/pFv/cdnWLn01AQT%0Ax3UxLJtktsx0rsK+wSS2ljtccYzreUxlSgR8BqIgEI8GuejM59/Q0tPVzprlCymWKoxMTNHe0sS8%0AOR0USmWKZZXkdJZgwI9hWgyOjPP5L32LSKGAMNNrKQONnkO8lCVF9S0v4uEv5XH27ODsNet5rHMt%0AKdWg7IsR8BwaBANF8BCFqt5neQKTdoCs3cZidZQm3UaamiYci6CXiqj57POO/1Tp7WggHKx+5+mG%0AhesGEQWPwx9TZnwxc9d2snJpLzs3/o7E4CDpiXFa5vQQa2wil0qy43cPse51VyH9Xgzm5Tf+GaIk%0AsfORh6kUC6jFEpau47ouWqWCVimTSyUp53OkJyZ458c/iayc2Pl4MrZuf5bJxBSu69IYb0DTdaam%0AknR3dbB65XIuuWgDX//2d2dvLyDwt399K/5AgDt+/hBPbd9HpZDFsTRwXQRR5nC/siBKSKE4oYYO%0ARHUaoTKOJNtUCgXKhQLWTPS161Q32MiKQkv3HFZsuIBFZ609apydCxa+AHfiK0OpolPWdKazRTpa%0AGihVtBd1nEgkzIb169iwvio2Pfn0Vj73ha/OXv/xj/z1SR2th9m5aw93fO/HTCWnCYfC6LqKaZp4%0AiNiOhyC4eIhouoluWBRLZSYSU/h9PuINDcRiUUKh4Is6j5eDQlnn3k0HGU0WkCWRtsYIqWyFjqYo%0AumWjGdZRG7BORkNrK697/03k09OUshkqhQLReBzF70fXNDKJxEkF16aVa1j9Fx/GKpcJtbbhf5kc%0A5f5wmLf865cwSiXkQIBA9MW78dLZAl/61o/pHxqnWCqjaQa24zA4MsHY5BQBv5+6aJg/f+91nL/2%0A9OvqfalkdZP/mS6StBxKtoMkCAREgYgggCSgBOupKEFcPETPwZOUaoeyUSKTGWZvn8TQ0NBJH6c+%0AEuDqC5dy9YVL/xfO6tWjODVFJZdFzWUJNzRSTCVf7SGdENdx8TyPcrFIIBTCMg0c+0+8Z/cU62xq%0A1KhRo8afHjXBtUaNGjVq1DiNGJ9IoGoakigSjUaIhI/s8v+3f/kk45MJkslpFi86Iv4UyxXe/5cf%0AJTExilYp8c1vfIOnNm/jv7/6mRf02PG2Nnz+AKamE2tspJTL8tD3v4fjvLQ/qDubYwT9MlMZi/bG%0ACMlchfuePMjD2waOue2c9kbCAT/jySztzfUkpvPc88h2Dg4lXtBjWpaNJImz0a7Pxaco/OXN7+O1%0Al1zEE09u5qGNjzMyOkZbWwuZTI58sYiYELn7vt/yl7e8D4BCeppvffQjmJqGqWnc/omPcekN7+Ts%0Ay491sR1m7wP3kR0dQc1ljxJcDcvmyV2jtDdF+fqdmxlN5sF/xFEjS9WuOVkScQQ/ldaFdFRE9EwK%0ALZ9Hy+cRBAHHNMmNj3HPpz9B49x5mF3zEEQRURDQDZMHH99ONpfBc20MTeW7P7uXD/zZO2mfO49Q%0AOIRQ0GdFE8f1cDybw3m3DuDzB1AUmUhzC9HGhQhTOoIjIHgO0UqWityAJ8hEjQL6/T9kRXMrSy69%0AHLNSYu/eZ3n0zp8xXqpQcFxEPERPwKIqHtQJAobnVvVc10PwPBRFYUHvXHbu2gNAS3MTF194Phdf%0AeH7VwfUKO0bU7DQxu0yikMQJzMEDKq5HwjNYecUVR902Eolw2223ccstt3DjjTciyzKNjY184hOf%0AmL3Ntmf3s79/mGy+iCiK1EXDBEyJdCaPJwh0tzfhBYJUVI1CsYJjWzz76zvJjg5XOzWjMabTGWRF%0AobO5CccwsA2DkOyhyFWxtayZPL5zmF3H2bxwqhhGNbpPFEWMYgHF0PEkCZ/PwxXg8LtfAPAcJF1l%0AYmyUtvYOckGZqKygTifJmzabciU8z+MCQaBFlAi0tFHfuwB/QyPqVKIqZM648o7X//ZcLly7lKXz%0AO3n8mQP85rGdDI6naG+qJ52WKGX7UUyV7HQa1ROJigLdGCiA61U3AkgziW9zvAp9joEmhZD8Qc65%0A6HL6n3yMUi6DJ/pwBYm80ohhitQfeho1FCRkaARsm2hDHL+h0yD6SE2XZscmCCK2ZVEqFfjGd37K%0A1z7396c0135FJqDIBH0KqmGhGha2buB4ICohPEHC9kT8ikxzQ5h1K7o5Y9GJ3Xy3vOcaSmWVvQcH%0ASSTT1ddaLEJbcxx5Zo5VTZ95nZUJuR4igOsg4FV7PX0KLtW3v4eAK4jgOITDQf75z2/gv759Fwen%0ANVRHoOQqmJ6I64EIyHg0SQaGK1KSQtR5IulcCdd18ckCkvzSe/ia6sOcvaSTUsUgkbax7QCO6APX%0Are7kUBQeSddTLDVx1a0f4dFv/DsDu57FUFX8oRCe65FLJUmNjtI+4z4/jKz4uPK97+e8N17Nnk1P%0AsOmuX1KYnkZXVUKxKOVcHkGAYibDyL697H/6aVZecOFLOp/fbXyMbC5PQ0M9giCQyeRoaozzussv%0A5b3vfjuCIHDH939y1H3q6+qINjRT8XUSmxOixSeRKxSx1SzliX24XvX1rvhDdCw5B0cIUDE0muwE%0AC+M6pWQCy9DJTE5SzudmumtF2ubO46qbbmHNxZeclq6805G77nmAqWSK+roYjY1xBgaHsJ1S9fvU%0AdXFcBwEREBAFkAQX23FxHYFSqYRpWWi6TturFNN8cGSaYsXAcd3Z32fTQoWAX+adr1vD1n3jLJ7z%0AwpJSBEFg6TnncmDLZgytKoqLkojnOBjPqQp4PkRJomXNWS/qfE6GEgigvMS59jyPb37vF+zY0082%0AX0AURYIBP6ZtE/D7MEyLjFq9PF8onfyAf2BUKhXuyZaYdAVMD5r8PmzHoWw7lDwPSRAQPQkRAdFz%0AsTyvuoHHcwnILv76+mocek2gOoY/uH5sQcDn85/8dn8C2IaB5/3xR1/XqFGjRo0XTk1wrVGjRo0a%0ANU4jopEwiiKjGwblcuWoGNVSuULv3J5jom7//av/zYHdOzD1CnguqmOzf8+uF/zY8bZ2epYtI5dK%0A4lgWsiwz1neASF09llXt+NJKZX71tS+z5Jx1LFhzxik5fVrjEZb3tjKdr1DSTOLRICNTOcJBX9XR%0ACnh43P7rbaxe2EZLc5xUtkhFM4jXRxidTJPOlfApR362/PrhZxgaT7H+jMXMaW88aqF4Kpni7//h%0AM0QjYT7/mX+YFR0Oc3jBZ/HC+bS2NPPQxscRBKHaqRaNcuBgP8ViiX0HjvRSPfj975FPJrFnIkht%0A26Z/x/bjCq65sVEOPPwgnuvi2jae6/LA5/6Zxnm9LLrwYvalLb7/mx3ohk2upGE7Lvze2oUA2I6D%0AIAhoi9aztGkhY5s3oeZymGoFy9Cx9Oq/8vQ0pdQU/v4+2kSJacvCFf0UUkk8x5o5Zwu1UuGuex/i%0A9Zds4NGeeZT2FomJArZjY3vgzbiaXa8aB0soROOSZZz15muJOzH6fnw/Rq6EIQbJiUI1YxaPsm6T%0AyE0Smpoin5jg0H98gf5cAUvXKeomMVnCchwkQBEFfKKATVV4lfCQJBFPEMjnC+zctXd2DkzTZCqZ%0AorWl+XmFgJ19CfpG08Trglx69kuL8Yu2dbAjnWOirOKKKijgWhpFQ+Ur//l1mub00NXVRW9vL0uX%0ALiUSiaAoCldccQUbN27k6quPjsp7fPOz5PIlFFlGliVWLp2PoJbJlffhIXDWmSt40xsuY8eegzz6%0A1A68cgGjUMC1Hera20lXNAqajmRaLF7bS+fceUzs2snZC1vJDhnkyzpBv8zAeJaGWADHqb6uDdPm%0Ahw/sZO3SLhZ2N550TmKxGIqiYOg6pqkjeC627SFKEo0treiJCRTPxRVEZFnmvICEJoqkHIvui19H%0Ah1Zi787tPNo/hCMIuJ7Hk5rNHCXA9RdfwYLXXsEzX/gMtq4RamlFLeRRIjECjc/fe2eYFrv7xlg6%0Av5NrLlvLbx7biQAEAz7a2ppITncRcnQCWhlZUhBFGQEHQQDb85C9qlDsCRD2TM4zxtDcIH4nyOXX%0AXsOFV72evU8+wajuYrkCiBKSrOC5LpliEVkSECsVdE/A1jRcM0/Q8xCoqlp+weMc2SaJwp7dB5lI%0ATNPZfnKB4ozFHdxwxWqe2j3KeKqIblgYVgjFW4eulYmFgjR3zqWrrYnXnNXLpWtP/pqOhEN84kPv%0A5de/fZyNm55hOpMjXyyTzubxHJOgAsFgkGCkgab6OYjjO8BykKjG0hYcD10zZruFPQHslg5KxSLu%0AxAhubop/+sxtTAyP89v7HmdnXwL/ZNX95gEOAhnHR9DRaFETyK6FKkUo5Iu0tjURPsHz/EJ49+vP%0AwAO27hsnV9JITCZxEEBUsEUfybLNU7tGGUnkuHDNBqaGh9HKZQLhMIrPh2PbVIqF5z1+XVMz57/p%0AGjzX5Td3fBtJlog2xGls62C8vw9BcCnlcuze9PhLElw9z6N/YIhyuUJ7Wyuu61KpVOjsaOOaq19/%0Awuf7sR1D5Es6wYCCplv0drexqGspP/vBflzbAUEkFAzwxgtWMDKtkkiXkOR23vbnlxOSXJIjw3zt%0AQ7cBIIgi0YY4Z732M5DxFwAAIABJREFUimOihE8nHOfoxexiWUMzTILHSfl4IbzY74rB4RH2H+xD%0AVTU62ttQNQ1BEFm1YjlLFs6llM+wcdM2yppe7cAGZExamxvIZPOE/CF6e3soqxqeV60X+N9Glo5s%0ARLN/b35XdwRYHGuna9GiF3zcSrGA57qz/duHo1KDkZcew/1S2D0wRd9oGoBI0M/FZ/XiU17YvA+N%0ATs5soCrgUxR6utpwXZeR8Sk62pppaWpgIpHCcV18z1OB8YfMxo0bSWkGQjjCvKZGUskUFVUlGvIR%0AlCQ00yTj2ISEahy73+fDFWUc2YcphTEqKvH4y5dUU6PGq4kSCCD7A/hmNkVLPgX5FBMSatSoUaPG%0AnwY1wbVGjRo1atQ4jdiwfh3P7NhFuawyMjZOOBTCdRzKlQp/9bcfZ/nSxbz9+jcfJbqOjo5hGRV8%0ASgDHsfD5AixoP3GM6PM+/jXXMt7XR3JsBM9x8AWC1d5S18G1bcb7+0hPjLHrsUepb25h3euvYu2V%0Arz+uk/S5vPmiZfSPZRhL5snNROaKooDreIT8CqNTBZLZMvuGUogCCIE6ymoBEYOGWBhBFDBMm3Ao%0AwFQ6T65QZv/ABA88/ixzu1q4/spzWb6gi6GRUT71T/9KsVhCrai895YP8cmPfphFC6quJs/z+OQ/%0Afo5KReWNV13Okuc4hX0+H4osI4piNVr1OYuSiaFBdLVCvK0d27IIRiIsWXtsD9bBhx9iy4++RzmT%0AxlJVbNNgeuAQubFR/Nu2kB44ROjKd6PpFlOZEqbt4LgePKeuTJJEKrqJBzREApy1vIeL33wd6cuv%0AYOjpJxnZtoVk3wGEGZegls9haTqem2ZBKMZUPM54uoTnOiBK4HkIkowoyfzkZ3fyyKOPMbd7Pkqx%0AgG98kDqqMc5FF1RnxpVgWYhqmeGBQ4x/5w6aFy2nsbEe1QFd0yk6Cjg2uC7pQCOPKjGarTwLpibw%0A6SVsTcNxHARAtR0koRqa7BMEQqJAxXFBFGmKhYk2NFM2bUrlCgODQwiWieO6DB4a4EN/9ykW9M7l%0Ahrdew/Kli4+aa8+rivST6SL1kQALuhqZ237i2MLjoWkaP/nJT3j88ccZKJbRPY9gcQxbVAh4Fm2K%0ASGHTo2zaHsMfCBAMBgmHw6xfv57bbruNG2+8kRtvvPGY405ncuimid/nIxjws/7sVeQKJZ4dTuK6%0ALuG6GAvmdbFgXhfXveESdt71C7Z8fwcApuuim0bVEYJHplxh3fkXcM6734unBNh/+8PoZpqKZqLI%0AEmXVxPU8XM9jOJEjmS3zuy0DdDRHedOFy1i77Pnjr+fPn09bWxuJkWFs00IQBDzXRTVMjEyOTlHA%0Ah4jlAUqQkF+gUXBpMcoEDh2gtGwVT1UsypKC6lTA81BdF89ymdQ0tG99FTU5hRIK4Xketq4T7e6h%0A9ezn75F7ePNefnLvkyiyxMXrlh91nW07TNb1EEMnnhvBZ2oouCCDKIggCLi4OAhUfAEqlkPY1gm7%0AJqGpfn710b9hyWVXsOEt1/Pjn/0Cz6nOseJTqGvtoDA1jiYpCALo6Wk8BBxBnEmOq/rW6h2diGDS%0A4mnYmRI//exnuO2z/4ISPHFMqCyJXL5uIZevW0i2qDIylefnD+1GFEVKFYM5bXX87bsupLej4QUJ%0AQooic+1VF3P1FRewc08/T2x5lv19g2x97F4y5XJVXGuegy/SQncoTqg4heO5BAQwXA/TsxFnOslc%0ABNLFPLJtUT/Uz8P/8Xni3d3MW7ee1192Ju9+/1z+79WPzD52yDNYqh4ikB1BNsrVTlFBRHAsdNtj%0A/voNp3weJyLoV7j5mnO45Oxetuwb577fFhlOlRFdGwkJDz+qYTE5XWKbIxAWRewZ54nnuQiCgKwc%0AK4SU8znCdfXHne9FZ55N95Il/PrrX6OUy2KbJuXc80dhnwqViopl2QiiMBOxb8+4kmM01Ned8L4H%0ARqYpqwaRkA/bdpnf1cifX3cOv/zxf2GqZRR/kEvOP4Nbrr8A1/XYMzCFalg01oUQBIHuxUc+Qz3X%0AOy2dVZ7nMTieYuvuAZ7ZM0S2UJoVXU3L4Tu/fJQf3P0EDbEwc9qbWNjTxspF3XS1vbAe75bmJsqq%0Ajt8fJJUpsnnHPi5Yt+ak93viyS3k80Xq6mKIokguV6Ax3sC117yB6978BiYmJti46V1AVdQNBAO0%0ANzaRmJwg3lCPYVTobmvg2utvpf/QIGefdfLHfLnp7WokFvIzLUkk0iUqYT+u62FaDrf+44+JqxNs%0AWNbCZW99Kx2n2L+sVcrsevQRKoUCdc3N2JaFZZj4QyEaX+Tv0ZeLb9+1jYlUdbNFNOSnuT7EmUte%0AWJfr8FiCslp17saiYc5avYStO/YBUB+L8LlP/AUj4wn2949w/tl/XHHCruvy4IMPks1maWpuxhZF%0ATFFk6Zo1vP1tb8MYOsRXvn0HnlkB10EOBFk6rxfLsqoJLr5mYksuQrHGTzm2+48dS9cxtaOd35VM%0AmuzoCJGmJnwvU4dxjVeGrjVnsu5dN2KUq272QKyOtsV/3BHYNWrUqFHjhVETXGvUqFGjRo3TiPPP%0AXcu+/QfZ+NgmMpkcZVXF9TzGJ6qRusnUNPsO9PH/ffgvWbm8+sfdksYYz8gBTFPFdasdO/sP9ZEv%0AlqmPvTBnwZwlS7nuw3/L/Xd8m3Rikko+j1YuIUoykXh8ttswP50iO5WgkJ4mNTbGGz54ywkFgrnt%0ADXz4HRv47j3PMJYsUKjoFMoGggCxkJ9QoLoQblo2JdXEr4QQgyJRxURTVSqagU+RqYuGiIWDeJ6H%0AblqMTKZJZgoMT0xXOx+/ezuJqSSWZVNRVYLBINu2PzsruNq2w/DoGKNj4wyNjhJ5zqKGruuMZ7KY%0AlkVjvIGVK5bNXrfs3PPIJafIJZN4XnWOD27bcpQzSC8VeebnPyYzXO2o0kQftmHT1NWKYNuYagW9%0AVKRekfD7ZAI+udqT9nsJa5m8iiyJtMbDzGlvmO2xaprXS9O8XgqTE4zteAZ/NEqkqZlgXT2Z4SEs%0AXaelqZnz5y5k04FRhkYNXNuaibuqdrWOTEwxlUox1dJMb/t86l0bJTWJaFv4cDjcjucTIO45mPk0%0Ak9ks/dMpmpp7EVuXU9AjpDM5ymo15tcVZJD9aIJCRoqw1NxLnaiRdyEsguaC7npogOG5aK5Lgyzh%0ABgJ0zOnh2vffzC/ue5CR0XGy6QwlTcPzPCYTSaRMjmRqmoGhYW75wI1ctOG8o+bKchxyJY1I0Idp%0AnXrn3GGy2Sz/9E//xIEDB8imUoRmxGnNsfFsA0ESyTguPQLU+32onkcmk2FsbAzP8/jABz5A8HlE%0AtoC/6uAWBAFdN3hy2y5k6fg/vQVBoHleL6LPT0rVUA8NgiTheh6e4zC8dw/f/dQniDY2cdVNN/Ph%0Ad2zg9l9vo38sTbFiUKpUexmjocML5zYT09VNDIl0iUxB5crzju9YkmWZyy67jIE9u9HSKURBxMPD%0Adh1Kqkan4iHMxPM6roXnyvgDPsKyhD7Qx2PPPstUtoAoCEQlEdd18UsSIpDY+CCOWxVxw+2dVKYm%0A8dfX03bOefgiz9+lp2kmhZJKsaLNutsd12M6WyRfUlEUBXXRORgjQYIT/URcnZhrInoOPo50kcqW%0AjicojMtBApKAq6scOjTKTvVJ/uvpac5e01Z1aboeSqyO7e5aHHERYU/Hdmya3AHi2jR+z8HnVUVc%0AU5DxhOqb1u85RBwbY98OHvz8Z3nt33z0pKLrYeKxEPFYiEJZ5xu/2AJAb0ec+Z0v3gWkyDJr1yxl%0A7ZqlTE+nufyRu3EsHUlWaIiGaOvpohCS8ZXTSK6F6XnIMx/bHh4S1Z5ZNZvFBfICjOcLtI2OkDrU%0Ajy8YQvb7kawjC8UBWWC1N0ZGS2G5HpoSIWhXsEQfBbmOuhcptvziy18iPTHO+je9meXnnT/7/bKw%0Au4mF3U08u20no9MVRNfBj0U0XE/O9KjoJofGyvToHnWBAJ7rYhkGss9H9PccVvs3P82vv/E1Wnvm%0AcsE11zJvxcqjrnec6iYjx7JwbQfZ5yP4EjogoSqOi4IwG68pSxKu65LLF0hNp2lpPpHz28ZxPSRR%0AQBDAr0jIsjTjpHSRBI+e7moEtSgKrFp4dBy1IIgIojATJyzgCwSO6bR9NZlM5bjjzo30DU9RqmgU%0Ayxq24+BTZJoaolRUnUJJxbYdJElk36FxHtvqJxIOcOsNr2XdqlMTBwF8gSBNnfOZTKTAH+R3j289%0AJcF1Op3GMAzq6mMA1Wjg1mYuOO/4G0jmzOlm1eK5PFoqIggCqqoyPj7OqhVLWbXi1Vmgr48EeMeV%0Aq/nefTvIFlTKmontugwlcliWj7TTRHJnntF9n6J7/nyWrz+f7iVLae46tkddK5fY9uADPPPbB5gc%0AHAABAuEwhfQ04bo6lqxdRygWexXO8gim5ZAtaQQUGZ8iY7yI3wqKIs9uLDRMi517+o+5TU9XOz1d%0AJ46A/0NkYGCA8fFxHMchEokwMTFBY2Mj11xzDW+8+moe+M7tM7EsOlSS+BrbKaom8ViQ7rZGJtMl%0AYvE1BJXVbBua+ZX5J5gsrJeKjGzbysjWzST7D+JaFq5lVSsKTIP+xzYysOlxJEUhWN9A09x5NPUu%0AoGPFShq657wqke+e5zF86BB7d+4glZg85voH7/41OzY/Tbypmea2Ntq7u+npnU9dwwvf/PiHhOzz%0Asezy173aw6hRo0aNGqcxp89fWDVq1KhRo0YNRFHk5ve/hwvOP5dHHn+SLdt2cOBgPy3NTRSKJfKF%0AIrbt8LM7f82KZUuqQoalIwoiwUAUw9JxXQfTtnhk01be/LqLX/AYeleu4oP/+nkGdu5gz6bHGdm/%0An/TEOOV8jlCsDr1cRvb7iNTXk54YZ9djj7D8vPX0rlp9wuPO74zzDzddxoHhFE/uHmXvYIrpfIXJ%0AdJFoyI9pOXieR1s8QlE1kIMh5nS001EncnBokrKqM5nKEfApWI6DLEq0NdejGxajiTTf+9UjqBUV%0A07SIN9QTDAaRZYk1q4445A6vV7huVcQWAEmWcWybvv4BPCAWjdLR3sZVV1w2e79YYxOBcBjZ58PU%0ANErZDMN796AWi7OLiRO7n0XN53AsCzvSgGo6yB5M5nWWXHwJSmqUtiXLOWtJJ9dfuoKndo8xnsyT%0ALWpMPXeiBFAUiXNXzuHPrjoTa2KQCp2E41UHz9CWpzHUCrZhcNGttzG85WkKiUlswwDX4d3XXs2K%0AyRyf/revYug6jm0BHngODgFkSSAxlUSWZa79Px/DG9jP0H2/RpsYx9N0qtILiI6NH4Euf4BBQ8cd%0A3cPymIJyzlX88oGnEfDwEEAUkWUJw/DwPBiP9tAdkNA0g+Zyiaxhoc/0Cxqeh+oKNCkKy846m3fc%0A9EFWrz2Hs9es5Ef/9m9szacY9kmkDZuYCBVDp2BZmKbJz+68i/PWnY1PUSiUdXb2Hd3r+/Pf7Wb9%0Aqh7mtNXT01Z/VGzi8fA8jy9+8Yvs3r2bcrnM0sZ6mJ6i4joIooDpepiOS8mDouOQyeUxRZFoNEql%0AUjnhsQFWL1/Irn2HKJZVHMdh175DNNTHZmYXxiZSbHt2P6uXL0SRZdqXr2SqolJ2XUzbBtue6U2F%0AcqFAuVikMJ3i0DNbWb7+fD5240UcHEnz5O4R9gwkmUwXmc6p1EcDlGecrwG/zFiywK8e3cc5y7uI%0Ax0LHHeuVV17J/Xf9iv5cBseyq7WYkoxflMC1jrw0Z1yLFdXCln0EETBNE8epLmBLeNWOXllkWUih%0AVfDw18fxPJfy+ChSMEjd3PnMff2bTjh3XW1xGmJhJElE1U3Kqo7juBimRWNdhOZ4jHddfT4//JnN%0AU3mLmFVh2sqxwC3TKlj4cfE88OFS7xqUPBs90MCeusWkAy3Yng8r43AWIuDhOSbTRfAIQTBARfBw%0AEEgEuwnnh+nJ7qXO1Yl4FgHPxhREFFxcQcLyh/BrFSb37GLfg/ez+uprTvraeC4CAq/EMurvL87G%0AomG+8A9/zZ33buRRv4yzZxN1TnVzw0waNbJQ/ePQo5oYbnpgOg4TxTKuKBEP+HFMA5+qYyPiISCW%0Aczh+iDXGSebK+K1yVVjyxfCaFr7o8Y8e2M9Efx/J0RGevvde6lacy4WXbqC1pfo5GM5OcG56Dzkp%0AjKRYOMFOSo6ArulopoZqWHS0NKGWivgCQTrnLyDedrQYkkslKWUyZBOTjB08QCwen+2fBBh4dida%0AuUwxm8HzoG5GQHop+P3/j733DJPkLM+2zwpd1Xl6enLamdmkjdIGbdAqZ5QQEgg4jCWywYDBxgZs%0AY3gNH8EEYwwmZ0QQSEbBEqCwSquVtDnnnRx7ejqnys/3o0ejXaQVCoAIfR7H/tiequqnqit0P9d9%0AX5dOOBJCVRRM08Tv9xOJhMlms9z801t519vfTCDw7HmT9ZEAmk9BCDBtl6PD0/zkvn10LlzF8PAQ%0AsboIp5226JTvragql934JnY++ADhWIyepctYdfElp1z+D8nQ+DSf+/ZdDI1PU6wYREMB4nUhbMfF%0AcT18qorP5+LXJXyqWrWiR5DLl3E9j4mpF9Z5LDyBIis4XlWQ87znpwAZhoknPGRJplwuz1ixW7je%0AqUW8puZmFEWpuj5IEsofQWfxOWf00Nse58HtfTy+d4iB8QyNsRAjIyVMNURRljiaOEZ2YhN9e/eg%0ABwIEwmFk+eSx73roQSqFAsVsFiE8Gjs6sU2TUjZLS3cPqy659GXaw2fyQm2ET2T5onnURcIkkmkK%0AxRJjE4LgzHWaL5T40rd/zpoVi1m/etmfXRZyOp3Gsix0XUeSJEzTpKmpidWrnyVzN92H3nsGmXyF%0ASFAj6PfR0RRhKlOiYHg8tmcIn0/hxEN0+8MH6O2Ic/q8Fvz6n58ds1kqseNnP6H/iccwCgWMQh6r%0AXEZWVVRNo669nUo2SymdxnMcXNtClhUmDx9ECwTQw2EWXnAxZ73xrX+wMY+PDLN982Z2bXmSxPg4%0AxUIeyzSxbRtN09H9fqYTk2QzGVRFQfVp+DQN3e/HH/DT1NLK4jPOYM3Z59Az/8V/D6hRo0aNGjX+%0AVKkJrjVq1KhRo8YfIUsWLWTJooUcPnIMJIloNEJTUwNHj/VTLJXoGxgkm8tTH6tj09AktmPNWIG6%0ACK86qdcYe/FdBarPx2lr1nLamrU88X93cc+3vo4kyzR1dCKrCtOjoxQzGcL1cfLpFDseuO+3Cq5Q%0A7bpZMreFJXNbODQ4xad/8AgADdEg9VE/yUyZiVSBtoYwE6ki+bLDe153Iboi+PAXfwZAfV2YukiQ%0AQqlCIpWjIRYh6NfIlyx8qk44FGQ6lUbXNRricY73DbBkUbW7T1VV3vSG13HPvQ8wMZmgUjEwLYts%0ANkdzUyOhUIgF83p541+/jo721tlxb7/v1+Snp1F8PmzTBElCkmW0EyfGBSAEtuNSLFWwhIwsqt2G%0Ae7UuPvPFDyFEtSv0qrMXsai7iU99/2G622LsnX56M5pPobM5yjXnLEZMj/HAFz6LJMv0rFlPdnwU%0As1hAeB5CFmz84ufQw1Fc20J4HqqmEYo3sGfjdlzbAuHNdLiCLKs0xmOYpSw+n490JsPj23fzT+/7%0AW86+6S3c+7EPs//uO6uZcz4fwqcg2zaYBmHJwXRc8gf3c6DSWM2nnRmv53mEgJwQWJJKMdDAxded%0Ayy0/+REjjouQqsdGBnRJwhCgSDLrV5zBomXLEUJw9Obv0Dl0GNnNMeBUxdmAZxMCpjwwLYvJRJIn%0Atu1h35jNvr5JCmUL5/gu6ioGaWUxOysW+/sS+HWVurCfN1+9mjMWnLrb5PDhwxw6dIhsNktvby/Z%0AwX7KposDKGImohaBJCs09s5jSbyZTCZDPp/H9yzWpL/JRWev5t6HnqRYKuMCxVKFYqnasaUqCrsP%0AHOX4wAhNjfWcu24FK3saEYEgLhI+nw9NVTBNq1oUMBOZKyyL/icfR7znfUiSxKKeJhb1NPH43iH+%0A59YnkCRorg/R3RpjZCpHqWIR0FWyxQqbdg9y7XlLnnWswWCQf/no/+Mf3/om8skkASCAh+J5PCVb%0AK7KEpsj0mQ6KEARlh7pKhbAkEVRkCq6HKSRURSaFzN6yRX3Ixp2aRA0GCTQ2Uzd/Acvf9m4CDY2U%0A0ikmD81YMnZ00tDTOzuetafPp7M1zvb9A/QNJzhwfITBsSTzu1u5YO0SLly7lHgsTC6TZveBo4Sd%0AEktkg7QcJOYV0YWHS9XG2pVkTNnP0fgKMnojpupHcS0kt3p9gIQQLrZjg/CQEciKipA1ZJ+OEW5k%0ALLSM0sQxFpgphARuIExHVztKpUQhlaKutYNSKsWxRx5k2RVXM503uPPRQwjg6nMW0dF06ntxZ0sd%0A9dEAkaBO70vobj0Ry7IYHBw86bVyscDY6BDXXnYWuUKJB00Js5KmKdmHr5xDRmB4AuWpohQBugSm%0AqHa9TmSyxNtbCdbHyVsZDHxICHyyA7KMkcugugJLCWD5IxxvXMlp0dhL2g+zUmZ6bJThnGBoOMz3%0A7jvIkjicMa+JUN9uWopjlGQ/T7SsojSRpEgA4QlUs0JTQx1IEvl0mvqmZlZdctkphZBSPk8pn2d6%0AdBSfruM6Dp7rMn78OI5TLTgIRqI0dnSy/NxzX9I+AZxz1lqGhkfJZHK0tflpaIgzPDzKw48+zuEj%0Axzlr3ZmYpvmM9dYvm8PuoxMksyUa6gIMJ7LkSyaR5l6ixGltjLL9yBQ+TWflae3ovmf+1L/0xjdy%0A6Y3PtEB/ORFC8K2fb6R/dAqArtYGJqdzFMrGrKPFRDJDLBqqFvfYNkbBwnE9XM8jGHg6BD2VzlAu%0Al2luakTX9VO95YsmGomgKCq241DI5bAsi+PH+/j3j3+Kd7ztjYRCJ1uBZrNZNj36KIVCAU3TCIVC%0A9Pb2nmLrfxiEEIwkcrQ2RLjxipWzxUuRoEZEMknhw5U11Lb5hErHMIpF8qlpPMdFVhWEEATDEQqZ%0ANPlUCn8oRKS+Hn8oRLmQJ5dMUt/axrKzz6Xjz0RsidVFuOKiszBMk8mpFIVSmUKp2ul/tH+Y0Ykp%0AHt++l/se2cJ73nIDDfXPbQ/+p4So+unP3j8VRcFxHJLJJL29vUjSCUVDpQSNQRfLH2AkkaOlIUxQ%0A99HdGsO0qg42xZnu10zBYCyZ49aN+wjoPmKRAKsXtXPW8jksnNP4ZyFcF1PT3P+5T5PsP05pOokv%0AEMAfiRJtbXv6e7uu44/WgVQtipFVH55jY1cMzFKRSi7HdH/fH2S8lmVy509/wiP3/ppCLkchl8fz%0AXMKRKKFwBNXnQ/f7kWWZUDiM47q4joNj21iWSTadwqwYjA4NcfTgAZ585BE+881vo/4ROSnUqFGj%0ARo0afwhqT74aNWrUqFHjj4hbf3EXu/cd4IpLL2LdmpOrxzs72hkcGqFiGAhRFbqgKs4eOXIQx3UQ%0AgF8PsbihkUXR331Wkj8c4s0f+yQ3f+JjHN2xDdXno5BOMXbsmfZqL5S/e+0GNu8Z4u7Nh8kWDaJB%0AjULZ4shQktULW09a9qZrzyOdK3DbvVsYmUzR0RxnIpklKmk0NMTRNA1FUZiYTHDnPffyyqsun133%0AkovO4+ILz2V8IsGeffu5+af/S6FQpK4uymc/8RHaWlueMbbWnl4yUwmMmTzEpo4uLn/jm1F9Tx/j%0Axrnz0IIhPECt5FH0ILIEmqrQdPRR+jZ3Mfess2fbbJPZEtl0kv2Ht8Dpr5ndTu7APWRK82mMXIYx%0AWsY2DfKTEySOHpmdoEEIXMemnMlQyeVRNQ09FKKhZy71XXM4c+VS7rrn19i2UxWCZYVYvIG33/Qa%0AfvTTW8nl8lApo2zbxMSWM2g5cx3heAMNug/HcXCiUerjcYpjwyiuIOdqTAXjBMwKmakklqwjiWq3%0AiB+PkJGn4AVwJBlUFVPWSKTSZGwXVaqKNw5gCUFYkQlJgv2PPsKcZWdw4PggbN1OaCpBoLEFuZwF%0Az6YhGqZVV8iny1QAw7T47l1bKVJHtmCglpIIx4en6YTHDpNpfbqTORb2s/voxHMKrk9lktXX11Mo%0AFDD9QZrCYax8gWK5jOM4+GSZlvp6/vm7PyAUraO/v5/HHnuMjRs3Eo1Gn3NCvz4W5f3v/Cu++r3b%0AGE9Mk80XKVcMAv7qOqWyQb5YZnwqxfjkNNt8Blq5jKrrNLS24VUqWJMTKKrC3M5OjGyGQrlCwLWZ%0APHSAtiXLnvV9/bqPj/3NJXzs2xvZ35dA86uUKjbDk7lTjhWgd948Nqxezf6HH8KzzGrnpaj24zqi%0AatHr2TYFSUIBKkjkPI96RWKu7mPEEZiei2k7FB0XS3XZVza5bNFC6k9bTMvqdbSuPxtlRqx+/Lvf%0AZHjnDoTrEmxo4LX/9RXUE45ne3OcV14Ux/M8/uaj36oe02iIV1/2dIfhlRdvoFwxePT73yec8Ih5%0ARSQ8JKq22B6QUYPsjK/C9Ddhyxp+q0jFF0L1HKrBrAKBjGMWkSQZofhAVUCSkUQ123X9sjMY3jgG%0AZgqAeHMzb/36t3jwi//J4NYnkPAQQHF6muzYKE8OV3h4Zz9CQDwa4IaLT7aqPZF5HXH+6x+uwnY8%0AwoEXf88WQnDgwAEee+wxtm7dSiaTwXGs6t88j8mxIT760Y+iaRqWI8iliwgtRHDVZUwdOcRpyX0A%0AyEj4ZQlXVAXYmXoJPCBpWHSFQiA8Ak4BSQjwB5F9GmU1zLQeIx9uJRnuRFZUultfuq1ga08PI2YI%0A25MoOhq7xstk+7azoFjA5zmgQG9+hIRtYQTacGWFJp9FVFOZHh1F0/00zZnD4nXP7Eydc9oiGto7%0A8Pn9VIoFrIqBVangzRSpKKpKqK6OUCRKS08vr3rPe/H/DrL1LrnwPH5570b6+gepN2P4dZ05XR1M%0AJpIkU2mGR8cIBYOc6Lv50KOPs3jxaXS1RCmbNpn8jJW641LKVD/nZLbEo7sG2Hl4jPpogPXL5nDt%0AeYsJvYTz6g8KLkbaAAAgAElEQVTB/mMjDI1PY1g2PR1NDI1NE4sG6WptoFQxSeeKFEoVgn6NS85a%0AjizLHBuaYGIqQ65YQZmxet277yD/8YUv4zguXZ3tfP5T/+95izae5+E4Lqr63F2Qpy2cRyQSIpPJ%0AgeeC8DAslye27eTAwUM0xE6OcUil0hTTJqqiUKlU6Orq4tJLX96uz73HJ/nKrU+iayqXr19A2bBm%0A/6b4fEiOjHBdipkEZTuPPxgkVFdXvXcLATN5yJ7rzlp2lwsF0pOTaAE/zXO6WXbOuVz19nf8WYhm%0AT3HDNRfR1tLAL+55iMR0hkKxTCpdfa7miyXyxRLFUoVv3HwH//reP66ihpdCY2MjmqZRmYl7iEQi%0AZLNZfvazn9HS0kJkTg9KIIBsOai6ztpejXK0nQP9UyTSRWQJoiE/0ZBOY+xpl41IUKNiOhiWQ6ZQ%0AYTJdZHw6zyO7BpjbEeeNV65iTutLK9p5OfEchwf/+z+ZPHwQu1Khfk4PkixTzqQpJKeqhV0zhZKO%0AZSGratVmWHj4/NXO1kC0jkJy6g8yXqNS4auf+TQHdu9ienKSUDRKU2sr/kAASZKwLQvLMnEdp/o9%0A3zCQZBmfz0cgGJy91oUQmIbB2NAg8cZqnnNNcK1Ro0aNGn9p1J58NWrUqPEnSiqTY2h0kq72Zpoa%0A/ryzUv6S2PzkNg4cOsKhw8eI18cwracnwvYfOEyhUCTg99Pe1kK8vjoR8eq2AD0LW/ni0QQImBOJ%0A8raeCFrohU0MCyEY7ztOfUsrwefIqQtGo3SdtojB/ftwHQchxGwX0KmwbBefKj/n5JuqyFx45lwe%0A3N5HJl/Br6l4QmBazjOXVWWuuXA1m3cdZXzGStAyTcam+mmOBfGEQHE9VFWhLvrMfZEkiY72VoLB%0AAP/1+f/GKJVob215VrEV4FXveS+rDl/KTz/9SVzX4ep3vJNlG845aZm6tnaWX/1KptM/wppKIBsl%0AQOArJCkeLvDo1zOM7N7J+e96L5IkoYkSYzvvpJhNnSS4mulBrJDN/n27WdgYR1FVhCewK+Vqh6ws%0Az056CiGQhIceCqHUxbj72BiD3/wel196MW98y9v42le+DLKCJMnUxRrYtudIdWLZdegVNrHpcfZ9%0A40v03dFGZnSk2qkgSeimgVsp4/NpmJLLkNbGRKAVWbhUhIItJMTMZ1lxIeMpuLKMIsvE6qMc3vww%0AzT4Fw3GwBRhCIAN1ikxnKEBDXRTXddi5/yD3PLAJIzFFqwdN+tPnkRmpZyIUwimNg+tStjwyZTAw%0ACU8dxRAKRSHhSSBLQaITB9CaOyn4GxDi6a6Mp9j14EaObN9KJB7n8je+hf7+forFIl1dXSQSCeLx%0AOO/94AeZN28el194ETYK+PzYjW34/NUJp3nz5jFv3jxe//rXI4SYzXQ7FYvmd/Mf//Zutu46wKYt%0Ae+gbHGM8kcQybXyaD7tiEAr4mc7k8Hl5mgtFYKaYQn76Wok0NRP1+9HGx0iKCA9uOcoNCxaf0iIx%0AEtRpqQ9zWEnOFmb8No5s34YxOYEuSziqD8+rTqZLAlSpKrxKSCAEDtWuR0tVmRAyniuxsLeH0eFh%0AhOsSkGWKQoLOHs75jy+i1z1z0tQsFilOJ3FMEy0cxrHMkwTXp5AkCVVRaKqPEgkFnvG3G665mLXd%0ATTz5mY9TTKXx8lkQLo4AS5bZHWilWN+DI3wEzRymL4Rml4hWkiA6EZKMsEvIwkMkdkAwTqhlPpYc%0AxXI9XMdh/5E+Au7TlqGJ6TR9Eyl6129gbP8eHNOsdn55Lo5pYDseluMiPMgWjNnO9lOh+1RejJPi%0A5q17GJuc5rx1p/OzW37Cpk2bZruwZVnGdWxkn44kBI5jMT2TP2mYFusCARZaKfL7U+jSyce9ya/j%0Ac22GLJeSJ/BmxOdE2SE4dy5m2kJzUiBBWQ0ypM4l0dZAXo0SVyzKnkaLYnH1tecjhKCQTiOER7Th%0A+XctKaqKHggyMTCA0zAPRZdosAusm95BnZ1H82xk4RF1SoRLBnPKE8zXh3iidQ2NmSNMZMaJ1NfT%0A0tPLDe//wEnFMU/RufA03vVfX+L4rp0M7N9HYmiQ1MQ4uWQS2zJp7Ohk/oqVLFq7ngWrVuPTfjfC%0AZWtLM+efcxblcoWRkTFaW5oJh0N0z+nENC1y+TzTqTR1dVEcx2UqOc3/3nk3gXsfIBJrIBhbiBoO%0AYjlQrpioikxDNFAtxBKCdL7MZLrIVKbIwYEE//SGc4lFnl+28MvBI1sPkcmXqI+EKJYMfD6FxfM6%0A+Je/eRWbdx7hGz97YHbZlUt6WL10brVLczLFw1sPcuDYKIvmtjM8cIx8vsDkVBJd0/A87yT73lyh%0AyLbdh9i2+yCj41M85SIsZvLN3/aPn6K+LkJbSwPdnW3M7+1k8YKeWetYgHM3rOfn/3sXialpFKnq%0A2iF5LpYjSOWKpHKFmW4/CdfzEJaDwEKVJdraWlmzZg2rVq36wxzYU5AvmRQqJiNTOaZ+VcSvqQgB%0AuZKJqcfQhEkUwTxZQy9HMcolyoUCjmXhuS6yohCur6eQTlUFF00nEAkTa26mY/4Czrz0chavP+tl%0AE1tN22HvsUl2H51gMl3gxMIFgeDmX+3i9ocP0BgL0VwfoqslRk97/W+NIpAkiXPXrWDDmaez7/Bx%0APv/VH5PNFZjf20mxVGFsMkkqk+PgkX6GRif+bPJc582bR3d3NxMTExQKBWKxGIODg+zcuZMPfehD%0AtLW1EWppQzFttGgdmk/hb99wLvdvOcaD2/uZyhTJl0wGxjNoPgW/plIX0vHrPoJ+H6GARkNd9XdC%0AvmQynsyTyVcYTxb42+vXPiOL+k+FoR3bmO4/jlkqEZ/TjefYpIeG8UejxLu6UTSNQnIKI58jEI3R%0AOHcekixRSqexKxXMYoFiMjlbpPb75gdf/R/27dhBJpWifU43ut+P53nkMhkKuRyOY6PpfhzbIlIX%0AozjzPcNxbFzXRdf9BEIhwpEIut//dIZLjRo1atSo8RdITXCtUaNGjT9RPvXf32d4LEFTQz1f/uQ/%0AovyWvMIafxromoZpWmSyY4yNT6BpGq7j0tc/iO041azH1mauvuLS2cmscOccOqNBru5q4Wje4FVz%0AYrStP5tI9wuzrRs9epQff/LjSIrM2ddex4oLLiQce6aYn56coH/vboxKmYAcxqf7iTU1n3K7gxMZ%0APnvzo3S11HH9BUuf0yps084+RiYzCCRMyyUY8FEXfvY8O9txqVQsXE9UJ1Z9PhRFRvfr5HMFFL9M%0AR3sbb3rD6045tl9942u401MEgZG9u3Ec51krsSVJonvxEi756xspFwosXrv+Wbe34robyPmi/Or7%0AN6PlkqiFFKaqg2WRGhpEkmUWXnAR7UuX8/D9vyIgGTiq4MRE0J45nfh1H0IIWk5bxLIrr+Hwg/cz%0AcWB/VdhRFLwZsS9YHyfS3EJDTy/51m6G73+UwV/ez6133ovpqUiKhowCnsPY6BDJyREkp4JtWfjr%0A/AQ1KIwMU0pMIiQJ2fNQESi2iZ3PoYZCOGWDiuTDUjRsFIQkVbNbZ0RfV1IoqCFUCRpjYZbPa6Hy%0A5HbqAgHWt7QwOD3NYL6EAnSEArz33z/O/s2PkU9N4w9HMF2XScMhIyT6J7MgSwgBU4kEFSQ8WSEa%0AjYK/noqnE8oMUcJHDhmXardvChnLF2O5l6G1ayEVwyYSOllE2nzn7QwdOkhdYyOnn3s+5XJ5dkL+%0AKUEsGAzS1tZGY2Mz4+ksQvU/q2D5QqwqgwE/F2xYzQUbVvO9W+7m53dtRNcl2lubsB2H0fEEwYDO%0A5DTohTIBzyQ1Nooiy9XPWQgOHzxIQFUIuC779HnsP5hj99fu4+I181i5sI18Pk9ycB9lW6LSGee+%0ALcc4MjyNaTnIskRA983a2lqGwcaf/IhSLsfSDWezeN16hBBsvvN2sokEjW1tFNIZHM/F9jzKpTI+%0AUc00FZKELMsIz0MWAuE4mKpOoVJhz+AQ9TNdpZbrofn9zFmy7FnF1heCJEl89N2vZmg8yaK5Hc+6%0ATPfpp9P1g5+S6zvOLW+9Cc2zcYExJYTXNh/bk5AUGVeAJDz8RppQaby68owwr6gKnfMWEEscomdy%0AhGTTIvZ5DVhWgalSmS6ver4jwLRsPvixL3OelsNfKOIPBnALBUqWx48fOc7RdDUT0hOCrQdH2d83%0ASVdrjGVzW7jozHkvKUvwRG67+yEGhsf52le+jFVOUykVicfjRKNRKpXqdV7dPYEtebh+Dc2nYZou%0AYSCGQ52dp1HIDD11vAGfaxNRfWB5s5nDABUUHna6WCL18ZT0WBYqRwJz8eMQlmzSrkZUsjm9PULP%0Awrnc+4PvsnPjAyAEC1efyav//h+f175dduMbefz/7mRioJ98vkAuP8DywjAtZgafcDBlDSFJOJIP%0ARTiE3RIugu7Ek9QHINjby7wVK7nizW8jEj+1VbMeCLB0w9ks3XA2AJt+cRu//t53AFi46kxe9Z73%0AvqDP5Pnylpv+ikKxxJNbdzAxmSA5naKuLkpdNEJzU+Pscp7nUSqVMUyTVDrD+GSCaHSEQF0reqyL%0AjsZOkFWGE1kCmg/H9ZBlica6ALmiyZHhaW7duJ+3v2rN72U/fhdMJDNUDIt4XYh0rkQkGODCtUsJ%0ABU59n5UkiTltjdx07Xmzrw0PPLvTxuRUip/efh97Dh4jXyxTKJSoGCaeEDTGY1QMk4HhCTzXrQr9%0Amopf1wkGqhEF111xAddcVi2wCgT8XHDeBpLTKcYnJgkEgvhsu+oM4Xp44qkrptodLskKKGFkn0pr%0A11yuuubal73rsz4SIOTXsG2XQskklSvjCUEqVyagq3Q0Rblk7XyuWn0jgwf2M3b8GKnx8VmXj2xy%0Ainxqmmi8geY5c2js6KR3+eksXrue+pZnL1r7XeI4DrfeeiuZTIa6ujpe85rXoOs6R4en2bR7kN1H%0AJ8gVDQplE9NysB2XoO4jHNRIpItMpUsoioRPUdB8CrqmEtBVoiE/S3qbufa8xbQ2PLNQr1SuEAz4%0AURSZjtam2dcjoSBLT5vLg49tJ5MrUK6YjIxN/dkIrpIkcemll3Ls2DESiQTd3d309PSQTCY5duwY%0Ao6OjJxU2bNmyhUwmw8qVK/nwTRsYnCrz+L4h9h2fpGI6lAyLyXQRn6pQNmz8mkokpBMNajTGgsSj%0AAZKZEkMTGb72i6185K0X0t744iNSXi6OPHg/5UyGUH0cSZbJTUwQaWqie806Vl5/A0PbtrL1pzfP%0ALj93wzmsevVrKWezTB46wPDO7Yzu3olRLPzeRdeh/j72bt9GKjlFZ09v1QnDMpkYGUHT/TQ0NxMM%0Ah/Bcj4FjR3Edh7r62Gw+a2pqCsMwKJeKTIyOViNufqPosUaNGjVq1PhLoia41qhRo8afKNl8kdGJ%0AKUJBP67r1gTXPxOufMUlFEslppIpypUKtm1jmibRaIRQMEh9fR2vvvYqLjh3w+w6vVe+kuaVZyJ/%0A4t84t6TQsnoVS9/yzhc8qVcpFjArZTJTCe77wffYfMfttPb0nCQ4lXI5vv2vHyI9OYEkyZiVCpFY%0AjOXnnDrXbjJVIFc0GE/mOTaSYk5LjGXzWpB/Y3w/vW8vT+wdoFA2USQoGxYdvgjNMT/eb/xwH09k%0AeGzHERKpHD5VpmxYRMMBrnjz3xD0svzfL+9D0zQ+/fEP09XR/qzj+ub7/x5j0wO0oGMhsWb8CF+4%0A4To+ePv/nXJfzrzsFc95DM1ikScnTQbnrGX+3rsRkoSt+pH1ADhFjHyO8QP7aF+6nNHRUcrlMvF4%0APSdEuPLPH/oA/f39rF69GsWncebr3sDK627gjg9/kPH9eymlUyAEQgisSpnWJUu57AP/yu13/QrP%0A80imUlQMC0HV6stzHGQJhO1gmC6KJJBch0SpjK370KN1yAgKhSJHDBtFCOYGVZS6GEXHZdTnx6+o%0AKLi4koIp/aZYJKHrPrramlgyv5PTw0U2z3Rm+0Nhzpq/kMkHNiIQrF63ng2vfBVnXXMttmmybdde%0AonV1GKUihWyenOeCW7V5zVZMNEUi6vfT0d6OFT+doq0gFdMUtHpcz5nN4JQROI7LaXM7eOffX8Xg%0AeIbutpOFPuF5WJWqyOp5HpFIBFVVsSyLQCBAoVDg7rvvRvcHEaF6pJKDJ1yyhQq79+5n/ry5xOtj%0AL2my/MR1161awrzuTr71oztIZfNYio+8HiNiTCFcB8sWCOFh2QLLLlAEfIqMVEyQinRQ6E8wmsxx%0A24MayeEDJIf24wqZyoIF/PCXu5jOlgj4fVQMm9aGCOes6AZg+PBBtt9/L6VslsxUgsXr1jN69CgT%0A/X3YlkkgHEYPBli6YhVdp5/Bjz/7aWbaW3HrYkj+AGYui1QpowhmunwlHMumIDzwPHRFIRYKcdUN%0AN7zoY3Ui7c31tDdXiz9K6RSJI4fpWrkan//pYgxZ9VF/2mIcVcOxDQoeRKJhzli+hJGDeRzXRcgy%0AkmtR8KAU7JiRREC4Di4yeuM8FrfG8B94nFhhkHjpKGk1yLSk43OfztRUXJeOwV3kMLBcE5c4picx%0AYfk5ciRD0bBnhcp8yUSWJPrH0uw/niAS1Dn7jO7fyXFxPY/xsWHyE0N4toE/FGFyKolPVQmFI8ha%0AEMcoIqs+/KE6JAHzSmk8AaYjKMoyISAsbKqfIkgIHFklLfmoMOOwMHP79RQNDwkhpJllq//8OJgo%0A2EKmTrZZEPfx9//01wBMDQ8zPTqK6zjEmp9bjJnKFBlJ5Fja2zybIZ4YHuL4rp0MPrkZZ0sWRZgY%0Aik5ZDRKxClQUjbwvRqc1TUiD1SsXs3jdehatXUdjR+cLP6h/IDHM51P5x/e+k/s2Psxd99zL5FSS%0AXC5P38AQuqYRCPiJhEMEg0EikTCRSNWq1rJscvk8ybHj6MkRlGIbXktVTK2PBoiF/WSLBol0kZZ4%0AiESqyI7DY7w6v5R4NPhcQ3rZMG1ntojoKZ5vZz5ANpdn6/adbH5y20mv/+eXvo5AZuveoxRKNiXD%0AIhjwE42EaG6M43oeuubD9Txc10NVFDzhYVk2FcMimcqRTGXZvufQrOAK8NrrX8ng0AjbduxmcipJ%0AOBBEUSQ818U0TUzDpGIa6LqGLKvIsoysKIyMJ/nkZ/+bro52rrj8Yi6+4JyXRXxdNq+Ff77pfLYd%0AGuX4aIrxZJ6B8Qy97fWcsaCN81b2sqS3WkR3+nnnc/p558+u+9gdv+BX3/nW7P9XXnQJ5736d3Of%0Af74cOXKE2267jVQqRX19PfPnL2Agp/PAtj7S+TKFsoWmykSCOrGwH58qVzuRJYlIUK+6srhe1YnA%0AdjEsh1yhwuhUnkSqQDig8YZXrDjpPfcePM4XvvFT5na3c81l59La9HQRh2nZmKaFN9MyrSgyuv7H%0AbeP9QrnooovYtGkTtm0zMDBAQ0MDjY2NNDU1US6XMQyDzs5OEokE+/bt49ixYzz22GPcfPPNnHnm%0AmVx55ZW85erV7O+f4uu/2EK+ZFKqWMztiGOYDrmSQTJTorEuSCzipzkeYjJdJJkt8cDWPm66cuXL%0AfQheELmJcaaOHcWuVKhra8euVPN+67u6ufDv3o+qaQxt2/qs6wZjMeaedTZzzzqbUjpF/xObaZo7%0A//c63k333UcunSEai6HNuAOMDw9T39jIomXLufSV17JgyVI+/K53nrTeRVdexbmXXkaxUGCo7zgH%0Ad+9m7/ZtTE1Okk2nfq9jrlGjRo0aNf6YqQmuNWrUqPEnhOt67Dl4jK27Dsz+sAf49//8NnPndLBo%0AfjfrVi/FV8tK+ZPl/HPO4uz1azjeP8jA4DA/+fkvyOcLNDU28I633sTa1Suetbsu1NbO4pveRubw%0AQeZec91LmsRzbJvcdJLMVIKpkSGErJAqFFA9j6mRYaxyBcWnIskykiwTb2vj9PMuAOATH/8kv7zt%0AFpaeuZ5vfffpSTkB5MsmZcMmkSqwvz+B7lNw3OqkaqFi8vjeIdJ5AxBYrkCWPNLpNJ/79p0ETpi8%0AEgju2LiNXKFCvlimKR5lKp2nu72Ry84+g47mGMLziMfrTym2ApQ2PcAOz88EVQHxQS/A8nT6RR+3%0AsX17eOhLX0BzVOrlxuo1KgQ+n0pdOICULYEkIcvV92toaEDXdXK5k7M1p6ameM1rXlPt6pxB0TSu%0A/MjH2H37bey89RbyUwkkScJzHCYPHiB5/Cjd3Z001NcjITE6mcS2bRzbrNpMShKaTyEcjSLbFpQL%0AxDyDvYZMo+QRQpAoljloOshCEAoEmPZkpgwTy7KYW1/Al8tgNc/nmCnjeVWZEwSScIlqEtddfAbX%0AX34Oex7eOCuEFXNZAuEw5yyYR7GQo7mlBaNcwh8Mofn9bFi/hmg0whNbtrNn+w7G+gco5nKkLYcW%0AXSXqWiyKqpx31kpuHo1QyBSRJHA9FyEEyky3rSI8uqUsf/uB/w9FkZnf1QCAWS5zePtWjmzbSqVU%0AnDmBBD/73H8Q8gTtqkxxOkmstY1j/cPc8cuN3HXvo3jeU3KZRMWw+fTnv0wwGKCtpYXrr72Ss89a%0A+1vPh8e27GFgZJwrLjyLxoZn7/Jsa2lEVuQZcUGiHG6mJeBQzGcxhIslZgRBBB5gCwhn+8m2LMew%0AoZLKY6RHMFJDOJKGpPjYteke/PFOQo29uF6ItsYo56/spbm+Kth4rofnOBjlEmLGJndqZAijXCIQ%0ADmNWyoSidWy45lqM3yh0OG3lKgzT5PD+fRQNGddxiMTqcZHQZQXNrCALQdyn8vrzz5ntfniKcjbL%0A8M5tJA4fojidPOlv937mk4QbGom0tBCf00PTvPlEW9uecS/b9YtbOb7pEUKNTWiLVrDqFZfT1fV0%0A52u+dzGZgzsROIQkiZ6OZqRDeWThoQiPsgBX0VE8GwmBQEKSVVS1atUdikTxADOXJSpLhBybJldQ%0AEQ5Pda0FhE2dbaIgMGQFkUphBRsYCHRTMCwiAR3H80CAX1cxLYeyaROybUz7mRbpLwUjP4UkXGRV%0AwyiXkSRQ9Siuvxkh8kC1iVcLxQn5dJRyBp8kMGyDQ45E2KfToCq4zGS1ShLTio+K5z1thSw8hKxi%0A1c2pZrpKEieeGaokiMgWTUGZs0/v4XVvug7tRQgOn/7+w2QKBlduOI3XXlLNvW2Z003LnG4WLVjA%0A9okRCqNDROON2DkLrOq+TYbqWfOqV7Dummto6Jzzkp5/Pp+GFgig+HyovyML4VMhSRKXX3IhF19w%0ALnv2HeTRzU+ya88+SqUyFcNgZHSCeDxGNptD1zUikQjRSISmxgYaG+JMT6cZHB5BE91I/joA/vqK%0AFRwbSfHLx4+QL5kE/D4KZZOjw9OsXzbn97o/L5a6cBCfqmBaNqGATq5Q4oEn9rN0wXML5ql0hh/+%0A+Ofs2L2XfL5AqVymUjEAGBweYXB4hHyxjON6KIpKLN5AXaSBXL7IxFQKn6qiKDKmZeNTFRzHBUki%0AoGuEQ0EaG2JMT2ee8b6apvHBf3g3t9x2J7++/0FyuQK5fB7X8wiGwlTK1TEossyC+fPQdA3Lssjl%0ACoyMjjExmWBoZJQdu/bwvne9Hb//+Tsm/K6Y39Uw+5z8hy/eM/v6O69/ZtbxM3gq2PllwnEcHMch%0Am80SCoe5e+sog9MOk+kisbBOd2td9fN0PYplk1zRRderXazZgoEsSaiKjK6pREIasUj1+0q2UMGw%0A3NnvpScyMTVNNldg89a9HDgyMJvFDlXBdfuew+QKRVRFIR6LsvS0F+Yw88eOruv8y7/8C1/5ylfY%0AunUr6XSavr4+gsEg4XCYSCSCrutEIhEcx6FcLpPNZpmYmGBsbIwnnniC66+/nosuu2p2m5IkIUsy%0Ab3/VGrYdHOXgQJKJ6TyuJ2iMBWmIBhlO5Niyf4TrLlhCJPiHv05eLMXpaRzTRPX7kWQZu2Kgh8N0%0Ar1n7gp4roXgDy6965e9xpFDI59nx5OPkc1m6eqrnbSGXQ9f9LFq2nL//fx9D13WMSuWU2whHIixd%0AsZKlK1Zy3V/fyL7t29n0wH3ogUDVXrhGjRo1atT4C6M2I1+jRo0afyKUyhX+65u3sP9wH7l8ifLM%0ApNLxwTGGRifZte8o0UiIyWSK11x90cs82hovBVVVWbRwPosWzueeX98/+/q6M1eiPccP9YNelINK%0AJw2eyov5eVvX2Ig/HCbW1Ey5UMAzDMxKhemKQdayURUFv1JEnhFaQ9E6mrq6ePX73k8gHOZrX/0G%0A9/zkh0jCY//jj3LVJZfzk9t+juZT0X0Kfp9a7SpwPaxiBSFAliSiIZ1csToJJkkghISMh4KHsMqM%0ATLi4nlcVGD3BZLLa1aooCqGATjKdp7WxjnWnz2duVzOSJPGmG1//W/d3l6cz5ClUZkQtE4VM14Lf%0AstapyScmKWezaJUyy/UkCbk6oVTnV9DNAjYSgWgdnWdUOyeuuuoq9uzZw8TExEnb+e53v8uvf/1r%0APvKRj9DbW538qOSy3P/5/yDa1oZpWgjPA1VF0TQc06CYTHLm2efyhc98jMef3MYPb/0Vw6NjmKaJ%0A55hIgKJHaGxp5/S4Rv7QbmRHwkMwWSxTNg0qZRPHEygS7ChUiHjThAM6mq5TTE2zoKOTTMziyPZt%0AyI0rQAsDEvX5IabGBti/xcfrrr6AJes38MitPyOfTmGWy4z3HUfVNCQBw4cO8qV3v5P5K1dx/g2v%0Ao6GtnSXz56Lt3caVr38lk4bLh//9U0hA2K/zhogPSZVolCyiYZ3x6TxyJIav5OBKEo7nIjwHZIVR%0AEePf/vnzvPbNr2Plkh5Gjhzmjq98mdTEOOV8DrNSwXVdkiPDyKqKrKjUVUr4bJukK4MaoGw6CGHP%0AiExVMc52HI739Vc7lEbH8Qf05yW43nnvoxwbGOGBR7exfvUyVi5byAOPbSeRTBEJh9iy8yDHB0bJ%0A5UsIAbrfT1dLK2t7l5Ea6GNweJixiUkURcGnadX9dRwCGvRoeYp1PQzseYRiagyhaCihavegW5ig%0AkjhKQKTrekcAACAASURBVPHoXXU+l66dz/UXLiU9OcmhLU+w+c7bZ8eYnU7y5Q+8n227dxMo5FAV%0ABU2rdgBZpoGrqk857iKQUDWdsKbNHBtwkZBkGVPWCLUvgoEdyBIs9Psplx0mpgu0NUaYPHyI/b+8%0Ai4lDBzELecxiEde28VwXLRgkNdBPZngIeUbk8vn9+AJBoi2trHz1a+lZ87QI4JgmxekkqZERslt3%0AsOWWH9Ny+kpWXXAuy9asQSBhIaEh4XkexzZtRDPiGEoQn2fjolQzSWVfVT6VAElCURRUO0Nc8ZMP%0AhrBmxEtJCEKSB66FJTxsZPzCQZ6xzPN5LkVFJ6nFScV66Gyqwy0lOLT9XhCC09ZeytoVKzg+mq52%0A1Pl+dz+/JCFwjDy2beIPRrGcIqoeQo3NwfDkqqXfjPZYrJjoahgkGYSLTDXvs2BbVIQyaxHsCMhV%0ADDzXAUlCYibXORRizUXnM52vUBz3qhnOAoKq4LrVbaw76wyWrV52cpei6+KdkH3rOg7Z5BTReAPy%0ACRaUmXyFuzYdwrAc8iWDh3b0kUgXuebcRfS0VTubwx2dqIEAsurDLRaQLI+q7CvoLkzg95yXLLYC%0ALD/3PEyjgmvbnHHBhS9pW88XVVVZvfJ0Vq88nWKpxMDgMF/40teZnk5TKBRpa2sBAZlckalUjnhd%0AiMaGOE1NDQhJJmfZyEpVyPepChesmstDO/rJ5CsEdR+eJzAt97eM4uVj5ZIe9h4ZJlso09FcTzpb%0A5GDfKB/575/TEHv2PPnJxBQf//QX6B8YIp3NVs+7mQKBaCRCuVLBMEwsq3o/d1yHXCaNp4Zobmio%0AWrrbNgMjE+iaxvzeTjSfSr5YxjBMCsUyheky+imsPDVN46a/uoHLL7mAxx7fyqbHn2RsfJJsLocr%0APAQyjusxPjFJKByqCuVNDTQ2xikUioyOjWPOOEF88B/e/bLaDEcCGvWRANrzuDdVx/kyK64nYOpt%0AHBzOUzA8Opsi+HUflu0ylsxTNmzCQQ2/pjKZKhIJ6Mgy+DQF2/EolMuYtoPuUwjPdL6eClmufucs%0AFMvki6XZbHHHdTnaP4wQAlVR6Ghr4hUXrT8p9/fPhUgkwoc+9CF27tzJQw89xM6dO8nlcpRKJVKp%0AFKFQCM/zUFWVUChEZ2cnruuSyWTo6+vjlltuoWh4wMnC6fplczhvZS87Do/x9V9sYWA8QyziR/Mp%0ABHSVTKHCjsNjXLBq7suz4y8CxzQQnod0wvMQAcL747huTmTg6BGK+Ty63z+bU17I5Yg3NXLx1de8%0AoAgNqD7PVq5fz8r1zx69UqNGjRo1avwlUBNca9SoUeNPhB/d9mu27T7E1HQaWZIIh4JYtk04FMC2%0AHXL5IgJBvlD67Rv7C8XzPH7yrduYzuRZtWIh573ivN++0stMJBymuamxakknn9o2evehQW755eMU%0ASgZ7jwzzvhuvYNnCrhf0Xi3dPbz9059j/+ZNHN+1k8nhISaTSVwnjWfZeJ5HRlJoiNYxf/Filp19%0ADqsuuZRwXYxHHt3ED7/0n8hixqRTeGRGB/jB92/mXX/3Ll578XI27x1mYro6CWbaDrbtYrse+ZKJ%0AX1PRfSrRkE46m8cnCWTXoGJUxVZZkiiUyshSdaLTExK4Hr6ATnd9hPPWLOHGV74we74hNUTJtIlI%0AHjIgI7CP7H9Bx+xE9FAYLRjErpSxMimCpoWQQSlmIRCgfs4c5m44h6b5CwFYsWIF//Zv/8bPf/5z%0AfnRC09vU1BSVSoXvfOc7fOITnwAgOz5GanCAgR3byBWLqIBrO0iyjRYMUT+n2rnU0tzEda+8kksu%0AvpCf/eoJbr3tF4wNHq0KZL4Q4bbFnHFGE/3lDKVsllI+z0QmS860kISHJ8ABTNcll8/jKyss6eqi%0Avb2D7nUb+MGdd1HKpQlKx/G1LAPA8Kq5t+6MsBKMRLjq7e/gl9/+JunJScqFPLZhIICpkWEkSSKb%0AnKJv7x5e908fIiw8hjbei7Bt8srTBQUaAsc08IcaiLa2saFzDlOZIqNGO42ZvUyqUYxSCuFVxVcR%0AbmH3sUl2f/FnfPa913H//3ye8ePHMcrVe6Km+/FcF5+mI4SHbRpoEjiKSqVcwZR0JElCUWQkqnat%0AMuB5LkJ4uK5LOp1my5atbNmyhXXrnrsTKF8okcrkSaayTKUy3PGrR5hITOF5gnTGRlZkRsYTlCsG%0AiizTEtFYGLDpufBiLvmHD/D1v307YxOTIMHCNWtJjI+THBsl7Fe5/pKlHC3J/HBHBuwivkAHQlER%0AgBaModppls1t4mPvupyGaIBNv7iNx++6g1IuR7lQwLZMPNdl9NhRMocOM5TL0yGBJoGkKhQLee74%0A+leJzumZ2ZvqdTVw+BAOUCwWZ/MOS1IEtXcdRrCetkKWmJnGDtaxcVrnzq/dy1UNWYrbH6aQnMIs%0AFtGCQfRIBFmWUXU/sqriGAZI4DkujmViFosUklMUk1OE4g0nCa5PIfk0lHIW2Sgy/cQj3Lf9ce73%0AaZw4n1kslnD3PkFDfAVT0W5MXwjVLGJJ8mwmLTOinWGYHB/O8JNJi0s7umlrbiGbnKKQyWKUy9ii%0AarfrEwJXUXBlBVPIVCSVIV8942oTUatIfbgZDZNd+SkQgmatxIduOp9EukjfaIozF78Im9tTcNkF%0AZ/L4xttxzTLMCMy24yE7EkI8JbBVPzvXFZStp62OZ/8iPFzbwwQUwBEC4VZvSMLzkBUFfyjETR/9%0Ad9ZcfgUA77t+N5ZTzfGNNs/h7e+9cXabtmXRt2cXh7dsoW/Pbiyjgic8hPDITiX46vvfh6brNLR3%0A0D5vHu0LF/PTHVmOj2fIl0wc16NUsZnOltF8Cu+4rlrcoNfF6L7sSvrvvp3yVIKQVcATgriVA9sj%0A++C9HAjoLH3zO06e5H6BhOrqOP81r33R679UwqEQy5cuRjnBqeT/Z++8A+0o67z/mXLm9Hp7T09I%0ASIGQkEITgdCb+IpiWQsrLrjiu7q6q65t39UXG8iKa3cFFRFUkBaIEEIgIb332/u5p/epz/vHudwQ%0ASRR4RYh7P//dc+bMPDNn7syc5/v7fb+KrHD5JRfy2LY4w6kyufwQejxOa0OMWDRCuuyAbVeLcQRs%0AOziIbli4VJmKYRHwu4kG37wC0LlLTuGhp7aSyOTJFcq0NdWQSOfp7BtlKJ6eOGOFgJ//fj0bdx6h%0A++BuDnd1o1d0fF4vFV0nGgljWhaZbI7GhnoGhuJU72hVlwDbtpnW3sI7rrqQjtYm/uOOn0yMobmh%0Ali9+8kYSqQwHjvSyZcd+duw9TLFURlVPnLncUF/H266+jGuuvIQDh47wwqYt3PndH2BaNpZl4w/4%0AEULQ1z+AS3PRUFdHKBTE43HT21ftct299wALTj3ldTzCf5oPXrWEPZ0jzOmo+7PLSpLEGyUNx+Nx%0ANm7cyLZt214cDbrWyEgyR8Atkc1Y5FWNTMmmJuyjuTbE/BmNPLRuP2XdxDBt3C6Fty+bRSTooXck%0AQ/9IhnzJIF/SyZf0E3ZRLl4wh2WLT2XPgU6KpTIV3cAwLayiTTQcwu91EwkHueyClVy56sQRGyc7%0AkiSxePFiFi9eTDabZePGjWzdupWNGzfS19dHIBDA7XaTSCQwTZP6+nrq6urw+Xz09/fzxBOr8cy8%0A5LjrXjynhdNmN5PIlMgXdaIhLx5NxbBsUtkTd1e+GXEHgsiqimOaALi8XvKjI/Ru3siiq67F5fW+%0AwSM8Si6bxTItXK6jz9+maaC53cyYM+cNHNkkk0wyySSTnLxMCq6TTDLJJCcB2VyBDdv2kEimURSF%0AKW1NuFSV3JEijXUx2lsa6R0YQTfMv7ncoL8k+7bt4bcbuyg6Mru6N5wUguvHbr6RvfsPMnVKO+oJ%0ArKK37evm2z97jGS2gGFYlMo6d/58Nd/74ode9fZijY2c87a3s+LKq7n9S18gl0ihC4EjBIZwyJRK%0AuGMxWpaceUxu169/eR/SeHeAA+NCBsw9dS6qInPJitlcvHwWQ2M5DvYlGBzL0T+a5UDPGANjWRpj%0AQZbOa+W02c2c0lHHwe5Bdh7o5UD3EOlsgWy+RKlUwrQdPBJ0NNdRGwlyxvxpnLlgBlNb61/1vvot%0AgxJQEDIuBH4JIqJqVXeiY33/6hd4+oW9qKrC+689j0VzjmYxTl22AoSgZ8sLjB05jFEqkeztpnbq%0AdGLtHcx+ywVMW75yQhTu6+vDsiy+/OUvc8+/PDqxnsbGRoaHh+nq6sI0TVwuF8HaeiwBiWweYTuA%0AjCUp6JLKW1ZdSqzt6DhMy+a7v3ySUMCL6qpOHspyNVOsVDHwtM7iljsu4+CmTTx8370cSqUxhUCS%0AZCTJqc5qyzK2EPh9PpZefiVvufpaNm7bhm3byLKMEBV0o4gkyQQiIS5dtpRlL6lmn7PkTFpnzmLT%0AY49yZMd2hru7yMRH8QaDFDNZcqkUpmHy1C9/zhXXvxMQlMZGMU0LyZKIyAJ3uYgrFiLQ3ELT8rO4%0A2hfk0adfwNv3AklvLYpjAOO2p1DN3lM9jOx9jk/etIY2J4dqm2huN3WtbWgeD4OHDxFpaMDj8+FY%0ANqV8jv6hYWRDGe9YdBCOQFYUJEnCpSp43C5cikS2UMayLMbG4nzta1/jkksu4QMf+ADxeJxt27Yx%0Affp0Zs2aNXEMopEQfq+HXL5IIpmhXKlMdIYiBGOJFAG/D0VRqImF6XBVKPUd4f5vfYOa5hZGR452%0APo8ODFAs5AHw+P10zJzOwO4DyKqGp24msuZDNwUSEq5QPdFAK1qogWQqQ+/m9ay7/z7iA/04tl0V%0AlVUV4TioLhd2pUDedtAV0CQJy7RwbJv+gwdwDh06OrkuINvXS9FxsByBQKB5A2TDp4I7giG5OTx1%0A1XgWY7X7sW3PJnqMg0i5BN5IlJopU6jkchSTCcqlMkIIfH4fCHBsC0lWcHm9uH1+3MEQpXQKIY6f%0A5ShsC1P1oGPhchyUShm5UiSKICgLTFlmrFxASAoN2U4y3loqWhjF7UfRC9jj3wOAcGwEEmUlxiAq%0APx8WqMJHgyMR1NxIZha3lSPsFNFwKCheRrQww8JDWvbiICHpBTIDB9ia7kM10xM5yz1H9tHb20tL%0ASwsNC/4y2a0vcu7yxUyf0sr+/QUisTBDpXz1eNllXO4A+ninNoCiqDi+KGnRQbPIIhllHNtGjGca%0ACyEwhah2tY5nTqouF7UtrbzzU59hztKjXd35upl0BubiwmFZ89Fnjp69u3n0hz8gMTRIKZejlM8h%0AyTJurxfZ6yM1OoJj2di2xVBXJ4e2bkG43Az7ppCrO42OxghjmSL10QCGaaO5jhW62i+7hj2DSfr/%0A8DiKWsKnF3EEuCQojQ6z/cHf4Zs1j2lnv/nv7a+Ws5YvZcvwblJGHCG7KJZrGTRsvKqNqirYQlAs%0AFvnRQ5upGDaJTImgT6NgGdRH/Zwy9dXfI/9aBP1erlt1Jvc89CyDo2nyxQqRkI+aSIDyuLDl97oZ%0ATWYZS+XY3zlAJp1Ct2ME/TZ2cYw5M6fjCEEqVbUAdgTE6prJ53NIwqRULOFyqVx76XlcdsFK+gZG%0AXjYOSZKoq4lSVxPl7DMXkUhmeG7LLmZP+/NWzLIsM3fOLGbNmMZ///xX6GYaRZYJh0Kcvmg+h490%0AMZZI0j84RHNjA4GAn2g0Qiqd4Yk/rH1DBdeOxggdjce3vT8Rf80+vSNHjnDPPfewf/9+crkcxWIR%0AXdeRAo1UHBXJMMmUcmQzMmghVEzCEYPbPnoNmqrwwFN7qjEBwkaRJWZ31HL+GdMBqBgW+7pG2bRv%0AgO0Hh6gY1suuOwCxSIhP/sMNZHMF9h/uYdvugzy3eRflcoX62igfed81LJw783/Ub7BwOMyqVauo%0Aq6tj48aNQLW78dRTq04HR44cYXh4GNM0qa2txefzkU6n8WWzwPE7x2e11/LMtm5Mq1owJEsStuNg%0A2m/eDv3jEevowBsOkxkaxNL1qsAqy6T6ennsK1/ilAtWYVbeHCKyZZpH4wPGkSQZ4QgKuTyRWM0b%0AOLpJJplkkkkmOTmZFFwnmWSSSU4C+ofilEoVHCEI+TwsWXQKu/YdmXj/s7e+n0KpzI49hzh9/uw3%0AcKRvbgzdwEGiJFxYwnijh/OKaGyop7HhT0+Ubt3bRSJTIBb2U6oYhANemupe3eTZH/P8009xcO8e%0AEokxfD4flXIZBYGqVrvo/jjL59SFC9j69OqJDldHCIQk4dKOTqpIkkRLfZiW+mrW3L6uUb7aczTH%0A8fKz5tA6/t6S+dNZMn86lmWzdfdBvv+LRxgcnwswTYumqJvzlsxgwbyZNNW/tsmA2VIFU3KjIzCR%0AyAiZLbYbRTlxN8vWvV0c7B7C73Wz93D/MYKrJElMW3EW01achRCCn3/4/bzYC3LpZ7/4snV9+9vf%0Apru7m8bGRgheOvH6i6Km1+udEH4DdXX4Vl1N59330F5KIpk6eHzkZi/i9Oveccx6x1I59h4ZIJ0r%0AYlkOkqSAVBVi/V6NloYoXn+ARW85n9/85gFkt5uQ10soGGRkYABh23g9HuraO3B7vay4/EpijY0T%0AGV1erxePapMd3oqiarz9Q+/lmmuuoamp6ZhxBCJRzn/nDUxbsJCffenzyKpKpK6eUKyG4a4uyoU8%0AQ51HsLx+pl58BSObN6KnU3wgmyNbqtDW3EDd7FOY9fYb8ERjPPL4Gg5tXk1Yi2EobmxMJE8EBYGj%0AF5CFhaSXsPUiqpmiIgxURaamqZkVV1zFnufXT4ztHZ/8NJG6enauW8uP/usHWAULv6IihENN0E0y%0AW6BQMtANG2GWUH0aTTUBVJcHvVKmp6eHhx9+mPr6erZu3cq6deuIRqPcd999E+fPe99+CZFQgP2H%0Aezjc3U+55IxbtFLN8pVkWhrriUaCrDhjPm3kWPuLwySHB0kODyPL1Q5MW0BqdBTbsQlGozRPn0Hb%0A7Dl0PbmFohzDEhKSUEGu5sBatqBoSHQNZlj97E5cO1eTGhlBOA6+YIhYYyN6qUQ6PkrjlKmQL3Lo%0AwEGypoFnvMvVdgQWIGGjVgeMioNPgAewFImKrDLmbUS4fEiSOt6FLyGcanahsExaEvuw7BSxxkZU%0Aj4d0fx+az48WiRGvxNH0MhSKNM+eg+b1YlYqmJUyeqGAXsijuj04tkOmUKFvJEN7Y4SG2XPo27aF%0AYjpNqTyK2zGxJRlLkqmgUC+ZuBHIAIoLW5KpMVLMj2+iq3EJFXeIshajYuhI47bAEmLCTtIRCqYa%0AwrBNuvEjC4lgTQ118S4iVgkAS5Lp9DZiGCYgkJFBkrAqeTKlNLKRwXEsEILe3j5uvOlm6mujLFyw%0AgA9+8IPEYrETXmNeDX6/n5aWFvr6+hDCweXxY5o6ojCM39tK8SW9aNFIiAsvu5Bktsw/f+gKjLFB%0Atj+1hsHDh0gOD5MYGqRSKFRF1uYWTlm2nHPedh3tc+a+bLvHMxLo3LmD+7/1dcYGBnBsC48/gC8U%0AxjINhBAIx0ZCQvN6UDUNWVawTINiOo2QalFkeWLCV5LghosXsWTu0Wxe23b45vd+ydZd/cRp5nwr%0ATocAXQh0IeGXBGYmw94nn/ibFFwBAj53tXtX9SBpMkVhowsJFAcBlHSb/tEsFcPC61bJFnUaYwHO%0APW0qrj/Rpflm4KKVC3CpCvc9tpFEJk8qU8CwqkKrx60RDniJhvyYls1IPIlhS+DyU7AtvMEOrrvu%0AajQFvn3XD4Hqc4I7UEMwWkc46GP//gM01tdyzvLTX/GYamsiXLXq1Z1Lqqoyfdo0SuX91fgFSeKD%0A73sXAb+fe3/9W37/2JMMjYww3T+FaCRMZ1cP23bsIplKUxOLvqptvRE0TplKuL6eQDSKoqo0TX19%0AbV43btzIHXfcwdDQEPl8Hp/PN15A5sbbNI+yyweOjoSEQEHYNpXCKAVrJyH/R6jo5kvW9vILl0dT%0AOX1OC6fPaSGRKbL90DCL5zSfcDzhUIBli09lWkcLz2/eBUAkFGDpafP+0rt+UmK7a2idMotbb/l7%0A1qxZww9/+EM6OzuJRCLEYjGGxjJYuRyuwPGf20dTBWzbQVGqLgWW7aDI0kmV3wqgeX1MW76SzPAQ%0ApXSKUGMTkeZmMgMD9G7ZxNiRQ7j9gWM+U8lmMcolNK/vrzrWYDiMoiqUS0etdnx+P4V8jhfWPUPr%0AlCl/1fFMMskkk0wyyd8Ck4LrJJNMMslJgFtzTfz41HWT/Yd6cP4oByYWCXH+WWe8EcN701MqFFm/%0A5nnuf2L7xGuGLfjcv3ybptoQc2a3s/ScJQRCx88KeyVsWfs0fYcOcvYVV1H3R8LT6000FMDr1kik%0A88iyRMDnobk++rKK5VdDT+cRCrkc/kAAn8dDNplAQmJaWxvtCxexcMmSY5a/9tqr+emdt2NZJgov%0A2goLvvTZz/OHdU8dfyN/ZmzD8SR3/ug+unoHSWVLmJaMEDKmabJxyx727z9AOBjgi5+8kSltr/6Y%0A73aFMexqFrILgY5EoO3Pd6AJISZyLU+EJElo3qp1quY7/uRJPB6nv7+foaEhOPeo4Do2NkZTUxPL%0Ali075vura26iHKsnU0wTRsZS3dQeZ7IzHPThUhXcmgvDE8EdrkdTFZraZ3DmgpksHBeJbdsml81g%0AGiaRWAz1JfnA05ub+fCXvoTq9tLUWrVAPe2002hra6NYLJJKpZAdC6+q8uCDD7J+/Xre9773sWrV%0AKvKpFHs3PMecpWcSqTu2WKB11mwURSE1Mkwpn8e2LAxdZ+Z172TG265neMOz7P7hXfglwawrr2Xa%0AZVcD8NyGTfzsF/dRyKVRgx4cJ42jqCCr1fxNdwDbLDNWTKF4Iqh2DiydasOeRKS+HsepdmpPHKfa%0AWpZccjnfe/gpnCNd+H0+wqEgV1xyAff/5kGK5WGEcGhsbMDjkkmlUphmhtbWVnxeN0NDQzzwwAMM%0ADw8zODhIMpnkiSeeYNGiRTQ2NjJ31lTmzppKNl/gy7f/N0+ueQpLKFUBHNBcKh/94Ns58/R5eD1u%0AevfvY/fap9G8XvRiEdMw0PwBZFXB4/PjC4Vonjadq2/5R4plna6RIkLWkISDMCsv/tfhOGDKDuWK%0ASjadRhoewh63iK1pamLFVdfw1C/uASBSW8dV//yvdH7yE8QHh0jpJaKAKlXtZQXVjnVbHLWSVGRQ%0AkFCQ0coJRowiujuER3NhOwIhHGojPqYZw4QlHbdbwx0Mku7vwxetoRKKsrNgEZRTuISDZTkc7urm%0A2q/dwcyONuKHD9G3fQuDu3ZilEq4PG6++t/PMDSWo70xwr/ftIq2hafT/cLz9GzZzOChg+Qz1Yxe%0AR9fxCFAEODiEZYeK5sEbCjK1rpalHQpD4SYGnSCZkg3SeOGN7EJG4NgWwjaxS2kUTwg0N47UQiJx%0AiKhtj3d1CWzboaIb40dIQpbBsSoI20E4FkYpi2NUkIBizqAnl6Svt5e+gWHmz1/AxRevOu414dUi%0ASRIXXXQRhw4dom9gENnlRbIt9FKW5LBRzTceJ5ce4+D+fcxbeBq7uhLM7mjlmo9+HFmWyKdTfPrS%0AiyaWXXzhKq79x1tPuF1FlvBgo0gCVZGxLYvVP/0x8f4+NK8XlxYiOxbHFwwRjMbIjMVxLJva1lZs%0A08SoVCjlchh6Bc3rQ1OrzzfdQ6mq5Xihwq//sJug383SudXrz+b1G9Aevod2s2of7vG4oVgASUaM%0A20NLiGMyY//WCPnd1IR9JB0HwzARKNjICEmAbWLaKhXDmrhHtdSFWDqvlUtWnByFeG85cx6nnTKF%0AjTuP8Ny2g/QNJyiVDXKFEqlMAcdxcLtdVbt3YQISlqRgCJnVLxzhkjOP3g/FeIe5LEkoiorHHyYc%0Aq6VS0d+QffN43Lz3hv/F7n0HiI8lKBZLBAJ+NLeGbhjE42MnheA6bcFCbv3O97BME0VV0Tyvn1V1%0AMpnkzjvvpLu7G5/PR21tLclkEq/XW81TrdgomowsrKrtvyQjOwZOfgB8r77AoDbi58KlM17Rsooi%0AI8kSfp8XWXntFuZ/S0ieKGZsAWuPODQ8uYvLVp7Djh07iMfj5HI5otEophHHsixcx3mGTmZLbNzd%0AR66o01ofQghBvqTTXBt61R3YbwZmn38hB5/+A8meborJJL5YjFjHFCqFPKV0muzQEJIso7rdWIbO%0AwbVr6NywnvoZM5m2/Cw6liz9q4ivbVOn4vP5GRsZwbZtFEUhHI0y1N/H2tWPE45GOeuCC1/3cUwy%0AySSTTDLJ3xKTguskk0wyyUnA1PZmGutiDI8m0Q2Dg529hEPVylgh4Gt33cNp82fz1rPO+B9lZ/VK%0AePLBNdz9yFayBhRtKFaKOJQZdvwkBg1cQ3FW7x6l/pEtfOf2W9Few/FLjY7yvU9/Esey2L95E5/5%0AwY9fhz05MWcvnsPq9Tuxi0mGDu8lX9OGEIILV8w/odXuWDrPkxsPsPiUNmZPaXzZ+16fD0VRKZdy%0ACMPAsR3k8cmlf/jUv+D5o/yhm2/5BJJV7SR4cR5FAvKFEmXdwPsqj6ttO9z+/XvZte8ImVy+Kqwp%0AR6vBK5UKlZKBqigkUpljBFfTsnns+UNEQ17OXjTlhNtomjef/p5eColql21jWxvvfNc7jitSl3WD%0AvYf7KVWOdkav3bSPhtowTXVRprTU4fceW4G/4gM30r9jG60LTzvu9i+99FIMw6BYLDL8ktenT5/O%0AsmXLeM973nPM8suWLObuX95Pcdpc0sMDJFGJ7NnP9l17OOO0hRPL+b1uvv7P72bL3i7u/f06fHqW%0AWGMTN33gbSyeN3Vi/xRFoa6xif6eHnLZDIjwxDoSuSyJ0TjLzn/rxGuBQIDPfOYz/PSnP2XXrl2M%0AjY1hmiapVIpUKsVPfvIT5s+fz6H163j2tw+w9te/Yt6yFcdMRg4cOgiAUa5URWmPh0hdNTdOkiRC%0AHVNRXBqSX0ILVAsghBA8+MhqhobjqL4YadNC9ahIimt8X6o5nEL14LgDSEYRQ3Hj2GVkIShkMzx5%0ARY8sqAAAIABJREFUz910DSaxyibFko6pV4V2j8dNY309ff2DKLJMIplizdPrKZT1CdFCCLj11lt5%0A+OGHOXDgAAMDA7S3t1Mqldi6dSuyLGPbNqZpcvvttxMKhVixYgUf//jHAQgHA/zTh69n3bpncUwm%0A1qkbZQ50DXDu8ur50XHKXG654z/p2r2T/oMH2f7UGtIjI7h9PiL1DVx50z/QMXceiqrywq4jFMs6%0AmuZGwcY0HMpGVWgSegbHdDBVh5aoh4HxrFXhOKiaRqzh2P/32XPmcPu37+SZZ57hd4+vo284QbCY%0AJGgWcDkmshBokkBI1V5OS1JwZBWXsHBZJZpHt9LrW4Vpq8jj51bI72EeaUqawBOMYhs6jmXheP08%0AV5bpi6dZbNsgqtmKlmXT0zvA4jOXEmpsYsbZ51IYG6N70wYaT5nLA7/ew3Aih9/rQghBoK6O+Zdf%0AxfzLr6Kcy9K34TkGn3qCXNdh0qOjYOjIQEyRCEZ8BFqaaT33fP7vI0/QU0zgCdTQ2tKARHQi01Sq%0AmqGDpCC7QwirjKSoSIqG4quByrEWpKqi4HJVO3sVySGX1yeKSFTNj/DGQJKRZAWnnMGpZEhnS2zc%0A08fFFx/3kvCaOPfcc3n88ceJJ9Kk0hkklxdZ9WHbJo5jgqwgHItSboxtzz3Grs3P8FCknoYpp7Lq%0Awgu4+X+teNXbvP7SM9i4+QCyLHPJqmUc3r6V5PAQju3gD4UZ6++nvr2DU85cxsChg6SGhkCSiNTV%0A89Z33sBwVyedO3cwNjiAXi4z45Q2BhobGYhnGU7kyBUqpHNl7n50GwumN+Bxu9izcTPuSoGZlsEM%0AqYyQq+chLjcRt4qkV6i4fbSd/so7GN8oenr70TQXzU0vv/f+KW6+bhnrd/bw8Nrt7DqYwHZAlTVs%0AIbBlFU2VqI8F8HtcTGuOcdaiKZy1sOM1F169EURCfi4+eyGrzlpA33CS1et3snr9TsZSORrrIqiy%0AwmgihSO5wDFRMLGFmz0He6nxVotqhBCoioKqqhjjGYo+n5dcvsjDa57jg++88g3ZN1mWWXDqXHbv%0A3Y9hGIAfRZZxnBcLOE4OXG43Lvfr33G4Zs0akskkmqahaRqZTIapU6fS0tJCT08PRUVDkhW8Hg9u%0At0a+bOM4FqrrTwugpYqJ7Tgo/x9Zz7FIiKtWnUP/4ChnLj71Na/nbwWXbeGTFRwU0mV4aN1+1u/o%0ARTVqwVePZeVP+Nli2eD53cM8+txBhhJ5PG4Vt6ZSKOmoikJbQ5i5b2JL9BMRbmpm2Xs/wIaf/pDM%0A8CCVQh5vOIInGMQbClet/G0bSZYoJpPkR0exDJ3s0CADO7fjvTfKlDPOZNG1b8cXef0E5/rGJuYu%0AWkQiPkoukyFaU4Pb4yEcjdHf3cW9P/4Rqx/8HXMXjP/O+Gv6iU8yySSTTDLJScqk4DrJJJNMchKg%0AqgrXXfFWEqkso4k0+UKRylgKgMPd/QwOx9m2+yBPPvMCN7//7cyY2voGj/jNwfNrnuf7D24hYbmw%0AkDEqWYrJnqqtZ2wKjjeCLhQQ4NZ1SoXSqxZcHcdh9wsbqzl4pkHvnt1sWP04C1auxB947R2zr4ZH%0AntmOYVoMbV6NYpWppPqxpsw4Rhz8Y/71Px9mf08Cr3srT95108veX7LyLJ594glKxQKZbBYHcCSZ%0AQ739fO6Wf+Dmf/lXpsyYCVSPQbpY3ZY83mcnABuJhtlnnHBSqz7qJ+DTmNIUJeDViASPirg79h6i%0Ap3+YTC6Px63RWF9PT6KCYzlomouOumYcs4yiKMdYADuO4GePbmf9zh5cqkK+pHPBkhnHzeT6xle+%0AwE/v+RWPPvgQCHjPe9/J9dddfcwyQ/EUDz21lR0HesnmS+iGiW07lCo6Y6kc/3XvGtwuFY9HY1pr%0APddftoLpbQ0ANM1fSHjm3BNaoV1//fVceuml7Nu3j+t/l5x4/bbbbmPq1KkvW371mqcxDBNN81AM%0A16E5DqZpUiyWXrZsJOTnguXzef4392H1boERNwtnfexlE+8XXnEVg329jA4OkUyMYVgWEhBPZ/jx%0Ad+5k57at/N0t/4jH68VxHAqFAp/4xCdYvXo1d911F8FgEI/Hw+HDh8nlcuzfvx9H1ynlshSzOTLx%0AUTxef1X8sW3y6RSFdBrLMglFY8xYdBrBl9ir+ptbWfgPt2KWijQsPhOA/QcP093TR14XCEVF9gSq%0AAjwSwrEBCYSDJEnIioqjuMh6aghaRVzCxDYtuvfvx8KFIxyS6Tzf/+L/4bQVZ3Laeedy/rkr6erp%0AZXhkFE3T6Orto1gqV7uYBYylC/zu0T+wcsU5FArV7t7e3l4Mw8CyLOTx89u2bXp6epDlajfsTTfd%0AhNfrxTBMPv5vd1A2j52nEkLm/oeeJJPO8Klb3jMhQM9ZciZzlpyJcByevvcXAFz03r9j2oKjorph%0AWNh2Ndu0vq4WQy8xNJpEkWVqggHi/YeJRBSmtsQY1dxYhomsqGQTCR754fcm1lPMZRFCMHXqVILh%0AGE9v62O0IFMI1ZOqVIjqKWrS3SDAQsJxeVFx0GwTU/PikQSOWSCc6yGtzJpoWu8cSBLuO0R9Pk9D%0AJDaRYab7Q6T6U0TCIdy5EpJRREbCrWlMnXJsTqI7GmO49hR+81RvVaSmai/40W/8nrb6MItmNXPR%0AmTMo9vUw+NADlOIjOPkcmm0hGP+R41jY+Rylvm761zyOUyqTK2rkrSLJbBdLZpxeFX0dG1vYOGYZ%0AZBVF8yO7gyBsUDV8Nc24xCj6aBpdUiirHjpaG7jiorNZvGAWn//ClykkswjFg9vtRnaFKFsyyFVB%0A1hOsxcwO4lg6BwcL5Ev6X8wi0ePx8O4PfIRth+IoZQfbKOEYpWpBwvj/SdXKWsKxbfR8ArOcJZ8Y%0AopLs5n2XLgCOZ7Z5Ys6//HzOv/z8ib9/e+cdFDIZAtEIhUyGYDTKGRet4sL3/B2fvOA8ysUCisuF%0A6nIxd/kK5i5fwfnvejd9B/az6amn6XVquHDpDL74X7+npDso2ODykki7iaeLtDdGsKjeU9zCQdML%0AVet6BAHbwI2Cr6WVyIxZLLjs8r/IcX29KJcr/Nu/34Zl2Zx71jKuu+aKV9zZGA54uGjpDNavfgA1%0AsZNAsAa3FiNu+ZDUIAGvxpVnzeEtZ0ynIRb48yt8EyNJEh3NtUxpqZt4TZYkrjj/dA53D/HY2heo%0AOCqa4mCYBrmCYM3zu8gPjWCaBhW9Qjhkk8gUqY1FiUVC9A+NsmbdZnr7R5g3++X32FdCMpWmu7eP%0ARfPnnTDr/U9+PpnCtu2J4kjLslEVlVDw5P6+/tIIIVi7di3pdJqmpiYGBwdpa2vjIx/5CDU1NXz+%0A85+vdvALQV1DPTXRCMlMiVyhSCC0kDp/ma/+rOqM8NIiQCEEdz+2nUefP0hdxE9zXbV7clZ7LVOa%0AotX88VeAJElc95Jr4N8y8XicO+64g9mzZ3PNNdcQDB7726Y4OsLM1Cg1cpgjwsZyLCq6yeH+BGal%0AQCU8H1WGYXTUpprqM7vEhI3/p7+zmkJZJ5OvIEnQXBfEcRwS2TKxkJdzT592UhWNvJSZ55yHNxxm%0A489+Qm5kmHI2QyERx+3z4/J6cXl9uFwegvXV3w2O46CPd8DmRkbIj44ysGs7537kozTMfv1yns++%0A4CJ2btnMcH8/gVAIl8tFrLYWt8dDOplgbGSYof4+3G7PMd/Fjs2bkGSZ6bNn09Ta9rqNb5JJJplk%0AkklONiYF10kmmWSSk4SVSxZQEwlx74NP0tkzSKlcYWg0geZSKZYrFMsVcvki//njX/O1z38U12uY%0ACHq9KRcLeHz+v9oP598+tpGMpWIhI5llrEwv+shukBUUScJHBY8nhCG9tonvnc8/x91f/Q8yI8M4%0AlokQAkvX+dFnP42iubn87z/CFe/7u7/sTh0H0zTp3r4O2daRhY1iG/S88Chrp3mZN+NDxyzrOA6r%0An9/PvsP9GLixjAL//sPHWTqvnQvOnDMhHk2ZMZOlixcz2t2JAtUOGschnUqS37yJb37uM3zz7l+g%0Aqiq27dC24Gx254u44geQxvNbV733Zt777uvRXMc/F2sjfm675WLyJYNwwIPPczTv9XB3P4VxITEa%0ACbF4wUzG1u/BsW3aG2r5zy99hM7uPgZHxpg36+jE6T2P7+DZHT2ksiUUReZXT+5CCMFlK+e8bPv1%0AdbW867qreOQn30U4DlGveuxEwoFe7vrFE4wkMuQKRzNr/T4PlmWTK5SRpOrEm2nZpDIFmuqiE4Lr%0AbXevo3swzTsvWsBbzph+3GMQCoVYtmwZ/O6RideOJ7YCIEnjHaVpdEPH7/cTCgY5bcHxuyuGujpp%0AdFkkXBCrj/LUL3/OzNNOZ+r8BRP7ueSsswB4+Ne/4sCefYyNpZCwcSQY7u9ns72eprY2rrr+XTz1%0A1FP84Ac/wD3e2aKXy1h6BTHe2SzLMi6XCzUcxhcKY1sWpVyOQiYzMab06CguzU20voHGKVN5y/U3%0A/NEuStQtPLZDrae3j3Qmj4UGDsiSjCTJSBJHrZ2FjW1UkFUNyeWj5PJgumUalBLlXBrbMBHCQEgy%0AdjFLopjlufQYR7ZtpmPuPM5YMI+tEowlqoUswqmqrQIwTIut23fR2d2LZegIFLLZNJZVtWt9cdJw%0AIgPUcUilUrzwwgucd9553PPA4/QPjlRtT1/qRS1J5Asl9h/uwTDMl7kTqJqG2+dDdWmoLtcx701v%0Ar0evlKnoFXoHR1Ckan4rQMnSEFoYJJmahgY65s4lk4hjlMukR0cpZjPVjlchqJRKfPefbmXe8hX0%0Amm4yuTx+n5dyRWfWrOm0+GfQ/1j3xHZjs2bTXBOjZ+d25FIRdzSK29AR5QHKDXOxbAfbrtoE25aN%0AZdsMJwu01nhxbBvFMnC5VPKFIo5z1Pq1vr6WU+bMnPi7opt8/efrOdA7RipbQjdtBILOwRSyJNEz%0AlOZwf5JT2mP0/fyn5Pt7sMplFM2N5dJQ7HI1g1ZWUH0+HMNAEgJVltHsHIahYEnK+Pdx9H/ezg8j%0A8sN45qxCyCoeRUL1+GirD1Px5NlQtBG2jeIPcctVF/Kuay5iYGAAFzpyJY7L5WHalFMI1bWzYfMu%0AoFoE0Ng6FWvWSsxyDjnYwt6uUZadeqzA/FoRQvDIpgHCsy9ECneSHjpIJTuMsHSEUULYBkgyyDKS%0A7EP2RpEcC7OcZbTvELfffjuf+tSncPt8OLaNJMs0negadALyqSSmYRCIRinn8/iCQaYtWMS+Dc8h%0AEDiOA6ZJamSE1MgwscamqqB2ylwOFzQefHgbz9/3HIZp4wgJR4BsO5TLZWLhqqVix+IlrN60lVBy%0AgKgwcCsyHr2I7g5AKEpk8UoW3/j3qB7vnxntG0tF1zFNi86uHtKZDOuf38Ti0xdwzsrlnDJ7Jl7v%0A8S1abcdh5+69/O73j7PvwCGMcpHWxjpMO4Vje5A1iUDAz8z22pNebP1TzJrSxPWXrmCgv5fth4Yx%0ALYFLlbCERKFiV62WhaBYKKLrXZQqJp12iba2DpobahkZS5LKZNl3qHsiqgMgkyvwzIbtzJnRQUPd%0AiTOWf3L3vWzeup32tlbe8bYrWXzawpc905qVCrZlVTO4jaMWxj29/WzdsYtCoUhdXS26YWBaFoGA%0An8bGk6+D7/WkUqmQTqcxTROXq+psUFtby/nnn8+uXdXsVMwSEja6WS0+cmsqhYqDrtZgCQ+dO3qo%0AGBYVw0SSQJYlLNshniqQyJToGkzh1lQ8morfo1ET9nHTtUuZ3nr8fNH/qRw8eJDdu3ezdetW1q5d%0Ay1vf+lbOO+88WlqqGdt6NoMiHHzjBZeSENRHfYzGEyQMHUf2YLs0LNtCDkeQNB+KLCGpCgPxLLpZ%0AzZyOBj0EfBqm5TCczON1q0xribFywV/mXvlG0brwNK7+j7n0bdtC14b1DO3dg17IY1YqlNIpvJEo%0AZrmMrKpofj+eYAhvKIxlGOTjo4wePMBT3/4mqz79WWKvIPbktTB30SLmLlhIpVRisLeXxpZmPF4f%0A/kAAfyCAYegUcnmKhQKxujqEEGRSaTaufZrtGzfg8weqvxvPPpvTl68gEPzrFBz/OcqlEof27sGx%0AHdxeD7PmnfqaCmXejFimyX/f9Z8kx6ouTQvPWMKqq695g0c1ySSTTDLJi/xt3G0mmWSSSf6HMGfm%0AFL7wiRtJJDN85J//A9uy6JjWjmlZ9A/FKZTKDI2MsWXHfpafMf+NHu4xbPj9QzzzwH3MOv2MP5kN%0A95diuHeQnrSBjhu9mKCc6kVPHBqviHeojB0iYeSpa2hlcfsUVMVFKBp6xesfHRzku5/+BHouB7aN%0AI6rT9o5pIEywTZNd69e97oJrf/8Ad3/984hKAVnYSMJBdixI9fOLu+4kHh/li1/4DAAVw+Tmr/ya%0A/T1jmMIFsoQtVH7/7AFWbzhM73CaG69dCcCBLZs4uOE5Yo5NxbYwAUU4ICuYpklidJTRoUFa2jtw%0AuVQWzJ5CrnAevdsd5MQRCDfRk3Wxev1OPvyOC46Z2HwpAZ+bwHE6vaqiWnUS0zQt9u0/wlRjmDFL%0AsGjmQmoiQWpOm3fMZ0zL5rldvYyli4SDHnxu1/i6ji/wp5IJvvq5z6DKErYt+Ma/fY6ezk7e/+Gb%0AMGzB9+5dQ89AHEVV0FwKluUw1U5jjZUYCrcS8HkwTIuybiCEwLQsHMfBsh027e2nbyRDIlvkvj/s%0AxrQdVi7owO997ZbfV122imAgwM9/9QDpdJZoNMw3v/pFQn+UPSyE4Imf/YSta56klM0iC4tSOsm6%0AB37N5tWPcf7172LFldVOXkmSWHr22bg8If71s7chlByy7MYb9GGW8yTHxti8fj1XXf8ucrkc6XSa%0AXC6Hz+slFR9FCIGDhMfvp6amhrlz5xKNRAhEohzY/AIDhw5SKZUo5/MUs1nqWluJ1DcwZ+mZLL34%0AUvzh8PF29RgMw8Swq4KiECBsEyFsJNlVFV0RIKnIqhvh2Gg1U5HMEv5ZZzG71mDzE09g55K4sKCc%0AQ5Lk6jWgkKf/cI5CNsuSiy5m4ftu4IHfP0lXTx/hcoGAsDhgK9iOoFg2MKw0lXIRs1jEfklOpMvl%0AwjRNNE2jpaWFdDpNMBjENE3yhRLrN+1CIPB63JRLJQQyEoKYVyMU9uFYJtJxumoWX3AhCIHm8TB1%0A/oJj3muuj9EU8zI0MoaFgi1LCORqfmsFJH8zWdw4ipu3vuvdjPb2MjbQTyGTRi+XkWUZWVYY6jxC%0AvK+Poc4jHCZCWlQn2IRbMGt6O8tmNvHTx341sd1oQx2f+vrX+e4/fYxD27ZRV1fDWH8fC1oDnLVq%0AIb9YvRMAzaVgqF5sScEql3HUCFalQqhSZKZX45DwURkdIeg4SMDQ0AhP/uEZrrymavX59NYu9vfE%0Aq5Oumoum2iAjyTzNtSF006JQMrBsh/TeXRRHhsfFVo3wjJnkDxwAvdqhbHt81C1ZTnGwH1XTuPE9%0AN/LE02vZe+AI2cp4N75UFWYVWcEuDBJtaEHx+SiYAnm8g17TVBSvl6JQQJaJaK6Jzn2v10uhYlZz%0A1c0KTiXHkX27Jo6ZqijURvxkZQ1HhKodLMZfLmf0UF+CnqE0FdOhbeapuGun4ZUqVFLddO14Grti%0AIskqsstTLUwopVA9AbzhWoxCkh07dtDZ2ckX7v8dffv3E4xFaZ8z91WNQVbU8QIIgaKq6KUS9339%0ANmzTwCiXQVRF16GuI3z/U5/kI9/4FuHaaueiKkF8LEmhbFYzjmUJ4Qgcs0w+kWI0Pkago4VzVpzO%0A6nWns627nkIyxWX5g2gCSqbNI64OgkdybPrJb7n5/ddNRC68qZFA1w0OHulkeHSUZ597AZ/XS3t7%0AC/V1tZjjVrgv8u//91uUyxUymSyFUom21mYkCRJjSZRY28vcHv6WkSSJj33o7dzyxe+TLxo4dgUh%0AqdX/V5cLYVuYlokky1hGmVR8iHwmSWv7VKa2t5DPFymWK1QqOtFwiGy+wJHuAe74wa/w+z2cMmMK%0AK5cuZOlpc/F6qs8nhXweyzIplUoMj4wyMjpGT28/rS1NnHvWcuafOpeOthZUVSXZ041VqWY4Z4aH%0ASCSSPPvcRh5Z/QeGR+IEg0FcqsrI6BjRcJiVy5bgP0HW+/9UHKcqokqShDxuu1wqlcjnj1rTOrl+%0A5Gg7xYpFKldiLF3CFg6mbmNYNj6Pi5qwF8cRlHUTWZKQFZmm2iBBnxvTstFNi7JuMTCWJV/W2d05%0AOim4HgfbtonH46RSKQYGBnjwwQdpbm5m5syZVAb6AJCFjezYWJbF7sODYBvYRgWXKiHbBrpu4PZ4%0AqY2GCAWqhTGm5eB2KUiSRKFsMJTIU66Y1ER8TGup4WPvWIHH7fpTQzspUN1upi1fybTlKymMjTG4%0AZxedz62jd+tmSuk0ms+H6nZTTqfJj47gi8bwRWNEWlrJjQyTGehn10O/47ybP/a6jE+WZT506//m%0Au7d9lf27dzHcP4Db6yUUCeMPBNE0N7Hao7/VhBB4vF70SoVyqUQiHmd0eIj9u3by21/cw6IlS7nq%0AXTcQiZ64eOWvwW/uuZt1T6zGtiw0t5sbPnwTK18SlXIyM9jXy9bnn2NkaAhZkkmNxScF10kmmWSS%0ANxGTguskk0wyyZsIxzIxCwW0cORlFfPZXAG/z4uqKiSG+hgZ6McwYGxkhGuuuJBH/rCB0USKUkVn%0AcCTxBu3B8Rk8cphnf3s/mXicIzu2sf63DzB3+QpijU1//sOvkVQihS1AWBWKiS6Msf0I20IIC5Cw%0AKxZlo0TRH+C2b3z8Va//4f/+MUahCLaNiYyNwIXAQMbtUlFl+a+ScXXTjTcjynkUx8SRlGp9uSQh%0AiapANdA3MLHsd361jj2doziSCjhVj07h4AgZ3bAYSeYmlr3vxz9i64GDyJaF9RIjVOHYCCRUTTvm%0AHP3A285DUWR2hHyMjGVwqQo9Q2NYts2C2R2ctXj2q9qv+adMJxT0k0xnSSYztI4eIlJMEBESI/sa%0AuOeBx1lxxnymdbRMfEaSpBfTPMlnswivSjgSZe60hpetf2R4iL+//h3k0ykswwABtm3x6x//CMuy%0AmLL4fBLpPLIiVycW3BpzwhZT9+/FqOg0UibTtJRp09ro6hslWyhhWQ5I8J1fb2DrwSFyxQqliomT%0AyPOzR7czkizw3kuPn+f6UoQQx+0C1zSNiy98C9lsjiefXseNf3cDdbUvnxg8sOkFNq9+nNHeHnzB%0AELKiorndmKZBKZcllzxqX/zLH36fXdv3sjvpxRCuqhW0kMiUbCTDwSdMyqUiALNmzaK+vh63200u%0AncInbCQBQlZoaWvjwx/+MLW1tQAsOOdcFpxzLo5t8/xvf8O377qHMnV43VE+/fVvvaou91gsiqqo%0AgAkSOGYFSS7iaP7quS7JoKggy+DYyJKKL9bEeWfOoybsY+2oD5GL4z6wGrmcw/FHiUT8pAZ7MS2T%0A+NAgTz30OxgWGLFF1FbCLEkeQlUt2mWZtZYP04FKvoBwLGzbmuislSQJVVWxLAtFUVi0aBGyLDM4%0AOEh7eztjyTSZVIpKqYRPcnAUGd0BjyQ4XUqgFwp4rDF+f9edvO1j//uY/Q7X1nH+O294+QEZ591X%0ArqS/r4d0GSyn+r0hyUiKgiS5QPPzo/uf4bZP3sD7vvBlnv3t/RzauoVUIkHn4CCWYVLv9QAG+XQa%0Ayyhge2pxPG5s2yGTzaP5Z+IoGsI2EOP2uIqqonk8qKpKrlChUDbpGc2xWD0q9siyRDLYRqwwhNcs%0A4SDhi8UojI4wJxKlQYGs5kKyquK3bhg88dQ6rrj6CiRJYvP+QdL5Mook0d4YAQSjSfB7Xbzjwvm8%0AsKefQtlAK2ewK2WQJFSvj4bTl5JPp8nns8iSgEgUc/llPLyhm6aoj6vb5/L5z59LoVCgu7ub58e7%0AUAFC4QjKzDPQvCHyKICE4zg4joOiyOzsHJ743l8quFtolKUwplARus6hw0dQfDGEEkECdL3CoQN7%0A0KJTkYMNeNwq9TH/Kz7//xzbDg6RLVYIBzxkizo1ER/vvWQlUiXNrbc+iyPJyKqLmubp6IZJOT2E%0AYxQIRoJI7hipVIrVq1fzsY99jHkrVr6mMdS2tuD2+igX8vjDEYa7OkkODyHJctU1YfzabJsmpqFT%0AyGQmBNfDB/ailAZxSgJJC+OgIGwDO9uPHFJJZ3LQ0YLf5+WzH3s/9z74JJu278PoHMPOVXN1M7kC%0AyXyJYrGM1+vh439//V/q8L5uSJJEc1MDtm2TzeaIjyXQdZ2evn5UVUVVq7abqqoSH0tMdNSHwyGm%0A1bcDEsMjoximjVvT8AW8KLL0ii1R30xs2dNFPJnlvKVz8Xlf2XOTbjo0NTRgjySwdUHJrFpmO5aF%0A49gIIbAtG1VVMG0Ho1Kip+swhZJOU3MLoeBRt5VwKECpVKZQKjOaSDEST7Jt90FqYmGuv+pCpjVG%0A+OYXPlctqIpUn1tdLpWBwSGGR0Y5dKQLv89LMBCgrrYG07IQoioYCtvmS1/9VrVgKZNF0zQa6msp%0AVyrkcjmmTe3goree+/oc2FfIri2b+dVPfoxlmoQiEW75l88Qjr4ym+vXC5/PRygUQlEUDMPA5/OR%0ASCT4yle+woIF1QIkURhCdsrjHZEFLMtBkSRcLgXTsimUDPIlo1oMKQTCccCG/tEsHreKz+3C5612%0AtqqKjDOZTfknCQQC1NTUkMlk6OzspLe3lx07dlCLwwzbIWgkaR/bSU90Ojk1iKS6Udz+auGVYyO7%0A3bg8HmwhTbhh5P8fe+8dZtdVn/t/1m6nn+lV0qhZlmTJsmVwk3uj2AYTjGmJSUIgAcLl/kJuCCRc%0AwoUQcrkBQgmmm2ZiSgDbuBe5yras3q0yvc/pbfe1fn/skWxhDJJxg8zneUZ6njNn9lm777Pe7/d9%0AGx5+IGe7XE0yqRg97RnOXt3Hmy9dc5TzzR8K6Y4Oll90CbWZaYY2PwEodMMk2dxCz8pVFIaMY9Bv%0AAAAgAElEQVQGqUxN4jsOTT29ZDo6yQ32M7J1M9WZaTIdL0w3fDKd5gMf/Ri3/eynrL/9NirFEuVC%0AgemJSTLZLIlUklg8gWFEbkCJZJLEbKGIlJJ6rUa1XGJmapL81DR7d+zgHe/7a0465dQXZLzHQq1S%0AppjP4dg2za2tVMvll2wszzdKKaRUyFDihx5q7vo1xxxzzPGyYk5wnWOOOeZ4mSADnw0f+3ucfI7e%0Adedz0p8+ZQU7Mj7F//6/X6elKc2qRZ1svusWfD9AKoNSIc+Ghx4mlNHEkaHrxzxh9WKw+Z67uOu7%0A11MtFnHqNXJjY9zxnW/z+O238rdf//YL9rntXR3oAlyvQVAZj2wVEVGmndCiKXYBHW3Nz2n5k4OD%0AqDBEKQgis1AA6hgcTPRxzqIW3vw/XphK5KdTmp5EUwFS05HCOCK8ikQW5dq88ozTj7x3484BJJEo%0AReiBEQfpI+oFSLayemnvkfdWyhXcIECopzJZpYIQ0OJJlqxYSVfvU2Lnrfdvoa05TVsmRv++YfoW%0ALQVS1BoOI5M54PgE1xUnLOTUVctwXY90/3bSdgE99EDoiO0PcvvkFHeuf4zzz17Ln15zOZZlYuga%0AV5yznJ/evYkdD92FkorOZafzo7vb+NC15x+1/G986UtUCwXCwD8yySYQKBSObbNxx0HK1TrZTJJ8%0AqcZpSY/zK/vZ1ajQcFz6GOAUr5u3v+uvadguj+84yObdA3S0tfHwQweYzFfpacuAinL3glDi+cGv%0AXdcgOLrbbWRsink9nc/aFfyWN13FW9501bNuu8Hdu6iVisQSSdp6e8mPj5NubqFv5UrG+w/Ru/QE%0AADzP5dH772fPricJ9EQkWCvQRBh1kYYeiVQLfYsjO+TVq1dz3XXXsW3bNv7tnz9JIRdtsYSp86EP%0AvJ8z1q17xliEpjE6mWcy3o2nmewtg1evE0sfewfaK9auoaerjenKZHQsakZUK+BW0GKZ6MyTMsqs%0AFArLrdDdk+ZPL1/LnoFpMqk4I7Usy+p5DAKqfgNt6QWo3DTKcwmAYi7H6F0/xjJjvNpwiKsQSygW%0AaZJXWQ63uFqUF6sk/IpY7LouSik8z2Pbtm3Mnz+fP/uzP2P58uUc2rOX0tQEMgyxlSSuAhAGMRUy%0AUfVolgVCDQ5tP/7O5/POPoPVK5fzxObtfO6b/8VMDQQh7ek4pJpoOB7ThQqPbT/ARWeu4qr3vh+7%0AVuMrH/soOweHCMKARGcXWdMgNzpCxqtjulXqfoWwuYdDA6N8a3w8ysuVPkpoyDDk0VtuIjc2hpQh%0AjWqdUBhMOibfv30rEBU8BIFkKj2PPjNJym2AXSPZ0kq13qA8NAiaRgyBRiQ8oRTJg7vY9oufsuSs%0Ac2g4UQerpglilo7rReeOpmlccc4KLl+3nFAqJh9ePyswCwLXYWb7ZmSjjtAEmmaAYVD2FDO+wfBI%0AnYM3PMSCriZeuWIe9WotGq8MCBp5HOqYVoqabEIIDY0APxQYoc/g6DTCiDHbUk3d8Tl0qJ96vY4X%0ASDqWns7M1DhIha9bBMLkcAiwkopKqYgol9DNOEl7KY8/Hqcw08fqFUto+h2zGyt1lyCQxGMGlbpD%0AKmGyYlEHmzccPOp9HV3dhMleJvt34OYOIH2b3p5uRkZG6O/v/53GcOoFF7Hl3nuYHBgg3dyCAnzP%0AwzDNIzb1QtNIN0fFZPrTLP327B+gVsrR2ZQhpzTCUKKcEgnNJxlLEY9ZhGEkere3NfP+d15DoVTh%0Aq5/4DCM7niBs7WJh+3yGx6fJFcps3fkkuXyJ9qfd2/0g5Mn+cYSA5Ut6MV7CTlDTNGaPa4sDhwbI%0AZtKkUikWNDcjRGQ5HAQBYRCyYF4vpmVi2w4xy8SyLGzHYSZXoFqtkk6nWLp4AesuOQ1PJMimYqxY%0A2PHbB/Ey48bbNjAykeeOh7fzmnNPYd3aE2nOPntRQrFS56Z7N5EvVQn86FohABnYKCVRSkURD2GI%0Ams3ZFpqOQNKoFhibNFEK4jGL1uYssZhFNpOmtUVHSkm11qBQqjKTL/H1H/yC1Yu7qZaruI6NYUSO%0AEvF4nO6uTuoNm2qlSrFYIghDTMPAdXyEAl1AwfEoH+wnk0nT1dlBMpmgUq0yNZ2jt6ebC89bR9+C%0A+S/Slv717Nm+jcED+6mUy3TPm8/IwMBLLrgKIbjwwgsZGhoil8vR1dXF8PAwGzZsiLLipQQlibuT%0A2FYzvohhGQaWFbmRKECfvVfL2RBwBRh6VJTg+ZIgcGk4PlP5GoaukU3/ejvv/+6YZnTtcRyH8fFx%0AMpkM8+fNI+17JOtVEr6LEKBrGj31QZqdUWrJDgrxdopGM3Uzi4glSSTTdHS0EkiYLtTxw5D25hRN%0Ahk7MNFjW184rV87jtOW9NP033Bcnvfpy1r7xGsZ37eShr/8HU/v3HXlejqcz2KUihx5+kFP/6E0v%0A2BhMy+Kqt76di197BZsf3cDjDz7AcH8/1UqFSqmM60wSTyTo6O6hVqlgWibxRBJd18lks2SyWXzf%0AZ2ZygoN79/KNz32W9/zd37N89a+PPnmxMK3n7i70ckdoIvpyPsccc8wxx8uKOcF1jjnmmONlgl+r%0A4eRz1EZHqI4MHvW7fLFMvWEzMj7JE09sxbP9qMJUAggGJkv4KrJgzWZSnHby8YlbLxS+57H+xh8y%0ANTREprUVK54g29qK02ig6y/sLahrfjcndiQYL1ej7iwpowlzJREI4pkueltaedO5Z5KfytHW1X5c%0Ay2/t6iZUCg2FDsjZ101CzNCl6/QLWbT8mbmhEFmklio1Otqe2cn8nFHq6VGEdKw+l59+81+Oyqpx%0A3dkssSOdoNGfnNYtOe+MDv7o4lOOvHfh8pXs3LoVqcJI3Jr9MYSgtbmJt/zpnx+xL2zYLvc+tot8%0Aqcrgo78gVs/x5O57UfNOYfGac2g/Dqvmwwgh+MC73sLPf347e772GDoBvm7goyGkolatMTM0hu24%0AxGMW177ptXh+yF2P76cyMwYqBBkwM7Cd7W3NeP7ZWE/LwZyaiEQwRCSyCiAUgua2DlYuXcrNu/N4%0AfoCuRR3LS/N7mMyPsrFUJZSSheisnc0uTSZiXHTmKi46cxX3bTqE4wXELYNk3KTacEnGTS5Yu5iz%0ATj46h8oPAm69+xHuWP8YaE9NRnzk09eRSSd59YVn8kevvfC4t91hwjCYzSKNWPf6N7DwpFVHjjlN%0AaLNdQB7KdxAIEKAChaZCzFiczp5eLrniyiPLsHSdFg2WdLZTGBoEwNA0dt+/nvzgIG29vfQsXkrv%0A0qXU8zke/e63GNi6B8ggNRPbrvOj//k+VlxyKWe8/R3PGLOSkns+/xkKQ0M09fbyqv/1EVLJJK+5%0A9HwGJ26iVHXR400IK8lR5dxCA6VQvo03tZ3urrU8+Iufse7yK3jtuhN54I4H0JEYKFK+zdh0Fc9q%0ARqccWU4r8N06q1WdjBDYSoPDcxgyQHlVMBKg6WiaQTh7Dum6jmEYuK6LlJLR0VHy+TzVapXFixez%0A56H7aQ4b1KWOp5k0dBOkxNd0xmNd5EUHC0SD+HHaSfpByJY9Ayzr6+ZVl5zPXXc9zPrdk4CiR9bw%0Asr00HA/H85kpRhaMQRCwdePjlBwnyi5VMDozw4pVq1Ez0xhuhZj00evTNAVVgsIAdd3CilLZEEJj%0AeNMWbti1E9wGLR3tNCamCcwEpabF2K7P4WZ4VwZousV076nMr+/BLhYIXIdAKarCQJcKA0kgBJqC%0ALCFmrcATN3yPnbfcRJuWpTdsZyQxn5GpMq3ZyH5QSsk9TxzktOW9tGaTtJ98Kla2CXtmmtBxKB3Y%0Aj5nOYMbimNkmTF1DGzuE6UumGyG2G02ub907SrFc5u1nt6A8G2fkCVwhsJp6SSy5EBOFoQu8UFCt%0AVvBLoxihR0wIPEBKxZ133cl4/w6uufavyE2NEW9djOfUoi4qiI7H0I8KfDQDiDrwpsaH+PHNNZKJ%0AOKlkgj+5+jVcdsEZx7X/n45l6ggNqnUbz/MZnSzyqa/fSqbw5FNvUlCcmcFqSRHPdiHLQ4SBh65H%0AApPjOM/58wG6Fy/hhFPXYlerTA8NzVpWaygp8WfvO0JEebaebfOdf/ooi1at5sQzziKfL2LbDg3b%0AQY+7hFgop0i6OUk8HuNfv/x94jGL5myaVDLOBetO47TVy1F9S9kwXKSnvY3lJyykXK2TL5ZxPY+Z%0AwtGC6633b+G/7tqIEPDWy9dx+QW/3WnghSKdSvHuP/sT7rxnPQNDw1Rmxbrx8QkM0yRmWRjGrJU1%0AKirWsG0qlSqO46BpGtlshoV9C1i+bCl/+c5rmT/vhXMLeTEIQ8l0vky+VGViusTP7t7ICQu7OaGv%0Am6lc6aj3fvXGewCYLlQolqtIv0GoDJABelCNCocEGIaOZZrYTnRtjsVMTNMgm7RYtLAHL4RqrcHk%0AdP6Ifa2u6zRl0zRl0jRl05QqFQ4NjDAxMkKb1IkDMxNjBK5kcmKSmZkcmUyaVDpJW3sruqYRBAHT%0Adp0w9NEF6HGT7mVLcT2XSqXK+OQUhq7TN38e5607k7/407e/2Jv716IOd4Dy8mmTetWrXsWdd97J%0AgQMHmJmZYf78+dTrdaampo48z1ZGd+K3gpZdgBfL4PvR9TYeM2nOxMkm44xOl7FdH0UUMZFJxnC8%0AIBJiOVxQqAiC8FfrqeYA1q5dyzXXXMODDz7I9OQkqfw0LaUZLBliCdCJfkJNwwhD0mFA0h2hQxsD%0AXUfpJrGuBay85BoyK1/BT+7dSa3hohRkk3E+8JazmdfZRPN/Q5H1VxFCMO/kNax53RvY8O2vY5eL%0AxNJprGQKt16jOjP9oowj09TEha95LRe8+jWMDAywY/Mmhg8dYt+unQwc2E+5UMBxbABcZ5xUOk22%0AuYVEMolpmvTMX0BuaorRoUF++I2v8b8/+/k/mOzUOeaYY4455jgW5u56c8wxxxwvMUoppjdvZPKJ%0Ax468Vp8YZ/O/fYrMwkV0vfIsdE3D0HVc16fuhYQYaEEkjjSkRuCFWJZOb1c75511Kt2dL4/8oWqh%0AgOc4yDAk09KK701iJRKc/bqrXlA74cO87ZqL2P+lm8hbSaRbRQUOQmgozcCpzTCMxrfv2cldm4Z5%0A62VreN1bLj/mZV/65rfw8C03g5SYHJ60ESRVyNLGOFN3/4SDl53BCauOztKVUvLhT/0HM/kSb7zi%0Awt9JUANo75lPbnA/uvQRoYdAIVTI9KY7ePVFW/jejd9n3uxk7NknL+Kn9+8FPYYyIwFDaSZbKp1M%0AbKlx8ZUlejqiSer3/MM/sHXbk1Se3ERNSgIVPTRkNGj2HLbffQcrTj0VIQSmaaCUYmzXAyi3hoFE%0AKahPHaC37RLOPe25FQDEYxZXveYC3Dt+zPTgAHXPxxM6MSuG1tmLqthMzhR46LFtXH35RQyPTbDt%0AwZuplPKEvouSISYwvvsBPv7PBT718Y8ghKBRqeBWygQyREfn5I4+DKXYWy0yOjHJv33hOpLzTsET%0AKVBZXM9nMJ/n0EQeNwwJlKK/0UAUilz7K2Ne0NVEKm6SLzeYyFcJA4nnhxwcLXDe2sVHvfd7P76N%0AO9Y/xuRMAVY8JbgeGhzFMk1c139Ox8cJa09jy333YA8NMX7oIAiolUvc8Ol/ZtHKk7jiL99Dc0cn%0Ahmnyxj+5loMD/4btuugyoEs55JWGr1l0L+jl3X/zQVafdhq1UpH7/vOHPH7/eiYmJ5kslY50egah%0A5Oc33UTcMkklErQ3t9Dd3Y3vSYbLIf1+GkOABoQKfjQVp+vWLYy2r+DCM0+itempDj+7XGZi9y5y%0AA/041Qq1fI5sVzdvedMbePLgEL+485FZoVUgNP2pblOlIrtf36ZhNTO68RG+v+kB7v7B92kxYyx1%0A65RkiABMJPMP3EcoQ6aEIFCKAA1XjyEMiRDh7AOywEcwacRIZ+PUbR+lJJoRR1c+mXQSx3GOTPwK%0AEVnQVioV+vv7ufvuu3F37aTXmcYnQy3WRqAZVBouvhKgWUjTYDrWTNdpz+wO/k1s2nWIr954D4au%0Ac85py2nIGKYm0KSioizEbDe1ZejkDz3Jvs0Gv/zFL9i/Zze5qUm82bzhaqPBkwcPQKVGRik0oqxm%0Aza2jK7A0DUIfoSRm6ELdp97QwDDxxiZIZbMYmV5qC1cgG35kEyglqYRFe3OSqy8+j5PCMbb+9EZq%0AuRn0Spm0CgmEjo9OKIhEpniM9tYWAscmP9iPYcZYGBhk4x3s7z2TYjXqdhvPVfnWTZv4WTbBa88+%0AkSvPXcGCiy4ldBwaU5MEjk3gRBm1sl4jkCH+XT/lDFuxo2UVM72rQUCl2iCKUY1KT6RXj6yppY+G%0AIgijXFIttHGrUwSNEnHlggIpNEKpKFRdthzIMfyV7xLaNYQKiSXSCKHhOzUCzwZUJOjLIMoaRiFk%0A5LBQKFUoV+vs3t9PJTfC+Pg4AKtWreLiiy8+puNASsmW9f9FsT+HbDoRhIXnK/btG8RoVJ9WlKCQ%0A+XG6isOUhUZAiGGaeJ6HYRhks8dfFPOrvO4978N3HA7t2M7U0OARAUdoeiTA6jrVQgGnXqc4PcXI%0AoX7uvukWbJEAqwNXagi/iB5vxohnyTck5doUli6QMupWDIKA2+59lI62ZuJPs+wfGJ7A86ICGNM0%0Aaf6VDNdKzaZUrSOEoFRt/M7r+rty4fnruOC8sxkcHmHL1p3s3ruPg4cGcVwXz/OiDtdQMjo6QTwe%0AIx6P0ZTN0NnRRndXJ2ee/grOOuM0Fi/se/6Ktl4GtDalqTUcZgoVRicLPLbtAIah47jRvq01XGoN%0Ah1rDRRcKTXr4KrpaJyyNrGExXFIoFQlr5607i337DzA2PomUIelklnQqwZ+/9XKaWtr49Be+w1Qu%0AIGZZLO7rwXZcSuUaAyPjtDVlKOcjF4SSo3DCgDa3iKbpJIQFGBi6ScyKUS5XmZqawfc8NBTSD9BV%0AdM/zbJ/Crt0Yuk46laSnrYUFfX288Q1XcsF5Z/9B7b/nm/b2dv72b/+Wz3/+84yOjjI6OnrkepVI%0AJIjFYvSPTGCPbsFomsbqWoUwk2hmnNDQMGazXzWnRsz3CYw4RixBT3sWXQPHC6jUXCqN6B7ueAEH%0AhvN4fohlPr9d8IXhIYY2bUQpRcuCPhafcdbzuvwXklgsxtvf/nauuuIKfvbxf2TSqeAGNmEIgaah%0AFHhSYocBlqZjHracjceJWya6koh6Hqt/G2uvupKf3LvzqOUvW9D+vG/v33fmnXwKZjxBLR9FBInD%0ABUyzIueLhRCCviVL6FuyBMe2+dC7/wKInj3SmQxNLa2EYUi1XGJqfJx4MkFndw+aptHS0cFA/yAD%0Ag0M88cgjnH3Bi2+dfriY5jCNep1GrUYilfq9vfaWigV2bdlC//4nj3rdc12u/9IXaWppoaO7m94F%0AC5i/aDGxFyHeaI7jQ0rJF/7jGwyNRLFPmXSaD7zvXb82JmiOOeb4/WVOcJ1jjjnmeAkJHJsd132R%0A3K5tuMUigesgPY9y/0GqI8MY8TijD9zH2Z/+dy674Awe27yLiYkppqamCEOJL0EXPrqElScu55Lz%0AXsmbrji2idoXg2xbG8lsE0bMYnpkGKUknuOwd+NjXPbHz+xue75Z/co1fOJvDD722So7djyC9Gqz%0AVqmRXapfGWd6zCA0z+K7d+6gta2Jcy49tgy7ZSevoeusixl+5B4sFc5WeKvoxipDKmMjfPl/fZDP%0A3XrnEUtFgIHhcfLFClO5Ajff+TArT1jE0kXzMc3ndku+/gff4KrXvpGgVkAoiS4DdBmJLU5hij+/%0A9p3cdd/tAPzdO1/L5h1PMpC3Qeigm6AbKEzGSz4f/OzP+M9/fScApmGw6qSlbDmwGV9FopQCkgi8%0AWpV9W7ZQmpmmpbML09C5at1itt82GYkysyT8OtvvuIGPTO3j/3zy4zQ1Nx3XukkpSTY3s+z8C2jY%0ANrWhYeLSwbJ0Vut1KokkDduhUqszPDbJ17/1HZSdJ3CqSBmJG6Zu0aiWGBmLxAy30eCGf/kkwxMF%0APHT6mnvISBddSVZmmjnYqFMszZBKjqM1LaJaa5BMxNhatpF+QKBbhEqgKx+/fx++5x1lVbVsQTtX%0AnruC2zbsJz+dp1RpUClXyBWruH7A/3n3pVG+ZbHMg49tY2xyhlQycdR693a2IRVkUke/fqwsW3sa%0AF735rTxy08+plUpU8nlqpSLlmWnqpRKB7/OOf/oEQggueu3lJNMdfOb/fYc1M0/QFCpCJHe3ncxM%0Aej7lSkhubJTvfeqTbNqyhWKthlQKf1acQ2h4QUAgFHbgU7YdpotFBqqCQnoBgTAJTItARh2VJSOD%0ArmvUfJ0bb9vAdKHMe9562TPW4Vc7bSzT5BP/+EEGH3mAPeUxfNWNZqWjzlYhQElCu4QKXIRuIEKf%0A0LXxhg5R1zQMFJo4fB4qrDCyEk6YBhU/xEGnISx2BiF9miSOIikgJhSrpMuuQEdoGroQpFJJlsxf%0AgmXoVKtVBgcHqVarRyZ2pJRUq1UefPBBXplNoSnJIlmkuaOdu0ZrSGVAENDV00m+YhOacWY4vn3t%0AuD512yVfrDKdL2F4DilDR4ZQkRr2dAHTNIgLydSGO/nizd9jslzBdl3iiQS6riFQGJpGvVLBkiFK%0AgKEJDA3QDEKpjmQhBgo0FELTAIUMfBwzhrDSfPwLnybZ2slP7tvJ92/bhlSCNSd086n3vopEzARW%0AM2/1yex/YD0Dj22gOjNNcXqaWqWCkCGxTIpsMo4mBOn2djIdnbi1KuHUFEbDJzm1gcETX82MLanb%0AHtWGS77c4L+c3aQTFhde/TYSHV0M/PIX2PkZgkYDt1RESUnQaICq0yrhlYUd7GxqZjgxj1ASCayz%0ACN2MrNaFhm7ohL6P8l2C8ghBcZR2QydEIFFkkNQV+FaWqgv1kUksy6SjtQk0Qa3WwHcFaAaCSLg1%0AdIHv+ygl8AOJ47pk02nqtkO9VuXGO+5gcmoKIQQbFy3iwgsvPOq+8Wzkcjkmhg5QHB4hEPsxU53E%0AM934mXn48TbU09bRsZoY1aBWGERqkrb2BRSLRZqamli79nfv+Eyk0rztw//ItvvXs/nuO9n7+GM0%0AqhXCICQMwyOOAlJJlJXA9UNwbeK6zeLAY6RpCUGiHZJdIDQ0JZF2jnTco6ujlcHRCcplnyDwGJ/K%0A0dqcjc61uo2TL1GtN8hmUixf2kfPrGOFUorhiTwPbd53ZJzrH99NX087C3ramN/V+qzW7S80QggW%0AL+xj8cI+rn7DFXiex8TkNOMTk1SqVX7445+TyxeQUpLNZHjH269hzeqTWNg3//d2ovjZMHSdRNxi%0AOl8mnYzT3hIJ5qGUuJ4f5d12tmA7HqZhEDMNxiamcEMNISS68jl9eTdeRTA4OASACgM+/Dfv4eHH%0At/LF676Jbduzmd8CyzRpSh9tWTyvu4Orr7yYex7cyOYdT3Lg4ABaYCPDAKXHCfU4ItlEa9LCsRv4%0AvsfSE1ewas1aNj2ygdHxGjUVEIQhEkWJqHs/Q4iJJIlkAQ6LMeitjOJsuJfxljTzTl5zzNvpnvUP%0AcfOtdwKKbCbD3/7P99JynM9VTycMQ0YG+inM5I56ffe2rQSBT0d3N109vRjmc8vRlFJy5z33UyhG%0AXcpdnR1ccuG5x3X8rlmzhs985jPcdNNNbNiwgVwuR61Wo1SKltmwfRQ6uldAjj+GbzRhtSwE0YXv%0Ax6nVbewAdKWwvBq+FcN2fdIJk0Qs+uloSVGpO+TKDbbuH+erP3uc973pLIzn8dqw6Uc/ZPCJx5B+%0AQKq9jZ6Vq4hnMs/b8l8MHrv+G9ijw5iBT9vSZYSeRzWfw/c9GraDBSgkcdMgblkoJbFMEyMWw6lU%0AooX8gV27ng0lJWM7t9OyoI9U6/GLKPV8DinDqLAQkGGApuvE0797cdTzydXXvoOTTjmVRx+4n/tv%0Av43RoUGmJybo6u1l52iOWmgyPprn45/+HLesW3eU09DTefjx7Ty8cTsAMcvkza+/lHk9x2+Pbzca%0A7Ny8ma2PP8rAgQM06vWo8AsI/IB7f3kL999+G8l0ms6eHhYsWszCpSewfPXql9xG/Tfh2DabNjzC%0A1sce5cDevdQqFTzXxXUdTNNChiGjQ4NMjI5gGCamZRGLx4nH4yxatoyTTl3L+Ze9injiuX2vnOP5%0AJZcvsHHzVgaHRoDo3rhn334uOPfsl3hkc8wxx/PJnOA6xxxzzPESMnTnrUxv2Uh9cgLNsjBTaXxZ%0AIdbcTOC4uOUisZZWdCV559texx+/8dX8yz99kn3ONKNVQeALDOWzJGPwL3//bjo6js8W94XGME0u%0A/4t3c/N1X6ZaLFIp5MmNjVKYnODnxS/wrk9/hvan5YC+EKw89STe8ZYLeXRegtvWb6BWnkQTZpTz%0AJX2kXcazK5TNDm66feMxC64An/jspznvilEylQnmeUUE4AEmoAchtVyOR26/lfOueB31hs3Xvv8L%0AtuzYR73hRLbC5Sof/+w36Wxv5dP/8N5nCG/HQjaT5Yaf/YS//tCnqG+7j05DwxM6M4FElz613CRB%0AEGAYBp7nsa7X5/SFGX6yMYfSmhCBg9It0EyGpyoUynVam1Jsue8e9q+/Cx1ICAgEmLMTJUpo1Os2%0ATq0OnXDDDTfypU99gljoRwLD7Ng0FO7MBBvvupVrtm/lrgfvP+b1eujxbXz3x7dx1snLMB7dQMX2%0AcSS4mLQ6Nnq9Anpkw6ppGvlCntGxcRzbpqW5iVy+BChMw2R+7zw6Z8+Nrevv5dC+fZQaDU5uX0Cr%0AtLGkj6YkGaU4ORFjn9FODxVsEVKzPTraEuhBgxICHw2ladSFhaYn+NAnv8krTj+ZdWuXs3h+Bw3H%0AJ52weN+bzuTTn/8Ruu+TEj6Vmsn4TIXpYo3utgxDIxM0bIcgCLFr1aPW3RnaSdP8JcxrTUXdGccg%0AvPwqZ135ek4+93xu+fp1bFt/Hy1dXdjVKoWpScYOHiA/MX7k3Nt61z1cXNqGFIqYUPT3hRMAACAA%0ASURBVHjAq+v7uC/TzW0/+SW75QSbduygUG/gy9l8PATMWhJLoaEhCaUiJCSMN1FOzMPTEoDAUApD%0ABoRCJ64p9EQSX0Kl1qBuz9oCTk0y+Pij7H9g/VMroeDm//1h2hYtoW3RInpXncyyziz65HZq9WHG%0A0n3YrcsACJ0yBG7kqq3AFyYx4RInxFCSAAhV1PEcSDVrLQjJ5haqdYdJz0Cgc6IWgBDYKup8NFEY%0AArK6jjIsWlua6elopVaapqEUyWSSIAhQSiGEOMpeeGpqiuaVFzB1YBy/UePgoWECvQWlRY/f45NT%0AGFYC1/MolCrHtX+bM0ks6WMFDqWZKoGEWUkUPRTEpU0mlCybGKA23s9YsUzj8LFk6LPisyQRsxBS%0A0vA8jGScdCpNS3c3umFQr1Yp5IvUSkUMFFIIMGN4SkAyQzXWRL1rKdsOjnH5JQs5c9UCvn/7NgBS%0ACWtWbI1o6unl9Lf+Madd/WZGd2xjaOsW7rjhB8QaVTSngZ7N4lQrVKcniWebSbW10bkkTXF0hGat%0ATlA5SN5aytL5bZRrDlPFGtOFGvc8cYgLX7GEBRdeSs9Z51Da/yR7b7ie/K7tJDo6AYE9M40eBiQN%0Aj4utKYZfeR4HR3Ls2j/01NzvbN5qKm5w8SuWMth/gNzkGOO1HJpuESiJRYiOAiWwREglnsR1PQBc%0A12N8cgZd1+nqaEUoSaHQAM3ENE3asnFyM1P4UqHpMcIwZKZQIpmI49VqlAb7qdQbhAp6ujqP61gQ%0AApTfIPBrBHYZpziMpuno5tNsqoVGvVGgHnrIMETHwPYUtVqNnp4eXvWqVx3XZz4bmq5z2iWXcsqF%0AFzEzMsxjt/6S+/7zBzSqVYTQEAICz0N5PqERx0hnMe06InRockvkEp1R1qZmRB3rEqZyBWr1BqGU%0AR8RRKSXlSg3LMpnJF4lZFh1tLczv6eAd17wWiLrAf3HPJkYm89Rt90iXZK5Y5Ys/uJ24ZdKSTfPH%0ArzuHM9ac8Lys/++CZVks7JvPwr4oz/NHP73pqJiAk1acyKKFC16i0f12xnftYNOPfkjo+ySamrjw%0A/X9zzILSn7z+XG59YCsHBieoNZxof3k+QSAxdA3D0HA9nVrDwQ9ClJR4nocMPDTpYMkKSxasYf/e%0AwuwSoy7XvU8e5OFHH0cIQXt7G4VCkd6eLhb2zcf1jg690zSNtatP5NRVy/jcV75H/4GDeFIQ0w10%0AQ0dKCESS1vZmFixaxNDBg/Q6VbSND3BSJccJooZqiiMTae6crqPJAE2AZRm8bl4zaaEIPBe/VmIm%0AP0V1egqUOi7B9dHHn2Dn7j3YjktPdycHDw1w+itOPea/h6gIYfDgQTY/+gjbHn+c/MwMnufizTo1%0AVCsVbv/Zf3H3LTdjWRbxRIL5ixaxfPXJnH7OuXT29EQFFFKh69pvfD451D/Id37wI4qlMgBtrc2s%0AOPGE47bA7ujo4F3vehfXXnstmzZtYsOGDTz88MMMDQ2hGQkIQrxGJSoIMgOC2hjC7qKz5wK6evvY%0AtGmMiplFqajjNV9uMFUIyabiNKVjxEyD5kyCRNxkdKrCpr1jPLR1gIteufS4xvmbCFwHp1zGdxyS%0ALS2Evve8LfvFID80yOiOrdTzOVoXLqZeyBO4Di2983CCgHJ/P1YY4guNTHcPfYsWUS/k8Wp17Gr0%0AfBN47m/5lD8cxnfv4r4vfBbDirHislez6jVXEEs9ey7101FSsvvO27DLZWLpqPjEqVZJZLO0LOj7%0ALX/94tPW2cmV17yZ0846i8/+08c4uHcPjuPiBhInkEipKJUrjI2MsnjJ4l+7jFvufphtu/YThCHZ%0AdIoF87p505UXHfMY8jMz3PKjG9m5eRPlUolapRyJrUoRi8dp6+yiMDPD+MgwQRAghODg3r3EEnES%0AiSSJVIplK1fyV3/39y+7jtADe/dww9e+yujgINVKGbvRIJFMEU8kaEq0kEylUErhui5hGBD4Aa5j%0AUykV8TyPsZFh9myPxOxXvf6ql3ht5jiMmnWgicfjhL/SiT3HHHP8YTAnuM4xxxxzvEQopRjf8BB2%0APodmGGT7FkUdOfU68dZ2WleuJr97O3osjh6PhLhYzKKRG8OoThF4zSgMhKaxsKuZ9pehDYlSCt91%0Aufxdf8Uvv34drm3T2tXN9MgQ9UqZgZ07X3DBdf2GbfzdR/8Z6dXRtKff9tRsZmUkGrnCYLDoUsoV%0AaG5v/a3L3frwQ/z8298m7lSoCJN5R7rxBCFRt6uSIdOjkV3M935yOw8+tpXpXJFUMoGUirptM5Mv%0AIoRgJl96ToLrpedfilstQ6aTlbqkU4MQiScFlRBQinq9QVNTlr/8+HfYNxSiV3ZC06KnFiIDmM0Y%0ArDUcWptS7Hz0MTzXQwBxoZHQI5FNCQG6QSyRpK23lyAI+PKnP4kR+hxOQ316AljUD6ew60eLiocJ%0AQokmBJp2dNX74PAEk9N5br9jjGWjB9E9G0uGGITUhEnOETQ0h5hl0d3RRktThiAIcVwPL1SRCKHA%0ACTVkrIVr//jtCCHY+dCDVEpFeuIZ2sMG8dDB06wjE9uaCknHU5xy8onoeY9qZwsz5TpNyS58Tx7p%0Ajg6FxraKTnBggoFCg7s37OSMNSewZFEfP75315HOCIU6ku+raRrxWRGqqSlDbiaH3ajjznYkH6aS%0An6aRnyC/bwtL5ndwzVuuPur3vucxMjjI/EULsaxnTgw8esvNbLjlF6w57wL2797DTC5P2fHoWxCd%0Aa1JKfMdFKcVD37meDTtHOV3oJIQiEPpsF5BOLHSpjY0znttDpW4TKJCKSKA3LFQYQOChjDihbiBU%0AiCZ9vKb5hEYMEFjSIxG6+ELH0ePE3DrtXp5yvIUwaJDbu4utP3fYdevN2OUSTrVKMDvxmxvoR9N1%0ACsNDDD6RYM+dt1MrljmYXIipAtqCCiNeHSV08F2EktHxKQQT8XY6fQMZFEGoKEcTATLE002C1nba%0A21tZtnwFSVsxsP0AbrlKS+CQBjShMFD4gK+gaqZJZTKcdNIKLj3vlVz3lf9genoaXdePWAoHQXBk%0AP0NkwxdfeAJTYg8lPUZIgFJRXmyoFKEX4IUOJpLUszyRO4U8Skribe1HuoJkGGJtvJvLqnvYa4eM%0AByY1EaMqLHRNkAxdlsoSJ1LCrBfY3WiglESq6Jrk2Q6hio7KeODTZFmIpgzNHZ0sXn0yb/vIR9m9%0A+QmeWL+e8QcfJBQaupJIBMrUqZlJSqFBMpmhWqmx4YkdXH7JOhZ1txDTQBJycHiaIAgxjKNtAnXT%0AZOErTmfhK04nN3CIoccfRfo+ieZmFp14JtMHnqQ6M0N+aJBM7wKynV2UJ8ZJBPsQfQsRAk7sa6fa%0AcGm4PrlSHdcPiVsGRjxB+5pTMW+atZMVgp4zz2F6yxOUB/sRnkPWKfK+K9fw/VvuZ7o/j5BP6w5T%0AihV9rXzyfZdTqze4475H+fxXvoVvR+JNDYMQQUJIXGESzNo2x+MW9UZk86cCRa1WIXRrT52vvotb%0AdxC1EXQJPX1LOfeCMzgwOEHDthGugwpDCKMO29A7/ol4yzSJGYKaExB6NUIpCbSnRHwVOMjQBaEj%0AzAQSGB8fpa29k0svvYz29uevWEuGId/+6IeRoeS0Sy7DmHUAECLq9g2kIkTDEhIZ+DSUhuU5tMXK%0AlAw9yk2evT9rmiCTTrFgXhf1hk2uWKZWszF0nfaWZlzPo6ezjVgsxmsvPptLzz+d1uYs9z66i+/d%0A9CCTMyVs10OFIao8hgp9alYKI9uJEBr5Uo2NOw69LATXX+Xw+a5eRpmav4mhzU8wvmsnTrVCtruH%0AXP9B5p9ybJ3Tp6xYyCkrFjKZK7HzyWH29o8zOpknX64RhpJiuU6+VKWrrYnmbAq7XuHJXYdwipMg%0AfVzg+z/8yVP5ybN88WvXUypXCWWI7/tk0mlOO3UNXZ0dDI9O/tqxCCF4xcpF/FRIJBpCUwhNEEoI%0A0Tjv0st447Xv4J4vfZ6hDQ9TmJ4i2dpGur0Dt17HqZQJXBclBRIIXBc7P40Rj2PG42Q6OlFAbXoq%0A6vo+TsJwtuhJHv9x0ajV+NG3v8WmDY9QKZeolisIAbF4fLbjq5datYLnudj1Op7nEgQBIwP9bH9i%0AIxvW38eb3/N+/v3LX8cPAtKpFB/7yAfp7en+tZ/neh5+4FOr1VBK0ZTN4D6H69thYrEY55xzDul0%0AmocffhiICjvN1iWYQZlGNY/bKBJv7iTIjaBvv4NFne1sYjbWQiliToVsIsBIpHCBkakKLZk4rdkE%0AMdOgszVFvtzgvs39XPiKJX9w3eTPlf3r78Eulohnm5FhiFur0XnCMtb9+bvZf/AgI1/6/JH3mgsW%0A8cbP/Dv1fI7RHdvYv/5eSmOjpNvan0qBeInW48XCsxt4doP80CD1Yp5999zJwleewcLTz6Rj6bJf%0AK76Gvs/wlk3svfsOxnZsx61VaVu4mMBzCVyHVNsSlqw79yVYm2Ojd0EfZ11wATOTE1RKxehFIRAI%0AlFJUS6Vn/VulFLbjYlkmfhCg1LELULu2bOF71/0HEyMjlEtFYrE46WyW9s4u9NncWCEEvX2RBb9S%0AijAM8T0Xx3aolMtMjY8T+D6ToyMsXPryeR7Yu2M7X/u3/8f4yDBhENLU2kJXTy9hGFKrVmnU62i6%0Aju97uI6DoRuYlkUqk8Y0LZSU5Kanset1XPvFtaOe4xgQPKei6jnmmOP3gznBdY455pjjJUKFAV61%0AgvR9zGQKM53Bq0RV4KmeXk59/wdxyyVUGKI/zbL02ve8l29/8QsMTwYEAZimxf/4x4++LCcFSjPT%0A3PLVrxCGAeZsxahCoZRC03Ss+AtXRSql5KE7H+LBnQeRgY8MfULfnR1D9OVL6BZGqh3dSiFUJIw1%0A6o1jElxv++71DGx6nEVKESVDCg5PIWiz/wtdp+/EEwmCkM3b9zGdK9LV3ko2k2JiOse87s7ZbSFo%0Ayhxb5fOv4ldLGKGHLI+hG1F3rQIMFaKEhhZL0tQUWVBNlnyUmSRoWQZqdlpb6KBboCRN6TjzuyJL%0ApUQmC1YSPBdBiFCzYg8gYkle8453YMXjfOqTn0YEkdgqo3dGYjMgEYgoapiY+cx9fWAkxxd/9Cgx%0AU+ejf3Exzen4U7+cPZzHKg4BWRaJgJgARxiMGs0MuhZWTNLV3szll65jyaKFOF5AOJtxFJ0PArta%0AZN/ObXzxGzfwrX//OKXpaTTXI60nMMMAT7MINB1DQUOLURMGbUv6eO9nv4DnOuzqn+L6n93Prv0K%0AJXR0HdB0CD1CAZYeHc/D4znqtsvegRkaVZ+ZUh3pCwJlEGoWKa9KU6HO/pt/TNeJK5iqR93HAhOp%0AHS1K1dIL0IMGqaBKPne01R/Ad7/yZbY+9hirTzuN937ow8/4/djBA8yMjnD/j2+kVG8QhiGebTM1%0APBx9Ec820T5/PgcfeoB9996JplpQCKRmIvU4rpHAEwa2ZtBWGiDnuEggVAIpBNJMEKa70YpDUS6r%0A0HE6V2Eoj1bDw0z2UA5MUGCFPn21UfrTUVV+LHBYUdhGqFuUsz20H+xny9hmKhPjRyafddMklBLD%0AspBhgG/b+LaNUgpHChzNpKElaJgppFNBicgeFxHls4ZC0DBTDFsZuh1FT1glrkVWrgJI6dASNzjv%0ArW9j7evegFKKq/cd4ivf/yX9u7eRKhwk4TWIqwAbwc1BAtG5iFTPYlTniWzbsZtKpYJSCs/zjqpM%0AllIe6XRNJBLMP+EE0u3t5MemUbp+pChBCCP6X0mE26C85SGK01fS0tl1ZFmTGzew69tfBQVLX381%0Ai6+IKtOH776N0QfupWlynHMTScLAZqvRxaNaLyoMOV0vsFrkCR0HEnEWeD45BL4fRvbPHJazFHUF%0AlhVjSV8fp55/Aedd/WZ+dP232fjwg5SLJYqlEs2HCwJkSK1Rx9U99CDEswuEzQsplqNiikKlit2o%0A4imT8clpXP+ZguvTCYNoJIe54H0foFEs8sg3v8qOBx+hPDxGvLkVUwl0u0preRjdb6ZSj+yOdU0j%0AHTQ49MPr6Vz7CtrXrH3GfbB33fnkdm6Lrs4q+mdqcpI9O7cwsu8JwlOOLvix61Xe+c530traSnd3%0AN2es6GL7tt30BlDTEhSFQU0ZKBXiq2grHs4ORUqUCihXo07YI0ORkmKphBaGtLa2cuZpq/iH/+8v%0AKJYqbNq+DzM3xkO3PLfp56amJlpbW7Ftm9HBQfAcdE1HGDHQDcIgRIs3o6QfjUcGqMDGsOJgtRDv%0AWsHiNecd9+cqpWgUCyiliGeyR0RVANe2yY+PMzM6yvihg0fOa6UUge8TmHH8VBuJoA61CkqPI5SH%0A7jskdKhx+KhQxGIWV118Pte+6XJ27TvEE9v2sGPvQTzPR9M0pmYKCCH41If/it7uyH6wbrv89K7H%0AGZnMEwQhccvEKgwxPrEfCeiaRnNLKyqWiSZeX8TOAtcPqNseqYRF7BhiBF5+T3W/GRkGkR33cUyW%0AP53u9ma625u57Jyo69NxfW57cCs/uDkS13Rd46/ecgn9T+7mur2PUpf+ESv3aq3+tKcw8EPJvicP%0AYho6pmniOS6LF/Vx1RWv/u3j6O2JLMdFSBgECBFdxwSKqfFxdj/8EONbN1OdnqJ5/nxAUBwZwogn%0ASLW1YdVLqFojygxPJGjq7SAuA3zHpjI5QeB5mPE4Mgh+4ziejedyXDi2zVf+77+ye9sW8jMzZJub%0A6ertJQh8GrUaruNiWi6u7aDpGlY8Tra5GSsex3NdJkZGaG3vYP+BQ0xMTpMrFJjX083Q8OizCq6H%0AMU3jt55nvh9w3Y33kCtGhSIrl87jbVf8dscZQ9dI955IZ+8ihjf9As/pp9OrsEIEJPPTFJ0aonMp%0AGFFBnQgDloxspyOp46y6gIFsK6PTZXRN0JxJkE5YzBQbjE6V2XlwkjXLjq8b91g53N30+8L4nl04%0A1QrN8+ZjV8okm5s58cJLWHzWOnbte5IDoUEoNUygY9bxI93ewYqLL2P5RZdSGBok2dJCTUbP5n5w%0A/MUGv4/opoFTrVKbmaE8Mc6T6++NCi86u44UFx7myfvuZucvb8Iul/AbDZp65yN0nerkBInmFpac%0Adc4xd8m+VKw8+RTuuukmGo08MPtcIKLv/s4x5M+axvFNTx/Yu4dvfuFzjPQPYJgmfYuXRA4ttSoz%0Ak5PYdgMQtHd1MjM5Oft8bmLFYsQTCVKZDC1tbYwMDrzszslGrcb1X/oio4ODxOJxeuZ34XkuE6Oj%0AuK5DJptF0zXy09N4rkt7VxdB4FOvVcnPTAOQSmdm78dzGclzzDHHHC82c4Lr/8/ee0fbddXX/p+1%0A6+m3V5V7dSVLstxky7bcKzZ2DAaD6QQCJOT9eCH5JYzwC+0R3gPCCAEeEIdOKIEAeYAB4yoXWbJl%0A2WqWrC7dXs+9p7dd1/r9sY9lK8bGJjF23rhzDI2he8pea59z9tp7f+d3zrmIRSxiES8RhG5gt7ah%0AWxZ+o05jIXuCWPXrdUrDx8gMDjUz857Cmeeex9999ev88Tv+mJKreOd73kHfkhdXJfq7QkmJQpGf%0AmUFKiZQhTq1KLJmio6+PU87e8KKNPXJomH/8t20Ua2Xs9kH8yhyhW0FJP1L5aDp2+yCJln5MO7K9%0AszVo735+Sh8ZhgilsJ9UftEkFpsaT6lptPb2seHyK3E9v9mxq05Scp65bhV/+vbX0nBd2lp/t1we%0AYcVIuQFdmiTT3LRAsdLUaEfjnCsvpjAxTtuy5Szpbac8kiXUNMCIJEe6iUAStw3+7E0Xn+i0fPV7%0A3s3BY8Mc3rYF4XvoYUAoNKRlcfnNN3PJq14FwJFDB5tMRlToVE9KSwGZbOFDH/8Y2x58iDe/9S0n%0AzVspxcGRebKFKrZpsGX3CNecv+qEAvTCDWewa+8hSsUiI7EeSpicVRvGUR6HrH7M0CdwfGLUufqS%0Ac6PxjBRoJoIAlIpso0OJkiF79+xkanoWOxFHN3RMTSeQOrHQRRCNqStJTTOoS4Ojw6OsXb2K885I%0AMTa9wOG7fkAoXUQz01JqOpphonSLuuPR191GdWKU2JHNdLYsRWqtyOMPYjcKuLE2evpWsmR2kp3H%0ADOxUmtGaS7w+Q2i1I82TCyjSjKN0i5qVxLCfsgUNgoCH77uXvbt2ky25HHriCb73lVu45KpXMLRm%0AzYnXtXR2onQjynr2fTQZojyXchig2TEGLrwEwzQ5dO/duLl5uvwaodAIhIYtPWzPxdUsbrQnqMR0%0AZqoReX7id27GaevooFKMsvIMoWjvbMGTkG7JYEmN8nwVISO74bl4F1JEbQi+ZlAz4tgqYKkzixaa%0AVMo6mmGgWxbpnl4mZvOIyjxt3f10tGWinLBCgblciWK8EwwDFSo83QD11PGkK9kk+7VIJScUx5I9%0AJF1Fa0uScGEe/BA9DAgqZfb+9Ce09fYxeN5Gzjx1FV/51F9wcCTL7sPTHP34u0CG3NnQKMctepat%0ARxkmM7kqC9lpXNel0WhExf6nFWmeLP7rus7KlSs59+wzOOesdcwt5HEcF62plBIo4jokpMcSL4/M%0A19l5z1284mnZ1rXZGdxCAel71GajDGIZ+Ezcv4lGdo5YWztOIU+yp4+01oFW1lBSYmda6F6xArdY%0AwC2XWBlPMJBK84AHszMzFPN5ZHM9qroeZkYjp+nkkz28//1/TWN2hGIuRxhKhJKckIsLgS/BDbym%0AhbIJSOIxG8cLeHj3cUR5nnTQQEifOzY/zro1Awz0tpKMP0XIAUxPT7N9+6Ok6xUST7Nva18+wHlv%0A+UN2bNuFKOcp6glsX9Gmylw6tQVR2MNEejlu5wY6MgnWmzkmH9jC1Nb7yQysoHv9udRnZ05sb+/X%0AvoRXqRBIyWFPMjYySfkjH6VUKuPX8igZRhS4EUMEdY4cOYKmaRiGEdlpxmIEjQrj5SK6EaeR6EHZ%0ALQgUQkUkf8R+CNAEupSEYUhT63ziN2EZBr39/axYsYL3vve9AGTSSfraYtx793Y8z4uaVKQkaDT4%0A/te+Ss/yAfqXLWPZsmW0PUu2mG3bfO5zn2Pbtm18+4tfYHhkFC8IEUREVB2N0ClG57tEGqHFkZpF%0Apms5XQPrCOxuHtg9xlXnnfKCmrbuvuVLHH1wM7qm0dnXw2v/7nOYsahhxrRt7HiCRDpNrVzCqdWa%0A67FCagYNPU5szQbCw4+CKKMbGigdX1i4vjzRNSQQxBMpNmzYQKA0Ltm4nisuOofp2Xl27j3M9t37%0AWcgXn5EJ+OjeY+SLVaRUmIbO0PIeZhYOIVF4ShFD4+qNayiHcabm8nS2/X5yFItVh49/7R5qjk8y%0AbvGp/3YNqcRzNJ29DJvoft+I2SbxmHUSwSiEYM3qlSxb2k+lUqZaq59Ygp+uBm72V+D6Ib4fkDA1%0AzPI8U8cOc8qqoecc9/DoLEYsju7XUFLh+QEaCqXqPPbQVsbvu5tWt0G6pQXDslkYGSbT3UPfaaez%0A9upr+e5ffZRQ0WxUUtzwsU8gqmWyR48wsXsnpZlpvHrtpGbK5wulIoUrL5AcuPPnP+PA43so5vMs%0AG1yB02gwMzlJLBYjmUlTq1SYm5qkvbMLwzLxPY9ioYDTqBNPJJpjv3iExMRsnh37jjM9HynjprMF%0Abn7lBZjP0bQDkIpbpOI2VVfR1jeEnptgrWyQFhJdShqO28x6jxqNAPxGAzuocl6ny5UXbuDrtz7G%0A1HyJllQMIQStaZtSzWHP0d+dcFVKsTB8nNHHtjN7cD/luacU1TIM+cWH/5p4axuZnh7alg3QteoU%0AeteeihVPPMdWXzq41SoyCNBNExkEmMkk7csHABidmWM81PHQiSnF2ppz0nuFEHQMRlayZigZ7G/F%0AMqPz4+rlXZjG/70KLyE0Wvr6UVLSKJeoLswTuA65sVE0XY8+y3iCRrlIo1RAM0ziLS2ku3tQUlKc%0AnEBoGu3LBjjtuhte6t35rXCcRpSZ+rT8eJrNaa4f4rruf5plr1KKn//L95kZnyAWj9PZ04PnukyN%0Aj2EYBunWVrr7+pibmaZUKNDW3kFLezuB7+M6Dk6jQSG3gG4YzQbAlxceeXAzuWw2ssTv6cF1nKjx%0ApbuLga5VtLa1MTk2Rq1aBQHtXZ1cef0NzE5OMjZ8jFx2nmqlQq1YIZ353bO+F7GIRSxiEb8bFgnX%0ARSxiEYt4iSCEYMmlV1KbnqQ2M011cgJN11FAeXSY7Z/+OC2DK1j9xrfTtnrtSe+NJxL80zduwfc8%0AOnt6fvMALwO09fRy1Vvext4HN5OfnSE/O0NHbz+Dp5/OlW96K4nM70YyPh/UqjUCJXDtLlp7DfyW%0Afir5Udz8CAJBsvc0Mm1LkbFOhK6RwOfcoU5i8dhv3ziw8ZXXM3boEE61AlKeKAiGgGaY9A4N8Wd/%0A/3k0TSMes1mxvI/ZbI6ZbI5kok694XD/1h2MTkzzttddR0fbC78Z8hsN3n/dFex74D6U00BXEg2F%0AjiCm6/S3tmCNHOK2T3yUmz7zOT7/gZv44e072HVokif2PoFWzSKTXVx88Xm85zUXctqqpwpL8WSK%0Aa266kbm5SRaOHkMPfRDQtXoNr/ujd554XVdPD0eb/9eAQI/htq1Ad4okTJ9LLrqIm15z40nzHp8t%0A8v07dnPg+BQTo6Pous5PZMjtDx/mNZet47oLV7NqxVJWdOo87s6g6X0saBabHYkTSoRZw4h3owqH%0A0fwkQggmpucIMTCSXSi/TuhWQAk0TUfJABn4bN22nVPOOZfZ0VFErUHDTILQMEIPQwVY0sNAMj09%0Ax/2bt7J2dWQr1dWepmXVOeQPPoIMA6QMQbdYcv719C9dxuj0PJW5GU6b34tdL9JenGDIMtnZqGLK%0AAM3JsaocRARIPbIa833QfIeUM4bW2s/TjbZ6ezopV+qkEjaZ7v4Tj//w619ly733ckyswssMUSjO%0AsnDrrYwcOcLHv/DFE68buOASpm+9nbJWJi4kplCEukHZiBOmuyhg4jfqFKcmbi9+LgAAIABJREFU%0A8Rp10kJiEBJoOkqBjyChfLJ6Gm/NRihuIgyDyBxZSYywgcqNnRjPFPCOV13KRNmnkMtTPrAfI9AJ%0ANJO6HiPUTYQMooxj3WJf62ks9+boijl41Sq6pRMGPp2DQwxc+2qOf/3rWEpRd1z+8BOfZvfux/nR%0ALf+EgUVWxtAEKC1q4ABxghBUKmrwCNFQAnRN4Gkw2jvE5a+4lMM/+g5e4KOaNsyV+SzHtjzA4Hkb%0AgWhNXjfUw7qhHs78QIgZ+BSVRiql09+ZYbZQp1xzUWUXz/MIwvA3Fr2F0FBC54xzLyNm23zig39K%0Ao7LAzscPMl90QOgoJdGlS5sR0Oo1qFcU4wcPnthG4DQoHDpw4u/srscoXn4VTr5APTsHQhD6HrG2%0AdpZecTWanmLrjzahQp8OqTjnLz+LmUyQP7Cfqa33E7oun3jHH3PPbb9iy113s/P4HL7SsDSJWS0y%0APTHB2K23URjej2xUIuW7ZqLbCXALoAKU0JFWC6HQouxnoRGPx3GMdv7kkz9hajZH7+wOTD+yef7+%0AV75FMLiBTDLOeacP8OdvvAjD0Dlw4ACf/OQn6Qp8pJI0nAaFfP7EvnYMrsC0bCSRDXIQSkwVkFAh%0AVBwyxOhcmWSgr5Wz+kwm9jg4uQUa2Tly+/ehWzZKSvxqFa9UYqFQYFOhxpQExwzwForELIu4Lpoq%0ANoFmWJimSVp3MUwDYZgIQ4+sEz2XeiARQR2lFrDslqhwrxQCH9uwCEMJSiedzuB6Pm6gkE3LT9Mw%0AWdK9hD96w3Vce+21TE1N8dN//jYPb91Cdm6OhuvSCMMmyaiYmZria7fcgq5r2LZNIp2mf3AFZ5yz%0AgfXr17Nx40aMp6lAUqkU11xzDW0q5NavfYWxiQnqQYhrxBh2NbxGEU036W9v5/yLLmNSW8pkzqGr%0At5WJuRJT2TJjs0UG+34zqfub8NCmzWgzo+hKAop9m+8nl82y4ZpX0t7by7s/+WmeeGgro0/sY+e9%0A91DO5dA0nTCWJtu9jiHbJgg8QiuNXLKOOdGCF2tBCRtU1MQgdIN4ppNv/upxTGMflmmwtDvDYH8b%0A61YMYZgGtVqDvp4Oup/mSjGXK+G4PoYeWbivXzuAmGxlbCJ6XtMEZ586yFVXXsZ8oUJ7y8kNL6Vy%0AmR//9JfUanVWrhjgxuehiHw+mC9UKVYdJrIlBnpaWSjVn5Nwzc3P4dRKeI4JL+PrPKUUlewcM6Mj%0A5HM58H3qE1M8seVBDDtGurubRFv7SYT+k/aRu584wrpTBrHtZycexW/Qc551xmncdNVF1CaHGanX%0AaKgnowyeFmkgNNAMRPOfLxQLpSpT4+PPOlat3mDztt384s4HUZpJayaJ0xD4PhjKxWiUyM3k6VI+%0AnoA8AjMWw4zZ9Kw9lev+5mP4YUjJC2ienaj7IanOLjrXrGFgw3mc+6a3Mv3EXo4/tIWlZz53/qpS%0AipGxcbZt38mRY8c5tGMHbrFIoBSVaY9//Mo3aWtvo6e7i77eHlYODbLmlJUnMuufhOu6bNt8P/mF%0AeXqXLMVzXRayWZYsX87KNWuZHBs9YTdpx2O88rU3YVk2o8eOcvzwIarlCuHvYH/8QqBQhIEPgYfn%0AhyjgC5//PKZpcPPNN7Ns2W/OL07ELFrTMbKepDw/wyA+cQ00Ba7S8M00skn+KKGhDAs/3kIjcCnW%0AfW44bSl3PXKUbL5KvdkMYZkGdcehWH3hFpxKKY4/tIV9v/4lpZlpnHIZt1Yl9Dx00yDR1kZ+Ygwl%0AJbpholsWZiyGFU9gJVOsf+3rOf0PXvUf+ShfFBiWhdCipi7dsvAdh6l9j7Py4kvJZFpQQuArsIH2%0AjmePuDF0jY+9+6rf38RfItiJBGYshmsYLAwfx0oksBIJ0t09EWkdBk33h2gNCX0PTYsiPdxKhdL0%0AFL7rkGzvoGNgkCv+7C9JdXW9KHMdOXqU73/lFk4/+xyuec1rSf+O9+azc1m+850fcGCmgK8EmhE1%0AhkSOR/Clb3wX+3s/or2tlSX9fawcGuTUNaewetUzs5Id18NxPWLPcW44fvgQo8eO4TgNBpcsIQxD%0ApifG6ezuYWjNGi6+6moe2fwAczNRwyICrr7hVZxzwYVMjo5w7PAh9u/eTSGXo1TIv6wsJaSUPHTv%0AJoqFPO3NSJGFuTk6e3q49JpredO738Pc9BSf+dBTLkeGYfKqN7wRiNah8ZFhdm3bxrYH7qdWrZBo%0A5gEv4qVBuVzh0R272fvEAWbmsic9p5Ti29/7V37y01/S2dlOT3cXy5cuYWjFAEODA8ReREe4RSxi%0AES8eFgnXRSxiEYt4CTFwzfW4xTxTm+/DLRXx6zWCep1G0wrGyc1TnZ7ivA9+jMzgyR35Lc+ieHk5%0AQQjBxutvYOP1N/Cdv/0Y5YUFEPDGD3zwRR9b1zW0ptpUxdowY23EMAhqORA6RmYpKtEdZZSqgO6Y%0A5OY3XvO8t3/tm97M5a++kUc23cPtP/4x43t3YyqF2dLGn378bzn/FdeclMvx7rfcSKFYYXImy8R0%0AFsd1qVTrZHMFcoUyH3zf2zlz3QvLjdn+L9+hfOwQbaYGRpJCuYKHwBLQ2dlB4DhU5ucxE0mcSoXO%0Azi7++5suA+DKi19J0CgjChaf/X8/ia4/U0Vw4RVXkkgm+fKHP4w3P4dl2/yPL3yRtqcVU/7mw3/D%0Aq+/4FUqGkbK3YzWelYJYG2LyIW689GJ6V63hG9/5Zzo7O6g1PL78b9s4Or7AfHYO13EQAsam50im%0AMjx2YJLrLlxNuVzmkUceobCQRWUShNU5Gr4XFeLLk4QmZBJxWloionpmNkt5YQLp+himRYCKCAyh%0AoWkalmVSqdR4xXXXs/fhrezaP0JShxY9RTtVAhVZvCaCOu1umQd/+QuuXH8qa8/byIXrV7P1oovZ%0A197P9JZ/QwkNp3c9ubrioiVdBKGkdHwnlldDBj5ZJal6PvqTubAo9hXL2JZFf0uGDsvCQOHZrQi3%0AAuX5kz73ciGPEUui6QbZhYiIymWzPLL1IY4GSxCZNlA6MraCubCX06yTi4Lbd+wiGwiqyXZWtbag%0AZiewLIu2NWcQIEinUid4QkdYjJvdtDpTGIFLzXNRgKvpjDuCRE83LV1dqKksQgVITSdsVPFC/wTZ%0AKJRkYv8uXnnzG+htb+cHH9nGIZkgQMPXTOrCQBMGQilcPYan2wwnMnQMddI/8hjKqeHVahRrLkdG%0Aq/hBgKkUhVKFz377NupulcMkKZopAl8BCqG0iJh5mmJcCh3vyYK7lNimwZriFO1GG2tPXcMvjF6m%0AutahC7jQzNHqFHAqFTw/ZN/xWVYv7+TIwSf49a9/ja/p1GSU3aeHVWYP3I+bHMTO9JBsX4bSTMBF%0AaBpxJfGbluTEW9DNGKnO5RyZqXHHt79JaX6ed954DatXDvLtH/yCihfVdRquw7wXklYCG0AIajPT%0AjNz+Cxb27sEtlwg9FxkEeOUSj376bwkadRq5BYxYDOl52JkW+i68hIm772JoflekXE0NRr87w6Tz%0AzPV0nrmewI/IzTe8813MzuTYOr6FQJgoIYlZOtVSHldOEwYRsSpkiIy1EfadSTB6f/T5ImisuBxP%0As9FLk4jaHG5mFY+PFPCCyNGgS0lMv0aox0gWJjGdClNtq7m7XOUNV5/Jsp4WbrnlFiYnJ2lvkowA%0AjvOUImb28EG6W2zyVZt0wkb6ZYQEISVCU2SSFjddsY7rL1pDbc925lJppO/h12oET8uocosFaqHk%0AtmKDaV/iIGjNxDEbdYJ6jZrvo1SIUoLQKSNVSD50EZrA0DQMXUdJSaKllZQGM+UaIAibOcEqlKAE%0AMUtHouP5PoadZGhlD/sOHEWqSDFh2TZXX3U1l19+OV/43OfYtuluSsUSNT86hnQhqMsm8QvQVOY7%0AvqLmuMwVS0zMzHJ4eIRNmzbxtre9jZtvvvkZ6/WZl13Bvq1b0Ins/IuB4EilFql4ZUhYd9D2P4ze%0AcTaxxHJqjo9tGfhBSLHiwAsQcnl+gCUlmoiy0Hbcew+Tx46xc9M9nHX5FZx1xZVcdONr2fgHr2Ln%0AvfdE64SuIWMJdBT++FHmO9bj2K1gJQg0E820CD0PFXhIv4EWz+AFiny5jh9IglAyNltg1+Fp7tp2%0AlM7WBP/rQ+8j9e/U05ZpoGkCIQRuw2Pvtu0MHzuGF4ZIoRFKyc4H7icTuvQNDkbHy9POfzt37+WO%0Au++lWCzT39fDVVdcQur3bOM4OztLdnqMwK1hWTYd7W309nT/Xufw21CamWb0se2MPbad4tQkE8Mj%0AuI6LjsKrVdn5bz9iZvtD6KZFLNNC19BKetedxsC5GymUKpTKVb73i63ceO2lvPV1L4zUzs7OcP9t%0AvyQoznNmfyelUomipygrnZoXNd4IIdDjbU3XCwhVyIxU/Pj+vUz5338GyTsxneXPP/p5iqUq8/kC%0AmXSKro4WJqZm0RsNUoFPm91CWzyGMT2BlCGh71HJ58l0dLDqksvQDIPQ90+u2wuBZZpP+1Ow5Iyz%0AWHLGWc+6f0EQcOc99/PAloeZmJymXKlQq9Wol0rIMCQhFPmGR+ngYUzLwrIsbNsmHrNJJBIsX9rP%0Au9/5VtacEhEZu7Y9TC47j2GY2LEYk6OjdPf1cuOb3sx1r3s9P/72N/nlj/71xPhrTz+T0885B4BK%0AucyOh7Zy/x234yvB4aPDJ831gS0PMzk9Q29PNwPLltDf18vYxBT7Dxzi+PDoM/bt+z/8N7q7O+nq%0A7KCvp5uB5UtZ0t9HuVBg4bHbCJ0GQkEhPI0dosTCwjzbt2/n3HPP5bLLLuPUU089aXtCwFmDGe7c%0AvJPS/AQtMsBsXhd4uoEzcDY8KV4TOnUzzrGus3AaUxydS7Ljm/cRhBLD0AjCyKFCE00L9OCFWWMr%0AKdn2nW9xZPN9lGdnkGGAnc6Q7uxCKYlmmGiGgZVMniDXZBBZTVdz85BbYHz3jpcl4dq+fID5Y0dx%0AKhXimRbyY6MMP/IwMgxRdR/LtGi4PpZpMrRixUs93ZccfaedweXv+wuOP7SF6Sf24tZqePUajVIp%0AIld1A6Hr6IZBoq2dWm6BwHMjl5JUmkRbO7FMhoFzz+fcN72VWPrFa1AebhKXw0eO8MiDm7nqD27g%0AwiuufN51hkNHjvHDH/+MnTt3MTM9g+uFoGlooY8hAF0ghc7k9CyBH2AYOo/vO4ACwlCB0OhbOnSi%0AWSYIQ+56YDubHnyMdCpBT1c7y/p7WLG8n9Url9PbFTXwbLnnHkqFPJnWNoSmUc7lSKbSnHXeefw/%0AH/wbTMvi8BP7TpprLB5n+dAQy4eGuOiqqwmCgL07HmPzXXdSKhTo6nlue/TfFyZGR5iZnCAMAhKp%0AFK7jEAQ+XX19vOVP3vtbVcJCCAaGVjIwtJLrX/d6Ro4e4ZRT1/2eZr+IJxEEAQ9v38G27TvYt/8g%0AlUqVcqWK53v4XkAmkyKVTDIzl2VuLouuRxEIlmURs23i8RjJZIK1q1dx0QXncfklF77Uu7SIRSzi%0ABWCRcF3EIhaxiJcQmmGw9i3vZOllVzG7fRujd91GdXKcRF8/Ti6HX63QyM4xdvftnPHeP3upp/sf%0AwgU3vArfcTh14wW/l/FOOX0NF5/yCDuHc9RCgSsFWjKD37UGBSTsOGnhE9clyzIm7/vjG1m2auAF%0AjWEnElx+42voGRzkf739rUBIe3c3F1z7zOLh8iU9fOaj/50HH9nNp/73d3BcF13XCENJdiHPpi2P%0AvSDCtZbPMfLoNirZOQSC1qVLuf3gOI5UrBQBq5tWX065jKbraM2CcnZ2hh9/+1ukLEWp6hGLxfjA%0Au97JDW94A9e8+jUnjSGEYP35GzlvzSpy1Rwdp62jo/vkom9nZwc3/uG7uPVfvo/ftY7QTIKSaEKj%0AvvRiLL/O3NFd3PTKV3L/9kfYd3yWsekFZqfGEX4DoSQa4Bez1NwqhUJk75jNZqMCY6OB8kaRfj0i%0A2AAVeqhGjlhXBxdfHGV8Bb6H7zpI38HzGzzp8SxlgAwDglAyOLCUzv4lXP6Od7Pv45+lxy01rW41%0AQCHFU0X3eqHIt79wC+98f8jqc8/nxqs2sH7tAJ8/fABXKuKGSbnm8PjhMQb7OjBrcxi+w5jn4SuJ%0A1syyBdW0IZa4SjHr+pxxzgZcFafx8AGU1YYenEyYNmo1lBcilKStJfo8yqUSOdmCl+hB12OoMCAQ%0AOr29y3jdH1500vsr1RpBEGAYBioRJzRMhBXj85/9FAu5PCtXrsA0DNqXD7Brts447fQEZdrDEIlL%0AqFRk/dvWy7pTVtKY2Y2dLeIpEIGLQuB7TuQyqySu2+DeO25n96PbGVi2jH6nwtm1afZbSyiZGTzd%0ARDXbHzyhg6YRCo0nyhoTWj/n+Ado+CGN2Sz5+35FzI9smz0/5MD+YXzZwHVdwkBvcrwCJTQQJzcJ%0ARKpDGRU2VYDlOXRpkrZ6iW3fuIW82ULFSGMRMucW6EkmaV82wIN7RvjXux5n7uij1Kb34dZKyNCP%0AFFlK4jgOM8f3oGey9Jx1I14oEUYMTavTpmvoUjUzoAWpzm7Sp1+D43p4fsC+rQ8yMzXFd2+/j862%0AFpTbQCgbXSgIPVwl8XRIpNP0dbTz6N99nNrsNF65jArDpnWvoNa0yZVBpNZWYYjd2krgOOy783Zm%0AJqdOZJQenc2yY9PdDJ61nv6VqxBC8JW//wxjw8Ncds215IoFlAKlRTIgrZkhLJ7MXRQ6SiiUbuLr%0AcWb0FEZYIjQyuH4NbAPVfQrop+FJSeipKJs78J6m+FWknDwdfo7O2gz5fDeTe05h6TVXUigU8H0f%0AwzAQgQcoMs2c6dzYKDt+/EO8coH27k7sVIpcNYvwQzQhESH0UOY1F6/CSNi0XHwZRiLB3KPbKBw5%0AiF+tEgY+9Zlp7LZ27s8WyAqX0DboTCWplUrUGg6ukhhCO6GeU6GHUCGWER21UilqrkeoJJWFhShX%0AGAFohE9mYSkfoevEYjHsuMlMNke5UmVs4kmD+QiaplGtlPjoRz/KE49up1yrERfQbpkYKIpeSKhp%0AKKGhK0kgA+Kahm0aWLqG8gNUPIYvJaVSiXK5fNLvfmy2yO7D01yyfpC3fuijbL/9Nh678w5q0wuo%0AXAlQEeEaBuRnpimqpVRbWkgkYoRhZHMfs57/LWG94ZxkLeq6Pn65SqWQpzSfpZxfYPd9m8h0dNA7%0AuALdMNB0HV3X0QKPTGGaqZ6z8c0kgW6jhy4x5dLd3sLxqQoycKOMcRmQjBl0tqfRNRHZw3oBdddn%0AZqGMrgvypfozCNez1g5w668344ztwq8usNsPqIWR4hAFXhDw09s38cu77idhmbQlY6xaNcQb3/Mu%0Azly/njAM8T2fSrWKUt3I8D+W8RqEkgPDczx6YPKkx79x62NsWLuEpd0ZhpZ20NnylJVopVqlERgo%0AI4XUDFatWIH1O9jPvhjwHYedP/lXjjxwL06ljFMpR7mtnkMA1JTAFqACn8r8PKHngRBkjx3h2EMP%0AcmjT3YTnXUoQhhSKFUqV2nOOF7NNYjGL9pYUlmkQs0weuvdeSsUCiVQKz3WJx2KsO+MUji5U2Htk%0AFIiUsZYVI5QhMgwQzWN3Olfh7s3bI5W4AsMwCIKAyZksjYZDzLbp6WzHtgxm5/OEEnq7O7GyCygP%0AYnYM0zRRbhjZh/vNDOenKXgztoFXDzEEDLYkyGSev211sVTm81/+Kvv2H2R+PkcQBKTTaTo7O/Bk%0AQFAugoIWyyA9sAxlmHieh+u6lCsVZuay5AsFtjz0yAnCdWJkhEatSiqTiX7fvkdbRydXv/rVz2kl%0ArpTiiYNHeOzQCCN1KFfKuOPbqdZqaEKQLxS594EtbN66DSEEvufjuG7U5GYaCE3DcVwsy0RXMD0z%0AS3Z+AaOZq2tbFrGYTTqVImHH8BtVVKMCmo5fzaOnNPL5PKVSidnZWbZs2UI8Hif1pFJLM5HCZPvm%0AO3DmFpCNIlrMiBwZAN2wSHkVNL31xFdkmTp2Wyc5uihXXSYPTuL5IQ0vQBNJWlIQhApd10g/l+X3%0Ab8DeX93KofvuoTQ9Raq7GzMWp5ZboDg9xVS8lzERB6BbBKz1ZwmaqlcrkSKWbsEpl17QeL9PnHL5%0AVUzs3kVpdpp4Swupri5GRsbYPjHHvHyafayAH991P7um51m5dg0rVwyy7tTVtLyIjkYvRwghGDxv%0AI4PnbaReLDJzYB8zB/aTHx+jMhd99yoMqeZzlGdnsBIJWvr6MWyb3rWnMnDeRpatPwcr8ftp9gnD%0AgMJCjmI+z/zsLHf+/KecfvYG1q1fz4pTVtP7LNFFWx/dxcNf+Q7Ts3M4jotQEtvUsUwzat5sNLBs%0Am74lfaQyGWr1Brl8iXK1hh8EzYxsjUYwSntnH20taWbnc4xNzhKG4Ym1JGZHa0UiHqO/p5M/uPrC%0ASH1fqbB0YBCASrlE75KlXP+612M+z/OlYRicc8GFnHPBy4vIKjWvk207sjn3XJdYPM6a005/wZbM%0AsXicU8989gafRbw4mJqe5avf/C77Dx6mWCpRrdVJxONk0ilsux3TNE40u6fTqajJp3n96fkejuNS%0AqpTxXJ+x8Un27T/Emaevo6110R56EYv4r4JFwnURi1jEIl5ChJ6H0DRSS5ax7KoUo3fdBggMO0Zm%0A+WCzgFyhePzob93Wyx1rz9vI2qZ15+8Dlm3xVx/+E6rlCrse3s3BgyNsOzRLi72SfGjRbwdcs34J%0Al16xgVWnrT5JjfpCsWxoiJb2NvxGg6F/130PUdHqS9/6CYauc/mF55x4XAiBbZn4fkChVHlBY84d%0APoRbraKkQksk2epoWO2dVApFpqwERzuW8+GPfJDhRx7CKZdoXbKUIAj4xuf+gQN7HydXrVPXLUzl%0AMTE6wua77noG4aqU4q7v/jPWkf0sMQRq5Cj/+N53899u+dpJN7Mf+vD/x5GCxa49+5BhJCUIVWQ/%0A55kJbN0iqJX50hf/kdXnX8vM5AS+WwcZRtaoCnQVoEsPW4/e39raSrVaRQYeMvCb1p+RqlHTdDSh%0AqNfrlEollFJ0drRhWRaNRgMl/RNZbgqB0HRCpXP6aacBMHTqOhIxG6vhY0ofKTS0pjVmw0iwoCep%0AJbvYXokx87Wfc8FwhUf3HkO6DsKMIaTACH38MKBULDPsNOgIfRphiC8jW2e0KO/SAKSI1HKgMGMx%0AbvrM53h09wF+eegL5AplQv3kwkArIfkwpFrMcXTvbnj9dfQvW4aVaoWGSejWUEqgSYk/nyefXQE8%0A1bk8NDhAJp1mYmqa4dCmqmVIaEk+8j8/w/XXXMWqlUMIITj1muvYdHAWt2ZxX/pULg8ep4UaCjCF%0A4vTCATqfyBJ2d3NmpcZDU0WkW4kIZBlAU8GnlKJad6k3ppmdmWF9wqY7ZnN+9TCzeppZu5sFuw1H%0At7FDH1fECIVOseHjaymmwjgJXIx6mXbfw3tSOYtiRWWMWSw8TWCLGk7DR+kW6BY0rYOFZoIMIkI+%0A9BB+A6k8Eh1LiIsYMUNjfvg4KrkOjEiFEoQhgRAs3XgBewsBuXyOkQOP4lfn0ZtWpvVynli6Axl4%0A+L6LJkNakjZukETpNglNw2haJQshEAjqc6PYHXtYvnYja1f0M/cE5EsVFjyd2UodISAIn4yeVZhC%0A0ZK0aOnsJD4zTnl8FL9WQ+g6Y6ll7DSWk8Tn1fYEwnPwy2X8IED6HjKWYM/xEcrD4/hhiAh8NBTV%0AhsMd3/k28UyGi19zE1e88c0cP3yYiZER5qanmczXwXxKpZ6teLSnW1m2fDmH91cIwzqg0LwasfGt%0ASNHM7xWCdHWGZJCnL93HRGyA+bKHQmHWF4iXxlGqabOsJEHo4fsOhqjR7VXY/Y0vMXnXrVyYSZBI%0AxZGlPFJKhBAU8gXu+NQnqGTnqC7MIz2fRIuFNzlKJwGeAKGiBL56vsCDH3gfZipNaslSMgNDLL38%0Aak7/4/fh5Bd45BMfRmgaFQTTVpK6qNLf00NuapJKo4HSNFLCIGOZCE2gZNQYgRDEDIPBTIpKvUHZ%0A8yj7AQ0FnueB0NFEU0GtFLoOmq5jWnFcP0DXNYIwpFSpEoZhk8yNfsv33PEL6oUsQaNBl6GBplN2%0APRpSEgodJUDJgEApfA1kKAmDkFApLE2Q9H3iloXvB+zce4jgX27llVdsZGBpH3duO8LWx0e54+HD%0AXLFhiIsvvoaBDefzT7d8HY4fbx6jEl8IpmJ9FM02PCkInBpeoJGMWyzpfu5iuJSSbTuf4OGHHmP4%0A8T2kfbd5koB8qcxCvkRYr2DF47iOS600xtz4GGMHD6LpOrFkEiUVUmmUus/EtVoQSOxGPrJQtJKM%0AF1ww4uiajQp9lGazUKxSrHnoukbctkjGTVqSNtW696xzzR4/yNRjd1Ks1wmUIkQQNJtqIMpcrwYh%0AKpAUXZ+5ap3hXJndY5/mD9/xVjraT1b1VKo10unUC8q4BfCDkNu2HmLLnlFypTrVhofrRWvmXKFK%0AvtLg8PgCMcsgbhus6G/nL950EY1amV//+g4810Wp6Drx5z/4Hu2dHdxw7eX09PS84Ln8ZyHwPO7/%0A8hcY3/kolfksdjJFsiOyr62NjqIrhaGejDUWxNJpjFgcTdfxnQbl2RkSre1oT8vLGxmfplSukkkn%0Af+N+bTxrFY7rU3dcWlIJ1gz183/+6THKxRJdvb3MTE4yuGol7//Ix/iff/c5aBKumoCe7k5msjkg%0AmpMO9PV0EIvFCYKQWsMhk0wQSollmfR0tuMHAYVCkfmFPKahsbS/h4vOGOAnP3kMPwzxDZfTTqjR%0AQbMs3GqV41sfJDG0mv1HjmNrGjqR3b5ScOttd56wCOzve/bvz3Fc/v4Lt7Brz15KpTK9Pd0kEnGq%0A1Rr5fIFyuQYBxAXUHB9rYgrLtonFbOLxOL09PVRrVRoN5yS3+3qtRhiGxJqqfU3TiMXjmOazkxLV%0Aao0vf/Vb7Ny9l3yhSLVWIxGPEY/F6GhvI5lMUm/U8f2AXC5PrV4nCJ76Dd9vAAAgAElEQVRqEorH%0AbPr7ekklkyQSCYQAx3UjkjoI8f2oqWFuIUeIhaVpaEGUlfskyiqNSHSTStqo0GF+fh7HcU4UqfWl%0AF5O101CZIK4VWNLXS7mQpaXp9BJXIe7sCLK/aUesJCJwsbUErS1JOlsTFCuRzXcQSgrlOpap47g+%0A8ZhJf9fzJ8r9RoNDm+6mPDNNS38/QtMoTIyRaGsn3d3D7nobs3WdEPCsFq47e5DqwjxevY5brdAo%0AFiLL3hfZuvl3xbL159A+MECjVOTA8BiHlU0xsKnXPbxQEjZz3kteyP7RCQ6PT2Hdcx+pdIa2rk7+%0A4Pprecdb3/BS78ZLgkRrKysvupSVF10KQOj71IsFHv/Fz9h32y/wlULTDda+4pWc9+a3If4D96P/%0AEWTaWkkkU5QKBXLZLHPTMzz8wH3E4wkSqRSp9MnHQ6Hhc+uv76Lq+OgoDCUxTDM6x7o+SkpAQyjB%0A3EKekYlpwlCesH/XDQPTiK7Dejrb6V0SWecPLI3sNpSKHDQ8L8DxPKq1Btn5PNOz83iej6hUCIMQ%0Ao+kgEAQBpmWxdPC/vsI68P3o2rR5rhBCRFb8teduUFrEywOjYxN88u//N6Nj49TqdTra2+nt6UbX%0AdZRS1BsNGhWHRDyGYRhUKlU0TcMwDGzbIpGIQ5NXDcOQ4dFxpIzOm4tYxCL+62CRcF3EIhaxiJcI%0ASkq2f/Kj+LUqA9feQNspa056XujNGy5NQ3uaHdkiTkYYhtx3220szM5w3c1vOMnuFiCVSXPZdZdx%0A2XWXsWHrDj75rXvRlI6lh7zn/W/7T5lDMpVm4x+9h+OHD7P+hlc/4/lSucpjuw8wk83x89sfwA+e%0AIqpqdYdYzGIhV2Dztt2sWz1IV8dvt3FSsplzp2kcaQQMV/O4YYgEqoHk+MQUdirFqa94Sm07OTzM%0A+Ngoo7kq0kqgpEdNsxCGSW//M7uX999zF+P/8m20Rg1DSQLPI33sALu//DnO/8CHTrzO8wOOHBtB%0Ahj6GZhAqhdG8SZQAMkBTis2bNjFw5qUEgYdUEkM3UEqhCdCERjyZoCUZKQA6OztPfEYoSdOwtbnv%0AIbVqFddx+NnPfoZt27z97W9nw7nns33HThrVMqEMQSqEYaIZCTKdvTyy6wluuv4Kurs66Vh/HvMP%0A1UiH9ShnVUkc3WbayNBIJAiERV2LM1yW5H/9AOW6Q4CGhkGoCTwEtltDHZ9GmgJNNyj5TxWRPamw%0AgC5DUJNQ6uinL2myav3ZAAwu6+PM09dy+NgIs7MnZ7l0hlXKUhFzFtixeRPV6p+TSiV59ztex6e/%0A8wDlho7STRrSx28YfPdb32XVqevo7ouKFFdfcSk7dj2OpmtMTEzhBiFuqcyevftZWMiRnV/gT9/z%0ADlZccBEXH5rgyK8fQVQL5IWNodmY0qOhTMTkBNPTw6Q7O1nV249nJdgz71CtVUi6JS7WG1hCsc+D%0AmfDJ4giM1htYYUBbIsGAqpJoeOStFgRgS5+0U6NoteAhsWNx5hI9DFWzKCEwAgetWW9NBHWSuWO0%0AGTbS0JlMpNldKiA9oiKE0OkxDJLKpy4sZiUQOAgUqVSSSy+9iKGwyp7NW5mz07iaSVOLyXGzm6rv%0AUPzhr1h+4SvwSjNI30FKiR5P48lIkRsoQXrFhbi5MVp7BljSnaGgSqT6T8M/mkOTESkmFEgUThjS%0AGDnEsq4kN139Du6fPZ9K3eH4yByEIfVARr9kBRlDY1VbkrWrlnPltdeSve3nBI06QtPwWrrYLZcy%0AGl+CoQJW1OZ5zetfTfaxbRSPHSF0HPaOjpMLQhqej0CxytIwEEwEAbnJCaxYjLFdO5Cvuxkz3UbF%0ArjBaCgmNtkgNDHiBQtrtBIaFprVSS/aiyTnMoIHmltF0o2mfHBHgvcXjnJYwWdPh80WvnUxhinR5%0ADLuRxwxqRHp10GSAQFKRAQqBFgYcHhlmanKClGXS7/v4molQERnYKFeYfHw3geuQSCRpERI1MYIZ%0ABOhEttxP5oCJepWFQwfQdJ3c4QNYySRmKs3gK29g9RveRqKnj/LoMI/nipRdRTqdplEu4/k+IYKM%0ArnNGfy/tA2swDAvPc5trDdT0JLXMcpZ0BJyhBRQrJaY0k6lCkWrDR2k6NNergd4uzHiGqbkcvh9l%0ANMdjMYIgQIaKHktgWSYztSql3CyBU8c0LBakxPdcbKGI6xoNYRCgo8JI7RsKDcs0iYVB1NwgBG4o%0Aqedy2JbNru07OXJ4FqdQ4M/f/y5cP6BUcZjNVckV9/LdH/yY8uwwvlNrKlGj7zrnOJREAi03QUtv%0AinLVINPexrmnLnlOJVelVOYfP/155vbtwSzPkwl8hJIIFKECGjVMz0fJEL/i4VdKxOJxDLuZx4pG%0Aa1cXum4w4/fg2xmECjH9CqFm4VopZOihyvNRE44ZR+gWMnRxiguRRbAZh3gSXWsjV6qfyMf999i1%0AYxcf+R+fptBw8FVTv9w8V9LM3VVatFZpRKSchsAPQ+YWcvzwxz+jpSVDKKPzjef5/PVHPkEiHmf5%0AsiWsWjnEhrPPPKEcfDZ4fsiXfvIwe47MkC1UT1hnKxStqRi1hkcQykix2/DwgpBKrc7/+NQ/MHn0%0AcYql8lNzRhH4AT/4wQ+481f/h+XLl/NXf/VXLHkWxdGLiSd+/UvGd+2gMj9P29LlhL5PZW4WzTCQ%0AYYiBwhLgAwiNwPNwymUC30O343hewJHhcQYv9gjDkHyhwKM79vAnH/gU3V0drBxcyrlnreWS8886%0AQUrGbYvrLj1ZnVMplcg5IdnZEqbUSKTS9PT3n9Q4pyE5e90KisUCdUdFa55mkM2ViNkOQghKlWpU%0AyJaRojFnlzANA9vUsLUQw6sSz1fY9eAwMoicMhqlMg3fJwGYuka8rYMD01nuv/dhKvc+ioonqPoR%0AaRYomKw0+Pq3vhdZBMZsWloynLHuVF776utZuuRkH+/7Nm/lwMHDlMsVBgeWIaVkdGwCw9BJJxKk%0A0y6zxRJ1Ce0xg9aOVpRu4klJtVpjLjuPruskE/GTtptIJtF1nTAMIkJESnLZLMcOHuCUdac943v2%0AA5/PfvGf2LFzD7l8gc6OdtpaW6hUqxTLFWQYkk6lKFUqOI4TkShKojeV7EEQYsds0ukUvh8A6gQB%0AbFkW8ZiOpwyqvo7v6wgJQTWP2XyNgIhkT3dg9qSpBQFhGCBMDyPZQA+rGEEFlW7D09IIM4Hj9RM4%0AWap2ErM2RwJF6AeYXglNNq/NZIjeqGA/vhO3tZPqsvUU615kP61peIFkLl9FE4L+rgwXnzX4vI+N%0A4W0PUV2YR7NMzHiC/PgY6e4eVl16ORtufjObP/xFZN0hCt8Iufov/5pYOkNudISJ3Ts5uOkuAsfB%0AfpnmLGq6zpV/9pf8w19/kEey45TcGiFg6RFJYAAxXeD4IVIpVBjiN0IWXI/swgKG6/DWm1+D8TJR%0A6r+U0E2TdFc3dupkAtOw7ZeMbIWo0SueSJBIJgmCgGqlTL1aJT8/TxiGzePbwDRNDMtkYrpIQ4LR%0AdOQIATeQWLrAEgolFB46umli2XHcMGogMoQGSMLARwEaOsVKFW2hQFtLmvl8AYFA13VsK3I4aIun%0AaW/NEAQhIxPTyCfvM5v230IIdN0g+P/Ze+94va76zPe71m5vPb0fnSPJkizbcjfITS4BHCAQHALB%0ADISaQCCQhECYTNrkTiYzN4VAQpybcCGBEAgQuk0x7t2WbMvqVpdOr29vu6215o/96kiiBHxnwObm%0APB/p89E5et+9125r7/17fs/zRBFzU1Ocs3nzD9na5zfyHR1Ytr3ioJDKZFicm+Pgvr3MTk0yMjb+%0AHI9wFT8I9UaDv/jI37Ut9Q3r167FsiRhFLFcKFKp1nAdB8dxKJcrZDJpfD/AtixiFeP7IZad3Mfz%0AuVy7Yel5FDC8ilWs4kfGKuG6ilWsYhXPEXQU0VpapDY5QXNhHiebO+v/Ggtz6Dgm3ddH/8WXPYcj%0AfX7ji//0CW7/278GA/d/9ct87I67fuJjqFQqfP2225mbm2O+UOTqq69eKfwppbnzwR0cn5yl1QpQ%0AWiUCMGMwJrFSCoKQYxMz/M0nvkA2neL6qy/jHW+8+d9dZ+/6c3AzWYwx1PyQRqyRlkOITa8tGLEN%0AjWKBbM9pAlpKSbERUlMCEcZoY/AjRW//AG/69bMtq40xnPzy5/D8RqI4EAJHCiytqB07vPK5Wz/6%0Ad/zL3/8dwZqraMemrmBE1agWE9Wbbhf9symLTMohDAIECYGijMBNdyKdDC1SidKgWKDZbJ5hXXl6%0AycYYtNZEUcTExAQnT56k2fLJdXSyYdMFlIoFJo8fBCCV7SSV7SKdSlMoVmnWEiVxScNjgabX6eAK%0AUcVIwWG7iyVpcVV/B/sLbYJXKdbM7mbe66VupRnylxgMyzSkR9nJs74xSa17DaVML1Z1GU6pE4zh%0A3JRFnyWIDNzejPiDP/ovnHvNNgD6ejr5v3//1/nKbd/iM5/7EmcayWWiGvmohIh9gobh6aee5qqr%0At7Lj8SeoN5t49SVyfpF6dpjA66Lg25w8enSFcHUcm99419u59WOfpFAoUm80cV0Hv+Vz9PgE8R13%0A80u/+CqyrsOIqLMtPE69XoQoQOjEis9RIWhBA4OansYtFLj88hcwFRcp+U06bIt+mVhHDtswgYet%0AQyytmLfyRFaa86KAod4unJZecVhNK5/R5hwNK40f2QRo/I5+KsUcjgqx44ATvk9oDAOORb+OcUIf%0AhGCkUaWB5oSSKGkjhSbVLCYWrJaDl+pDSs1gdwdvfPMbWLvpIv7qrz9FQa4lztjQto8OpZtky5Jm%0A/miZ4WA7Rlh4qQwqqGJLg5fpIu5ah2ti1p9/BZ3ZbVywfoBbbrqYv/zE1ziZ6STqOQddOo7UYTtO%0A1pBBUPWbTE5Oct9993Hzu9/Lta/6Ba64+17+7fY72HNsEuGkETrGdgzrrtjKjbe8hq7FGWabDaTt%0A0BAuD4j1TKRGiIWFEYJ7speQtjZxw7tewsbFw+z89D9R3b2XVhjhWBJfG2wE6bbsKivBRCHLTz/B%0A37zntzgZpGi4PURRo134NkijMNIG20WkMswtlYjsLDozgFWdRAqJMga/Yy3GsrH9Ckv1KZ6KWhx+%0A5iC91gKeCrHjJlInyxJGEdoZhNFY4hS5nJDSvkok38oPkFojpMCXLgpJiph0Vze2jrHmZzDtvGYD%0AxAi0NihAAhaGIAgwQiCCgFQQkPJ9mosLyTznODi5PIcn5qlEmpHRUQrTU/hxjOe4WOlOJtxRCirP%0AOr3ChGEAX8OJwGVapfGEZn1vP1dfex2zpSZPPHg/w0GVWNWYTvVSjVwcExGGEXGUXDdhW5VwgR2w%0ANZiHAL7WNDTjCCEtYgShUghhY2wPMt1IOwPlyZXrPxQuOjOCNAod1em2DedtWEckBNOTU1QjQ+BH%0APP7UXt5cqWG18wqFCpk+tJv60nFU0EiOsZfHxImThhYOUdjCFiWMkMQGBrqz3LR1EwCf/OQneeCB%0ABwC44IIL+OAHP8jS0SN8+o/+iPrUJLkowNYKJSRGWvjSRVs2jo7JORAqQahiNKDDkCCKCJtNaj3r%0AWGrkE1u87iGU5eEEFWJhEbo5VFgnqkwTLhzA7hjGG75sZQ5tFU5Smd2JdLP0j5/Htle+nsWaplRt%0AYUmJPCPD2fcD/uwvPkKx0WwXcTWhIbEf5wy7bDQKEotoIxAGbDRxEDI9M8f84hKObZPLZpibXyCO%0Ak2N7+OhxHt3+JLd/6zv88e99gPM2b+IH4c7tR9h1eI6lUp1syqHeDMllPEZLx2BhmXQmw1z/udRw%0AaLZC4lgxMz3LzOx2qktTiSLX2O1509DEobG4zNJCQLlSZffu3T9xwjUOQw4/cB/15UU6R0bQKqa6%0AMEe6p4+WtAmLZWxjEAK0EcxZaUh3kkllCcplWtUGMlbUG02CIEQbQ8sP8IOQWitkdrHI4eOTPLX7%0AGUYG+9iwbs3KuqNWizgKsR0XJ53GS6UIkPhhjIklD+49xu/9wX9jcnoWWwpirXEsyYmjz+DqOliG%0A2Fh0dXeyZs0aoiim2fKp1RsEYWIfn8mk2LB2lMH+HtYNdfPkd75OZbFAabZFU1s4xiI2glYrYNmy%0A6LMklpHcu9xkKXZoNH2UAa/RRFqSTtluEAFajTqNhiCMYowxTE/PIi3Jr7/jrSvbqLXmnvseolAs%0AMTDQh2VZnDgxQd6xGJGKi6wmO1XIfNtWH625xjToc10WI5hyDTN4NI34HtJm3cZNZHJ5iktLdHb3%0A0NnVzfLiAh/70F9y48t/jkqpdNbnd+89wJ59ByiWy6xbO06lWmVmdo6urk7GRkeoVKsUCiVEOytZ%0ACLBtB63NigKnXm9y/MQEtm2TTqVQWhOGITE2kduHsO12x4NAYLB08uwkAMuSSBS9WYdW7NIMFEGs%0AwGi00RgTo8MqqtVC5joQtovlDOB1DyI7spQ6POpzR0hX55CNSrJUkzQNCaOopPrQoUVlZg7fzSGF%0AwHMt4lgThjHZtMsV543SlUv9yNfH1K6naFUrZDq7iYMki7NzeJRtv/ruH0gyWo7DwKZzGdh0Lpf8%0AwmuY2bOLnvFnF23yk8SyH3KIFDVhk05JVKxoxQpHK0BQjgVpS2JLmZBvSiG0xhgozc5w/60f4Wd+%0A47ex/h1l9X8kPF84FMd18VJpqpUKk8ePke/oJJPL0tnVTVd3D5A0N2uV2Kg7rkupGSDcFlasybg2%0AShvCKMaTkNEBffkUc6GFMAKlDbVGk0zXCBsG+1CRT7lUpFBYIo4iBInbU6VWT96NtSGbTRHHinqz%0AxXKxjDGGXDZzVjNJZ08PjusSBj6pdIZ8RweVcolvf+XLvOMDH8B1n5317vMJY+vPobO7m/mZGQLf%0Ax0ulyHV0sDQ/x0f/9L9zw0tfxuDIyHM9zFV8Hzzw0GNMz8wSxzHjY2uQUlCvN5idm6e7q4v142Nk%0AsxkazSYTk9Mopens7OCSCy/Asi2mZ2ap1xvUG00KxRKz8wtttfgqVrGKnzasEq6rWMUqVvEcQVgy%0AKVbYFs2F+eR3bcuYyoljid1sV1diN/zi780EXUWCuZMTCGOQxhDU/31b3r6BHhxh6JYhOff/TBdx%0Aq9Viz549TE5OUq1W2b59Ox/96Ee5+eabGR8f5x8+/VUeeOxpjAHbtjBxUtlPfpZIKZNilNJUqnUW%0Al0t0d/3wrKOukVFGL76UVrXCwNwSxyJNqZ19OR8Kth88zhc+8FusveRSLn/tLXSvGWNkfJx8Tx9i%0AoYxRSVHM0gq/XOCLn/xHfuV9v73SRRmUCliBj20MTWnhxDGxBOF6eEOnX/IeffhhLB3hqoDQchNl%0AKYYYybSVR/adT3pmOwbNdS96EWPDfQz35mlUa2BitJFICbFfpWA0J2YrHDy5xO7H7wYSkvhU97Ju%0Av3Cc+t0p4nVmZoajJ6aZmJ4nCEP8qF3mFALbTSGFIJP2GBnq41N//IfUigUa9jBCSgpBi9395xEL%0AGz/yucKrMUSdw8rBky59UYXusMxIY5ZiqofxsEgnihDBhOpA2x6hsPFHNzPSWqKxPIcx4IrkrycE%0AyhjWNeb58Pt+g3PXr+Mlv/wWbt+5n6fuu5f1juGKZo1Dpx2BWY/PetvQkpKCCVF+i5PHjnLng0+h%0AM2tZu7yPnriGXz3JrvWvxJMRHV1dK9//9p338uG//Qe01lSaCqtrHXHsY+rzKK2ZmpnlyIEDzH/7%0A6ywceoZUfRnbMrTCmBhNgIVrkgIaJHmWYavJsZ07mVUZVBCwViQFcw2ssQXdwiUOAgKj8XvOZdrL%0AMSsdhhxFjy7TsDOJjbCbnNuxtBPNYhQQNJZ5tPN8+qI6vY05qq25pGCuLXocB3REpDVprVknDBVj%0AiOIW0iTWZKExeCoiR8S5awe44JJLWXfhlXz4419lNrBRlpuoLDHItqVoLCyEMYS+ojk5z+hgD2vX%0AjjN1tEIU1mDocuzcECJusbz7G7z0tS/n9Te/jHQ6zQ0vPJ+9u3ZSNwZhOcTSRksHC4MX1hDGsLhU%0A5PDhxAp+odrgE7ffw/TsMuSHcbP9YAzl4hFuv/8xDk7N8aE3vxqEoGjn+XbqYhacHgLpJsQYkppl%0A8W937uSRXcf5xB/+EkPlKuLIMWQU02FJ1lqnX8b7LEk2m8YISRDB3UcWKAqXdD6H5Vsolai/tbCw%0ALUkulyNSCtdxCP0QnAwm1Y2J6sTCwq1NgTFEHWtoWRki5UPLJ8M8UlrEbhZDhKUSUtGNm8m4hUwU%0Ar0KAZeOogDgM8DwHgeBgbi0FrwfLaC73T1BfXKAzaCCNRhuD0gZbtPNUkaQAhEG153sBSK2JazWi%0AhOUBYNMv3kJmdAz92S8Qt8kzYwyxAWUspNdHGEKzkNiRtw2FzzAAhiiOCbVh73LAwW8/iDGCF8RV%0AzjdF4ljwzShFqUxCAGiFkDIxrW3PSZ4OSamQptI0WiFGxTi2i1aKWMcIO4XVOY6w3cQ+dyXzVYCQ%0ASK+DhDDtoOIXWGwJNg2NMiEraNcjjGOeOXKEt771fYie9ej8EFGzQb0wRewnqj071YF0Mpg4wPJy%0AYAxKRQgnhS1gTU+Gd756K2ODiW/Z9u3b2b9/P0opfN9nau8e7v3oX9GYPI4VRcSWS9P2SMtEwWxi%0AhRAWjgRsB9c4hDqxWO3pzFBaWMTt6ma2ez2lJggnjeflybgexumg7kcoHRPXF/FPPoJlW3hyzek9%0AIQRS2hgksV+nNHOI/U8+wEUXXsS2a7dg2S7DfacVQg8/up3Z2Xm0NhijCdtSciH0aXtVQdvyOrlX%0AIiRCWggSq09jDI5tE8cqIVrb923HcZBSUi5X8FyXUuXsHN0zESvNg7tOsFxu0J1PU6y2GB/qolcG%0ArNu7HdmqIb0Um9f2EV50Hc+cXGTfwaPUl44TFIsYXKRlo9u2/FpIQCCEJDYuC6Um//ql29l65VX0%0A9fb8wHH8n8bEk9upLy0mmc+WzeKxozRjxVP1BY5oh0tizZnl30M1n8frs4mzgYoYImJUagITIU5R%0AkW2CVgqBUopavUlXR56Wf9oyevHIIe76qz9HRRGW4/Di932Qjeedz4NPH6ARaDSSSivg23fdi2Pb%0AyfJI5o3jJyfRxmBJyfjIMG9702t52U0vYmG5yONP7eXPb/3MynqymTQf/dP309mRQynFWLfL5//t%0Aq8zPLhJFEUEQEgPLBup2lpSQNMIYE9ZBWmQ9lyiO8ZVJohVEe/vCCJaLiRo2lcJOpWg2W99jDbh3%0A/zNMTk8Tq5iM47Bw7Cim2aI/bfEKR+E0BQcUCCkTZwDADn26TYuOMGQTELopDimLE0HARRtOE3eX%0AXrmV/qEhlhfmaTUa9PT1sTA3x9GDz7C8uEgmd3ZO5IP33kdxcZmBvn6CIKBSqXLO+nW85GeuY2Fx%0AiQceeoxYxejI4DgO68bHCaOQcrlCtVZHCEinPM7duIFGq0mhUERpTc/AGqqmExPpxE2iuYysLyKb%0ARYRRiPZzhzEGVS/SeuYBpGXT6Xg4+W6MlydwOqipLBChSOaJoZ4c+XwnzVBRbQQcKcak8huRqTHi%0AVpO4Vjvlc42SDrVUD6F0UMLGMgqEnTz7ClDGEGvDlVvW8GzQqlRQUYTtucRhiON5DGw6l7ofcfDA%0ABMF3OQV/8+G9DI8OMdzXxfhIH67rsvYFW5/VOn/SuOueByhXavT094GBRq3GiCPJoZmr1AnCGEca%0A+i2BjaFk2URC0ooVcRAw8eQTPHPXnVz4c698rjfl+YHnCeN65fU3UC2X2fHwQyzOzVGvVlmcnycO%0AI7xUCtfzcFx3RcEOsFhtEsZJon0cRbQihSVhMJNi3dAQazds4qnJRU5MTtPyAxAwONCbOI74LlHF%0AZ93GLQgVkElJjJVldrGEMQbXdbjmhRez6ZwxpmYWOHZyhsVCiVq9wWKhuDLuy7ZeyfFDh6iUSqTS%0AGTq7u5k6eYKnHnuUhd+ZZet11zMzMfEc7dX/PaTSaa66/gbmZ2YoFwsMjozSNzjI/MwMh/bvY35m%0Ahnzn2VmeWmsqpRKd3T/cJWsVPx5orbn7vgcplSv09vYgpSAMQ2bnFxgfG2XbNVfy8z/3s+SyWX7z%0Ad/5gpRkZ4KYX38AN265GKcXU9Cy79uxjx1O7OHb8JMVSaVXluopV/BRilXBdxSpWsYrnCNJ2uOAt%0A72DynjupTZwgDnxUEBCUimQGh7AzGXq3XMym1/wn0u2MrFWchlKK2//1szx1xzdXfhdVq7z/ll9i%0A3fnnc9MvvobzLz7bhm7duefwf73nFSzML7Plku/NWn22uP/++/nc5z7H7Nw8tVaE0ony6ktf+hIP%0APfQQHV29NO0+ZueX6e/polytkXeylHwrUdYQMDbYSRhGtPyAZivJpvKD4Eda/zVvfwdaxTx1zw7K%0AQQVbhzhxi8hyWcTj8JFj+MVlFg8f5KYP/j5968/hXb/5Xn7/v/4pC4tLxLFCCEOhUmf7Iw9z48tf%0Azsbzkv1ieemksCcELaU57kcgFX1eBs6/aGUMp16+vbmddAxfQlGmiU2Sy6h0jJE2Qe8mvPoU7/vt%0A32Sp3MTCokPENLQgNAKtNFJo8OtMT02xUKyxc+fOpCBnWdhtwsT3fSApitu2jVIqIazTaVw3KYhP%0Azy3T8n2QDkZHNFshkbLo6+3m+qsuZd9n/4HZY8fo7KrhCItQwjI2QnoYAh5ZqrOu5XGOf5J6pp+O%0AVIqULZBK4FgwkT+HarqfsfpJ5scuIZVJ0bduPS+8YgsXdbyCD//Wu4kbLfptSLdfjqSAizzJYmxY%0APHGcJz//GVoLS1ziV7H9s1XBAFabHchJQc5EVB66h/Vvfwep2iwdpVl64gZdJiRWig0n7mD9eWvZ%0AeEZ28Cf++V+ZnVtAa02qY5g1RGhLMM3pLKDFxx9mevcuWvUaMRYWEcp2iCLwtMK3PQQC2yi0jlHa%0AUK/XuUiGjNkKzyhCDZGBlDS81GlhLEFZWdxpOYR2Bi0tprGY81+akygAACAASURBVPJobdAIAuGw%0AnOpBYSEwOLHPSOkYs5lxFoVHlRSnKJS6NhxXkrxw6RcRWkDWcxl2LJr1GkJA44ygup5WEX+qidi4%0AmU996R5mC1WMSQr70kRguUTCAyEwcROtE1W4MRrbtnnJy17O/Xc0WZhfoOZmEzI1alIolvn8Zz7D%0AkUPP8Cd/8ieM9Tj4C/uxynMIo+h0MyxjkRGaQVsy7ytUELLz4BRRHPNXH/1/OTk5RRzHeJ19YLkI%0AHWIslzhqUm+06Nh4Lm4uz8NxPzOpgSTX84xzwgCxFswu1VguN+gYHibtunTb4KHwRJJZZwlBt2VQ%0ArSYxIIXPBhua3iB+o0U+kyZs1gjimNhysUxEPmXRNzhKo9lCRAHKV+RGL0Ern3p5DsoTCB0hVESU%0A7sGpz+IJiWU0gZPDjZrE0iX0OsBAOqyghUXoZFDSwVYBlo6RlsHxLPrG1hC2ApZVHzU7h6cDyqke%0Axpw6ro4g9IlNkn8YGfANlJAMCo0wiU1nTYMrDGkJNgKpDbRVXV3nnoc1vAb3W3chlpaR7TlKIZAm%0AKajb7czm70YiKGyTsCJRRcWxwmiNFzdJ64CGkQyGZaoiUXjajofWCktAyrEYxueSZhkQNLTGiYOE%0AINaaSKuEUHWyiU0uAkP8vaOQEikEwigiLBYWlqnVoSGyaDQYTWAkJxeLuJUWg2MteqIWy1ErySm0%0A3CTbOE7IXCfbR7ZrnKi+QMqWbHRK/MF73sy68aGz1nyKMMYYHv/nT7B0/DjKQMvNYEcBORPR0dlN%0AqVLDVSFShaS6e+nq6abZaNCs1RDKJ6U8etIeQ+vWsmMxQJkUUjooI5MMTVty4MgEhE1U+WRCWLu5%0AM2lnpBB09w2RjdfQqFXQWjM9t0zD38XU9Azvf9cbsM5Q8t15z/00giDZZ20VtzCK4b5OqpUG9bDd%0AsCMEXd1dVCpVwqAJTha7cxDdKJBKeYyODNNstlhYWmLThvXte09AvdFAm+89Z74bJ2aLLBWTnLUo%0AVnTlU7xk60Yu6rV46EFNOm4RW5Ita3u56rVX8fTuvbzr2/+EX6lgVEJiJ4prgTA6OQ9PZYYKSRRr%0Apqdn2f/MIW7YdvUPHc93wxiDUTHSfnZRFYUTxwkadUJtOLj/GdI6omwsDiqLDtHE5rSTgQD6tY8k%0ApqmhjsUzuBwyDraCy+IILAeMxsIwOthNNtdBpdY4S7UMUJyapFEsUFtYID8wQGlqkm033cS/3fZt%0AKn4FadnEShNGMWF8itUSREoTN5tkUikG+nq44bprePnPvgjbtlkzPMDIYP9Z65FC0NWZ3H2iKOaR%0APYepaovYcvCDiAiBMQkBbozAN5LYJI083SamFihcy6In7SCFYLEVkrIEHbZAKU2oYoJmk1qziWvb%0ALJ84vtJMBjAxOU2j0STnpahNTVCrN0lhuDiXomt4OCFvW4tAmPRlAJbrkurOYXkpMIa41eKi5UWu%0AWjPKBeOn6W/X9bj+pp9leWGBhdkZ+geHGBwZwW+1qJbLlIsFlFK4XopioUClOoGOFVHUpKElfYPD%0AvP61N/OqV7yUL37ltoRwbTck9Pf10NmZJ4wiSuUK68bHyOWzvPiGbbzwisv407/4CABaOBTCNF42%0ATU+8gCkcIW7ViYPWSgMgSLSTAaPQQTOxA9cKhECUFpC2i+V4OF43UddphXdkbBzXZiCbor8rQxAp%0AWkFEIASREvhWjBu3kMYQOymMjkkrH1cafJOjZiyCsN1gISUdWY8wfnaKIiHlqR4CkBYndZb9T83w%0A6enP0Gj5FH2z4vRS0xaf/fYOPM/Fc21Snss5awa49IJ1vOTqi3Bs61mt+yeBIAh4dPuTlCtVxsdH%0AmZyc5pz1a/n9D/4Wh554gr/++38EEuvh6zeP0yM1pcUlJmotFrI5emxBvbDEofvu5oKffRnSXi1D%0AAsnz6HOsXvNSKV75ult4+Wtey+H9+9j39E4O7dvHwswMQeATBgFRGOC3Fa5KKSqRTawUaavdVCcl%0AnR1Z3vLW13PVddcxtGaMX/n196NihdYGaSVNGMYY5hcLDPX3cOM1l/PWW15BLpvhP//3W5ldPK20%0AX7tmiJtfej2Q3LMmpufZ8fQBHnz8aZaWS3iuw7Uvfgl3f+N2Th49QhgGuK7HyPg4C7OzlIoFJo4d%0AI5vLnfWoNzM5wYkjRxhbt24l+/X5im033cQDd36HyePHKC4v093by/CaNbSaTarlMsuLC1iWTSqd%0AJg4jKqUif/jed9M3MMjlV13NC7ddx9BzED3wHxm79uxnanqWWCly2QwAxVKZ7q5Obth2De/5tbcl%0A7+BLyz9wGZZlsW7tGOvWjnHzK1/G4aPHueueB4ii6CfaZLeKVazifx+rTzqrWMUqVvEcYmjrNQxt%0AvYagUmZ5726e+fQnCCsVnGyObX/217j5H650/I+I2z73Wf7twx/C+D6xnWV+4CIsNMOLu1nav5fF%0AA3vZ/pUvcunLf54P/vlfnPXdLVdcxPcmVj177Nixg1tvvZXJ6TlaVl9bXCWIjaRYaVCvHyOdWyY9%0AKOnt6aJYqjDU38OasRH2PvAwXlinnB8hlcrw+puv4eDRCY6emKZab5A7wzLp83/zt0zu3cvLfvUd%0AXHzVC88aQ7qjk5e8/3f5o9tejdGKbFjB1hFK+VQyA6QEBLUapekpdn31i7zwbe/kcx//GI16A6kV%0AEoMyifpnudqguLQM5yXLdrJZGF5DcPQIpVaLmtJY2pBu1qje+x3in78ZO5Xm13/jvfzObzxD2HUB%0AUghsAbERCZ0mrERFlOni4x//S2zbZuehWSKvG5kpYwc+Vqza2kNQWhH4TVqtJo1Gg2q1ihCCXC5H%0AvV4/a9uVUisq18HBQTZvGGdoaIQDRybRYYuofDIhTlSE07+RLVu2rFhRaRUjl2a4ODXEQW+UQLQL%0ABraHyQ8xazTnWyXW9Ni88IbrOHHvXUxPTJCuLvHIuivRXp4JLXnNoTtwhkdZO6K5ePhyirFmINdB%0Ap7TJxEm+qQBSQqAFjDsChSGePEEuTixSvx9iBKfoNksI/GqZ0bFxLu7zKBw5TMq2SBJGNcNRGafS%0AQdxqYuc7qNXqFApFtLCwOkcZ1w3W1+eRBkTnWpbcHGtymtIz+6gtzBFIF6UUdSuFxsJB4aEIjGDS%0A7SWnA/p0CUcFrHE0lghIAU2gdepYGMgahSMMliXojmosuHmQdnJckRiREJ+xtNGWhaMjMlGL4eYc%0AqbBOqrEfzySfjbROiB+lqEcxRRNTRHNBxkVYFnGzScsotFkxCiU2hlgpWs0G37rjO0RjVxCn+jAI%0AbOWTC8pUOsYwSISAnNBkKVAXefK5DlKew3hvH+P9WyjLzfhxm6CzXMTwFSzrmAf21fjCl77JxvVD%0AdGY96lLSMBYuMiGIgJMyh3YiwKEpOvjOA09w7MQESqZwewcSxSEghCQztBkVBXidOZzBUTKbL+Tk%0AbotYfG+xVbQ9b4WKmHvsYSpzx8iVlumStPOwTsNrK3UAFIpuVSc2/Tg6IhUHnNMJJwqCmhCktOGG%0ALaO894MfYPf+I9z2ha9xcu9eRhtH2RdK8E+bXdvNZYztkXJzENdQVgpLRyhpU0/3MddzHusXnlgZ%0AcTUzxELXRhzlk/cLDMcFdMZi/9AL8P0APVugzYvhK8OSm8fTZYQGaZLrYFJJHlUuL7DjlW1awOEh%0AnaKHiHNUQIctcWSWyy5J5se/+9SXeXLXASpBOyPastDSBmGhtUIFVZSTwq024bsINFsHeLpFYKzE%0AbhnBBVGZLaqMZwIk4GDYakpcEdZZlikelf1ULY9xK2JbXCSnI6SJkSZGtPOhPWPwTETQ3jenlC3C%0AqITMbmfU0r6ubR2jhYUhUfPGwqWuRULWqzAh42SS5RxoQ7kwzys2dTJ/okXZKETsY/kGLdqveiqk%0AL5hn1Kuwttfj1e952/eQrWci22pQm09iDQLLw4t9hNHEuS4uftkruO9fPoXVbmaIAp+r3vw2/Hqd%0ApWNHKBw/hl+rUYvhYMujFZ/SDktCI6jVWwQysZS2LAtbalK5HOcPrWGiadFsj0FiyActevM9+P0j%0AxOkc2a5+5peKHJuY4SMf+xz/4/feRX9vN2EYJhZuymB0onrEGGwdcvlll/Lko09QD5OGHQvYctm1%0A7DsyRXnhJAiJ19HHQJfHCy67hHxnF998cB86m2I5SPE3f/weisUiT+3aw44nn0Zrs1JI+36ot0Ii%0ApXEdC6UNnmsxPtgF8fd34LjvvvtplpcxSif2myKZL6UxaCHaau7EZjH5FxSWl/nz//rHfOfii3jp%0Az7+SG178Mz9wPGfCGMMTf/4n1CZPMnrtDZz3xrf+SN8DCBoNKsUSpUaTyEAag2sU59JCaI0jzBmE%0AqyGnQiRRe54W+MJihjQtIZEYbB0xEBRoZLL8wosu5fqfuYn7H9vJcqHM+vHT2aZKa5aCmLqCTPt6%0A3Xje+bzu1a/gG7d/m9nlIqFlJfcbA5HWaA2WUVhakdKQ8auUj+zlwK6nOf+Sy9h36Dg79x46a/ui%0AOOazX/kOPV0dHDt6hH0HDrKwsIQEulIehTBoN21oMpZHSycOC+mUR6AUaQxDlmGTbLHDt9qyecna%0AjixXjvSw1Aw4UaxwrNIkVhELe3ez4zP/zNZffgtCCGr1BnGsiKplHBViDDgpl450isb8bPv4SUzb%0AotVIiVYxfqmECnykZePkcyuNJ9+Nm151M/MzMzz+wP0szs1SWFqio6uT3v5+LDvZ30opFubnUXGE%0ApRRBeRmjDX5Yp7U0u5InGEYhWiV330y6XVQulunu7OTFP7ON973nnViWxb4DB1fWH9sdoAXphWcw%0A1RmiZjUhYhwPO5NHqRgVRRjLxhi5QkTGBlSsiKMIHQXEQROMBYxiWgWsTB5BnunFamINbAlSjkgs%0AUXMpghqY5TqomMhJ49oW6ahJbDS+8AiEs0LIpD0H15GkPZtq3f+Rrw2AXF8/tutRbobstNcwayui%0AYoSuTZDL59DGkDUBQiuw04Ch0QooVRqEcczUXIEDx2YY7uvi0vPXPat1/yRQLJXx/QDLSuZWx3FY%0AO7aGi7acz+EnnzzrsxuuvZ4rb7yeHZ/9NKm9u9kYx3QMDlKcOEFlbpaZvbsZu+yKH2m9D375i5zc%0AtxeAXHc3r3jHu/DS6R/yrZ8OOF4KN5NBAG4m85zn21qWxfkXX7LSrFwqFJidmmR+ZobC4iK1aoVd%0AO3Zw8uhRlLYAQUd3F+lMlsVCifMuvJDXveWtSXxAmLgURO2GNduzEELQbPmAYc3wAL/2plfjOD+8%0AHC2EYN3YMOvGhvmFl13PU3sO0t/bTW9/Py+49lrq1Sqzk5MMja4hlU4ztm590kxSKVOZKgGGXEcn%0AzXqDh++5mycfeYTu3l4uv/pqtm67nrH165+X6sGBoWHe8I538i9///8wPzNDs16ns7ubbD5PJpvF%0AmBGiMMRxXarlEqXlAoHvMz0xwfHDh/jO17/Ghs2bufFlP8elW7c+L7fx/2945tARavU6nR350651%0A1Rob1q/l5le+9FkfAyEEmzdtYPOmDT+mEa9iFav4cWKVcF3FKlaxiucBvM4uei+4cOXn7PDIKtn6%0AA/DYfffyhT/7n1gqRgKl/BoqwkEA3ZkB8o1ZMAkJdGLfnh/bOL7xjW8wNzdHPZQYs4w4Qz0IBikl%0AlXKZwJojm0klloSpTkoN6G/MICIfLItCa5ynjy7xX9/zJqrVOg9t38XoUKK8qBRL7P3al8Fv8uX/%0A8ScMf+zj9I+cXSQXQuB5Hulyk25i8lJTQmDrFnTkUY0qfq3G7P59nHjmAHufOUK12moTOCIp4hpD%0ANp1mbP26s5aduuZGHrzrQfIKQmEhheRoM2D56V1kPvNpbvzVX+Pqa67iq3feyyve9J8pBQkhAUkn%0AvzEax03xtl9+NRdckDC5zVZAsbhMkO4iNk10XE4UX5aNVCGOLfBs6OrqwpgkD2x5+exO0FOqEGOS%0A/Tw6OoqUksVyHWM0xi+CTlRjulXAMmsYG+hIXlxeuBXdaHBHrYeySCOshIgBgXCySMtDYziQ8nj3%0ABUNsuuxyjn72n+i2PSbya7DLk/gIUrbNwd5L6KmXEd/5NguPPkj+wksZbFZJ63hFgZLsjYSMs9uW%0AdkVtMJxWOzQ4u0BaFTYYg4chjQAEk3t3Y89OM2iJJPaM5CEuK4DFeb70+/+FWz78UQC6e3op0QdW%0AimZo80TvBWRq06R0hEh3c+V5/TQPPgJSEscxvrA5ZPcQCIvL1MzKmE9YHShb4oocl0XHGAekMZQ0%0AZ2ny4jZh5iVxbGxuTGJJSTE7TCQ9jLDRbQtEIUhUaVog0IzXp5hXCqES8p82eSjan8UoIhUTWZJM%0ANsf+YplSFLUVbKexQl4bMEYTNcrgdSW2uSpgvH6E/fk1KwelwwRc5tZJD3fw4l95LRNTBT71lYeo%0Aag/fyaHt9k7wcm2rWIhUnru3H2Xb1ZdSb8X4Mo0FlNoGmUWTkLlp10JKm6BUZM/BCQKZx+keQNoe%0AyFOFeBsnnSXXaZPp6eThpw5x6evejL/3i5x95iSw2g0SAvin2x7nnEPfZECCLQShMVS1wRGCtICi%0ASqx4XSHwRGLtF2ORRdNhmphyA0kXAoMrBZsvupB0yuOqKy7ksnPH+d13fICnjhwgjlpIHSUKI0Co%0ACoQSTxosDKHjJIp6O8Ny5zqUk+EMxiU5lrZLZNkU3Rw173wGs5pKIcKcmilUcq2c9AYZbU0hozCx%0ADBZQ05InlcuMcbm4fcYZBKGBaWOxKGxCJ8VGG4KutXjrN9PyA57afZDpuUVi7ZHJdVKpVMFNIWWI%0AUgF+s4wwkNatFZrz1LxCFOBVJ5E4hNkBLrIiLo8L5E2IbJ9ljjCgAyQxOaEop3pYcl2uq07QpVpY%0A7RxkYyAtkn2ljSEwBiNs0BEmaoIKSKPpiGucTnCFvPK5MJhlxumiIhxiJ4120qxockWiDkc4IC2M%0AgVBprn/9m5mNJTue3kOj5ROrgJgkMzKoLVIyVa7edjlveefbGRg9bZcZxzHz8/PE8emrurNepdyq%0AItJpRCPAUTE1O83y6BZODGwi1AanfUS0Max94ZV0DCb3pqOHj/Pxf76NZ47PEMY2LRoYIdEiuUsW%0Ay3WECdvkjUSm+8jUZ1kbFjgc93LK5FkY6I4bjBWOJ04Itktz7fmMDI4xM79EeXqSL//lh7jxZ29k%0A8PKtyTwrxVmNLFrFHNm5lzgMORMzS3VMdpjMWB+OVMSVKXrH+/jNd/8qn7/tbvJ+nZQRNEJJjM22%0Aa65k2zVXUmznaW05fzM/CNmUi21JoljRkU3RDEIeeGgnV6TObhpqTU8wcf893PH1b6JilVhpC5kQ%0AheZUQ46FEImaWxpNiEC379ulxXkev2+Bp3bs4M4db+D973oDvd2d329Ip491s0nt5HGqkydJ9/X/%0Au58FmJqaYs+ePeTzeebnF6i1c9UdDBaQQpPRBh8SpRanZy0BSZYz4ADCGDyhaCKwTGLv3heWCVMe%0A999/P3v27GFgYICRkRF2Pb2TzZs309fXx0NP7+OuhToqkmyp+NxI8tzzpl97NwODQ9z9jdsoF0sU%0ASmXmGzExFlIKUo7LlqEu4sCnWlpkx84GTx75EKn+MaTjUa03iZVacfWs1Zt89svfwXEs5iePUq8W%0AMVqTsy1codtUdyJhHBc+J7RNbAwprahrw0Bnllu2Xkhjfo6nDs1g4gAdG/xalcZkhZ58J6OjfVw9%0AbnNisUi2XuLAXXfQd84GNlx7HZl0ChMGxFGEEQbHsQkixZGlEhs2jpIdHMLZdQRqAbQbSQavuJKx%0Arhy1qZMElTJhrYaJv1sxn8CyLN7ynveyYfNm7rzt6yzNz1Etl5k8fgzLtklnMvT0D+Cl0wjHw0iF%0AtCW0fKJmnW996Yssz83Ru+E8giDEYLAsGyFPFZWrbFi/ltf94qtWnE9OwSBRVha7MouoTxL5dbSd%0Awkqn8ESM1D7SEjQihQpDjNFoXGzHYMIQx7KxMh6x8aiXCwhbEgNq7gk63BrXXHchS02bSt1nbmKS%0AemwwhRrGcgBD5OSxRZDECCiBL/MIW+EJTYcnqBmLlGuzZqCTYrWVWLI/S5XpOVdfy8HHHufBcoay%0A5xJY4MU+rolplSMiLUC4CKnRxsI0AzzPpSOfJpPyWCpVCaOYIPr+x++5hjmjOUlKi1gpiqUywfdx%0A5BHA4LnnceN738fXfu93WDp2FDMwiJvJEfs+1Xbe+o+yzse/eTvzJ08A0D04xGUvegnrL7zoh3zz%0ApwPn3vgiEAIVhtiuy6YbfrTGmZ8Uunt76e7tZculSa56s15n944dbRv4ZB7OZPN09/ZQrNSoVmsc%0AOnKM887duLIM047+sGRyPTVbPvlchqtfcNGPRLZ+N1zX4eoXnD7+t7z9VykuLbPv6Z3MTU2RyqTJ%0Ad3aRzeVIZ043RmmtqVXK+M0W5UKRuekppk6e4L5vfYvxc87hlb90C1suu+z/45768eHK628gk8vx%0A+X/8BAszM1QrZZYW5snlO0hns6RSSc50Z3cPnd09iSNHq0Wtnce7OJdEyGy97nre8M53/lTn2v40%0AoFqtEccxmfa5dyoKKZ/LMbZmVW28ilX8R8Mq4bqKVaxiFc8TOLk8djpDdniEdN/Acz2c5xxRFH/f%0Aosdn/upDSKUwwmau93xKTh6jDQjBiY71ZPJjDNSnyNbnfmz5OK1Wi4cffpilpSWMSCxJaVtUGhXj%0ApJzEQlXFNJdPcrI6T3bscuoLs8TLJ7G1xtGKbLNAfPgRZv0FFpZezLo1A7z2lS8C4Guf+CRPfvaf%0A8SsFPKMJlhf4mzfewqWveyOvffc7McawePggZHOsS4dMqBbdaGygH81SUOHpeZ8L0w69jkTHMbl0%0AGs9O1CXJH4NjDFnX5pY3/ieG14ytbOPR3bv46h/9Lm6saAgbJRLiT2uB32xx22c+zZWvfyPpXI6O%0AfAYvnUFpQ+TXiZtFrFQnlpdj/fq1vP21L1pZrtQBxC10ECPaxKmQAs9JsiqH+zoZ6uti27ZtfPWr%0AXwXahR4h2mScaOcmJi8xlmVxww03AFBbnqUx/TQmaq2sz8QBzdnd3Pqh/8ZQ15/yqne9h4N7TtJo%0AxiuKGIxZyfZL3BstLOkwtHETD/3PP2bGG+GR/AVkmvM0Y01sYDFWIB2ezF/MBrubFzX2Udu3i5xK%0ACvsVkxRmO6SgpQ0xCfFlt21SdZukCxEsirO72mfdXg6JHIOqzrpMmldcfS33fOozyCjEFqJd+CUh%0AcqSD0IaDh07y/g/fzvqxfur2EN16ir6wzELPJpSdodmxhs7SES4sHGD+4ZgwrCDVKU0d1IVDitO2%0AZgJIoYiMJkLiSAlo6hpOm/8lnwvb+ZhNEsIjqxvkMNR0TKxdjFQrRXhjwMRRktGJpGbnKDWbuG2r%0ARmmncFSA0gZHWnhSoozEMoZys0UxiojahT+3TWoHBlLtf8dAKESiE9RJxmzLyXJk4Cqk0W3STFJ2%0A+3mSLvrqFhtnKtz7wE6mAhtjO7go3LBJ7GSxwwYKQSTsxGLbsnno8X3EjRBbSAQGTxgCI0iLZH2B%0AEaSJOW9+D2ZqDaS6kXE7D1fFiHYRuNmooeIUrUwqKbTaqUSJqc+kLBJoaYHRSAyNuaOkdYxlJcrw%0AgjLMxpqNjgUClpTmaV8xaFts8mwWLBerTYCu3Xg+8dQRpsrJ8l3HYfOGjRhjOHHkCB/+yD+wd2YG%0AHTYQKkyuEctFGIWRDhiFNGFbRXWaGLaMYXBp71nnsWsUKcsmQqKNwkQxxUqLyCREf2vhCDpqEXaP%0Ak8kPEGmDMDopiiMwAtISIsUZLQkJ6ayMoQUcJQUDm8gNb+DO+x9j+5N7mZ+bo1Qok/JsfHeQRr1F%0A2vYQloXQEh37NBvLNLXC6LN15iGCsrax0Yz7i1yeFnSbACUkZRzSOqaJQCPICIElYe1gB33LRfLK%0Ax9IxoXSoWym8OMB1bCwrRul2k4BsK1NVRFSeIu955MzZBXaBYW1UZm1cpSLTbE+N0hB2Mue1ydxk%0AV2iUsUBIwkDzla9+ma1XXU4oJDOzc8zNLxK2nQFUUKPuwGOHTtD81Of5vQ/+JsePHePRRx9l+/bt%0AFItFwjBsN7OA1axTjyOatouJQnwDBVuyf3ae4u13caYhfxxF7D9whKsGBpmcK/CRz9/PiYUGZeWg%0AYoWSTuI2oFVie6o0Rml07CO9DmTHOPVGiYdmJwi6ulfmFQPYGHK2IIxi4iiiMXsS+sbo6+kid+Ax%0A5mcbPL5wkldt3oJlWUjbRsUi6bgSSV7j7OwEseWBlVqZ78KZozgd40TSxREaFdUQoh8v5REfPcAF%0A5cMYBEetjcnzRRs9Pd309JzOR1ssVvncNx4B4A2vvJb+ng7Wj3TT15VhaanIeGGC7NxR8rsLTBLj%0Axsn9wVIhyzu3s/vuOwhq4AiJIwQxBssoUnGLipVZuS+ldUDaMiAsAmETCYuUSKNbVVotn4NHJzh8%0AbPKsQvR3o3z0EPPbH1v52S8ss+cfPkp+bC39l7+A3PD3FgNvvfVW9u7dS/p/sffm0ZpddZn/Z+99%0Apne4973zvTUPSapSSSpFZQJCQhhkCoiJE+LS369bpdHm143+bIVWsW0UUJRuEUFbJG2DCggIoiQQ%0ACFCZU5XUlFQqNd5bd57vO59x791/nLdupcIgCBjovs+qWnetu957zj777PcM3+f7PE+hwHAcU7bg%0AYzEdol0Bg47oWHxfuCcIQCmJj1gl8gV58TEQec67sJ2CfavKqSNzaNfF9X183ycIAgLfp68QIJKM%0AUBsyA6G2nH3ofupzM3QNjXDNFbt4/s0v5PHDhzhw//08dPAop2eXybTGUZal2WmUFxBXtrASQ1LX%0A0J6iq7ubIPBz224hkEJ2snod4jCk3Wygde600Ew1GXq1qU5hqCdZbtWNwCQJICnrlJf+1OtxNmzm%0AY7e9Ln/GEpZibx99Q92EtSor4+coDQxw+boBwppDc3GePNMkpwAAIABJREFU41/8PNtvvIl164aR%0ASUSUaboDl5KUzLdSTng+e696Lre/4Rf4+M//O5ivrp6f4RuezzWvvhWTZVRPnWDmkQeZe/RhrNac%0Anlnk5OEz7LpsK3uuvCw/B0Jw88tezo0veSlPHT3KI/ft44lDh4jaLRbm5hg/ewZjDDYO82cjp9Cx%0AKzbMTE7y6EMPsmml1nEYyW2YIW/akFIyOND/dYvKmSphrcCtT2KSJiooY6xAxA3KPV30D67HCMnZ%0AsSl0swpS4XUP8NwXXMfc1CRhu0Wz0aBRq1MMfLr6uqm7bXo2bKDdroNJ+LWfeRFRovnQf3kHU7UW%0AUdBL5JWxUhKmGU23jGNS/LRFUYcEJmJDl8TdfA1PLURUygGeq0jSjK6iT3fp2yMmNu7Zy0R5A9VG%0AQqItva6hIXxibfF1RJcw1PHIhGJQpoi4gTU+7cxnudpEG0Ol/I2V8882+vt6KRYLaJO/67iOw8zc%0APO9493upfANuumtwiPLAIEtjo1idrZLz5hn5xf8ckijCLxSwWj/r9rvfTRQqPex57e3P9jD+RfCU%0AINSWMIroE4KeSoXFpRX+4o6P8HP/z+u57JJtwAUTkfOv43mjrKLru7TWfd/nTW/9z9z595/kK3d+%0Ajnq1RnV5iYXZGUrlLoJCgaBYxPO8DimZ/10cRdRrVSbGxliYnWV89CwvvfU13P4zP/t9pwTdfc21%0AXLLzcg4+/BD777uXsydP0KjVadZrLM7N0tVdwQ8CkiQmKBQplkoUikUGhodp1KpMnhsjjiPiOOIN%0Av/KryG/ggrCG7xzn743n15AQMneJiGPCMKJQCJ7lEa5hDWv418Qa4bqGNaxhDd8nUJ7Hje/4I6LF%0ABcobNz/bw3lWcfDxE7z/f34Sz3V5+6+/gcH+CwXO6uQ4Ehgdvo4mctVaFvIH3IaU2J7tbNdVnvPC%0AW76jcaxMjOOVSpT6+ld/Z4zhT//0T1lcXMwL4CIFRKdQLTufsfieAzHoNEZKides0jVzDt9E2DRG%0AAIU4Reg2ajImrS8DOdF+/NAR9n/4DlRzBc/mWjAbtTBpzNiRwwCMP3aAfX/2JxyZnGFpeo51ZHnH%0AMbmd7xCWOE1IXQmOQjkO67dt5y1vfzvvede7OTc1k6u8MLxgfT83Pu95F+WJfeQP/4C4k9GFlLk9%0AsFSAITMGoxRx2KZQLhN4Lp/889/m45+7jw/+wW9S1DGZdBnaeR0f/ZO34D2ti7ngu1TKAVFcI03T%0ADolg0BLWD/Wya/t6dl2ygcu3reNd73oXs7OzrJZwbUc/IyR0zBVd12Xfvn3cdNNNnHv8q7ly7BlI%0A4pjx8XFGR0e5cmSIJ5YTkJ3sHp2ilJPnsukUspiK5+AJWDj1FNXlOl/tvwW3McWMFas2tpm1zCYJ%0AI3qcSeVDmqKbTRxy0q+pNe7qCxecjDIya+l3FGVHgc3JOUOeUfl07LF1iiM7edJfz7nuLu6pdtN6%0A8ik8LkxDPgMWZVIiVSQyiuPjizw5Ns/Q0hQ2WWGy/yoyFeRZoZSZGtiNk7a4bvRzCCVze18BjtXs%0ASBZYdsqrY/BMxuXZAgt+LxNpniuoO4V2uPgB0pd51uWpVNDWgp3FIot+H6EKkNYQ6IQGLlZIXJPR%0ATUyKQnbmSnesoV0kRZtyXotWVoptnkusLY5SNHQ+h5DbglakoN4hQwTwvMBh0VhOqiJRsS+3X0Vh%0AlE9LuVTCRbQKcrszv5+649EG/vpLx1hpKIzjY40hCZfxZa54FibDVM9gZYDbu4nn7NnL5z/4p6RR%0Avs56hcETsGQFBSzrpWbJKFJgMGtRX6nR09vP3FIVm0b52hV5FqBOQkxYZV7H9FeK7D82gec6RPHX%0AFiNNx7RYoBFxA9WZNwE0DcxncGlnSVsLjlLMasExOYL1+xjC0NSKp8bmkKmPEPk+pBQc/G/vYra3%0Ai/nU8MTZCN1cQuoEKx2sWwKTgrFYx0cHvWTNKaywSKsx0kWZlIHaWbys3aFDcxSbM3j9l2OL/Zg0%0ARCdNkixGK48sS8nCZWwakXhl3K4RGk4RQ55V2bCCorDsVQkOudr7/Hn2hEWp3K68UCxQuXw3K8tL%0A3P2Vh5hbWKZRq6KNJUsTrHJAuCSpzjP2lIcwGmsysDnx83RYa4mSNo5QVKTFSyxWWmooYm0pYLFW%0AsF97FIVkk7A8dnaCvixmp8rJ0LhYISz04C+ewxWCYnkA0a6h404jiHSxOsakLaazqENaPI1cB2Jj%0AcaXllCjQRmLJ7dGtyRDSAakwSUgWVZF+F0a5PPTAPs6deYq3/fZvc+LUKJ/+zD9x5Ogxss73RccR%0AE1PTpEnEL/7iL+V2e7UatVpuG+37PgMDAwSOg12Yyh0GshTHGAyW5cYK0fISS9NPQKAu2FYnCXf8%0Ap//AHaUuVjZex5ItEsUx2oAyKU6WkKgAGVWxXgncQn6fERKTtlFBL3LDdTTSK/L80g5SazkdpxS0%0AZbMjyaNrTa6Q8RQeFpKYVrPNzOOH2LphHRMTU9TSlFRH+VVK+TSFQtoLRXprLXZplK0rZ0B5ZEGB%0AmleiVqvzZx/8K9LqCq7pEGrmmxMDB4+N8uChkwBcvn09r7hpD66juHlzkXVf+TJBbZ6CiVA6JREu%0AqVA0vQq+1USLy7TjGAhw8tHiAMMiY351tQNYtBUk2iLQuCLDNRqpFFZIhJQXqc+eCZNlHP/Ih5h5%0A6H6i6go6CjFpSv3cKM3pSZygwOhdn+Xmd78Pt3hxEbzdbrOwsEBvby8zyw32WkEJS2ohISdZi0Lk%0A2dBR1Gk8y8fe3T+I29PD2dFziCxDGMN6keLYaLWBwrEZg8YwrAQIQ6NUpNZqMbcwTxjF+FLiuT7G%0ALYEQTDRCDj7wID2PHsD3PdwgwA0KDGy/hB97zasx5R7OfOIfACgUi2zbcglHp9tUWxqrPKTM9xmo%0AXHFlrMVRuZ2B1pokjtG1FZTJSG2nQcBYWrbjRyEEmbHMtmMSN7+nZRi0gJO1Fvc/epBX7Nh10RxK%0AqXj1b/8uJ796D6fu+yor4+M4nk/QXaG5uMji6FnmnjrO7m1bqKBZBFIh8Yyh5AgWMvjUI4f5ysm3%0AsVK9WCW9ug/HoW/XlfTtupJLb/9J0naTt77vo4xNzLBhZJD/8YdvvejzSimu3LuXK/fuJcsy/vrP%0A/4y7/+HThK0WIxs3MT07R7PRJIsjhFSkFoSSjI+OslRtYCmcP835j47jSBTFeTb6Mwr6Rrg44TIi%0AC0EIjHSQcUihEHDFnufwup/7eSZnl3j32962+jduqcL//19/F2ENY2dOc/TAAQ48eD9L8/Os37SZ%0An3jDG1lYWOR//ONRHhuLOfehr3Dzni3scGqMxGdJlttYIJUu9w7eAm6509Cj2dV8il19ArX9evZl%0ADkmqKRc9oiQj1Ybe7gI7Nw98w+/U10NmLIuVLcTz45SyMHe/kZIR33CZG3M89JFWYcivxTdWnyAs%0A9uQOCaqbJCjjSFDy+4vsOY8jn/wYIyZmslRkcWmZkeEhJqameeDh/RQc56I76bGxCa44O8ZQuUhz%0AcQGjNUI5ZElCUC4TdH9zJf7Xg5Tff7m2/9fCQo+vaGeWZit3Pejr62F8YorDR4/x9ne9h+GhjoPC%0AKtGa/3RdlzCMOHZilFtfeuN3ZTiu5/EjP/XTvPiVt/Logw/wyL37mBwbo9VsELZbLM7PMbRuPc16%0ADeU4lEplCqUSg8MjDAwNU1tZZmJ0jLs/+xkc1+W1P/X678q4vpsolkrc9NIf4qaX/hAzkxMc3r+f%0A08ef5Njhw8zPzFCrruTuRouLzM9M013poae/n0pvH0GxxPT4OQ49/DBHDhxg73Of+2wfzv+x6Ooq%0A4zhqtdFMSkGhEFCvN7j/oUd42Uu+s7rUGtawhh8srBGua1jDGtbwfQSv3IVX7nq2h/E9wfL4OY58%0A5lNI1+W61/30RSTmM/H48bOcGp2iEPiMjs+sEq5aazCGZtcmmkgyneEoZ5UoFIDtZH5+5POHvqPx%0ATj1+lHv++N1IqbjtnX9EeTB/eXzsscd46KGH0FqjlEJrjZQuKIXJEoR0SFJDd5dPnGT5mIGB1hRe%0A0kQDiQpwTUoqXRyj2Vgp0tNVunD8Dz6Ebjew1rKoili3iBetoKzg6l15Am3cbBI3mszPz9NtM1xA%0AC5kXPDuKjbIQVBxF0N3N+t17cF0H/9ghXh4vcbdt09YWdEbvgmHfW97MyKWXcdUb3oTbP8DS9DQp%0AAuMEZF4JkUUY5VEvDeOJlEJ3hWam6OmMube7yP7PfZhAR8TGomxMc/QgU+Pn2HbJheyRG/fuYGJ2%0AiQcPneLc+AxZmlM0jpRs37KBH3vljThKgVK89rWv5TP/eBfz83OrFsFAfozKRSmHLMv47Gc/y8mT%0AJ2k26sDXWvmeF7EWi0Wa83O0stwaUFqLUArbIUaVFARpncGgmyu6XJbn5jniDlNpzzJjBZm1KCE6%0Aypx8u9poTFqnISTdOlvdL9DJYc3XpQGqVlDXcIXvYkwGGFwsw1xsd6mzmOsWH2XPK17PVGEjTz51%0Ajg1pii9kR41rV4sXqbVME7Cy7ho8z8FOnaF36SRHR55PGvSAjsFohE4wykMjaBhNRUkkhlgF+GlI%0Av27Rbc5bw+VKw1Ya8sLNQ9x1YpZF4bAdjehQalLkQkwBdElBbGFMBgRSsuT3kioXhKBgE6SO8zxM%0AYREm5cb0DEtd62kKn8GCYKqeE4kGg+5YhQMIk+EYgacU0vdpJBeTH/HTKnwWqBrLOkdilOBRvxsr%0AnE53sUFlIZlQufLKZATteaxbIin2UW3rjsVtXox1k2Ze3Av6wML6xjjFksvzr9nFbXtGONBYWrUt%0AdVbPcz6Ga1VCWVnaQlBRkrOBj5u4lIoFHOFRb4YdHbHApiHR0hlEq8Ts5FlOLJfwPSe3FLR5FqUV%0AcnU9GyEQVoLXjQ7pnAdBj7TsDZ5R4DZ5BmTRpqRoIispk7LQylWDojPLaRzzybGQTeNLrEvrlLxN%0A1FYlCRdvMysMkFY2s+x3ETTO4WUhkVsiSJuUoiW08tDiwquFlQ7CpFhryNJoVeWYtmaIF09j4hZY%0ATdacozERcrzcxW4kJaFJba6kHpKGF4iExF4oQpeF5Tm+YUb6DAz38563/Cz/9T0f4tDjU/n5synG%0ACpRJ8X1FZAVZEpElYW7pKxVSKkwngxRAKBebxTkRazIyIXgigzAR7PQUXd7Fit5lJKNeD09YQ5Jo%0AukWHaJKSnr4eZLkfFs8B0F/spuZLFmbDXOXjeLna0mZkRneu2Re2HwvFF9saX2Q0/Ajjmk6PicVm%0AMcLLLccxKTZuksV1fNej5UDa30eWZmxYvy7PR6xsxFUusrWIIiYKQ86cOsGkAtdVVCoVNm7cmCuO%0AwzAnsjtkiRDgOg6O4yCTmGGhOZmlpEowUd6GdgtsbU7gpS1IItpGMrvcJPIE0mocq+lOa4QyIMEi%0ATYYXLpCKIbR0cZRHlrTza6FbRHplrE46Nsn5GmwUhnnASg7GKzwvaOFJh55zTzCU1NBpDNYQNxs8%0A8pG/wo0NThziBgFplpBpnTcLKS/PKu9cizUwaxVLiaafFhvSNsNOg4VUc+zOuxmOq5z3HNjcmOTD%0Av/5rlDdsYXjPtVxy9VVcvn0Dm9f1M7tY49z0AmmWXw0+/aUDVMpFNlU8eh/4FCPtOVId0lYFJArf%0ApHhZjK8jhNWgM4qdnO8MVrOxp62LEBcTqMIkaMcD5aEdH9fEpFmCxHxNDvEzMbnvHib3fZnm9CRC%0AStxyGRHHOIUiOokJlxbwurrJ2q1VwlVrzZNPPsnS0lJ+Hup1au0Ws66kT+ZND4kV+biLJYrlMrXw%0AgrOEFBC0myTtBgUsbbeAk7Ryi217oS1DGY0ggwwS6VBbqNNKmiidO2A0Mk1R2TynWgoyJbmnpnFE%0ARkVFbHZqbBIp1alJajMzDF19PY4UWGEJXIdLb3w5j3/+XsjqODrC9XzaqWax2mT9+jIjg/0sV+sI%0AAeuGBogbNWq1RcKo0blndfLdO9nfuXLXwTolBDJ3qrAWaw2hEbz/459lxS0RxXHeJNGx0h/Ytp2B%0AbdspVHp49ON/Q3tlmZ7iRoLubuJO9nGxVOSqSoH5ZshKktGvoOI60NNDtVpjdnYeJ0tz8Tb5M8Xf%0AfOZODpwc5fprn8MN1+2lVCziVypEUtEOI1ZqDQb7ezlxZpxN64cofh11jeM4BE/7vRDw4h++nXvu%0A+QrtxVlcq/GUILMCqzX16jIEOWFmrWVhcYlWoYA1hqXlFQ4eeZzr9u65aB9WSFR7EaETZFDMIway%0AiK6ezfzML/4Sl16+i+n5fV93/Tquy6WX7+LSy3fxmte9jiP799M3OMglOy8nyzQfe3iFkxOL1NsJ%0Ay7U2w/5O1vdZCoUVHJvhZSlWnA+7EPl9qW+Yc0MbOKe3ML1UY7C3iBSCaiOkp1zgxqs3E/juN/1e%0APRNHT5yjkVkK5TLFBJqxpduEXLl8knVFybi7jSV8BBK3UGDLwBBxs0lYPcGlxrJY2UgmRxgUX2vR%0A+/2Ak/u+QmVqGlHTNAxkccLGdetoh21WqlWanetgWxu+eOAIj579HYKwxUBYY0uxlN/72y161q9n%0A/e6rn+WjWcO/CE9TfnZ5Ei+WGGBpeYX+vl62bN7I8vIKE5PTTM/MUSgUUFJidO5KNHb6KYJCkXqo%0AOXLsJPsPPckNe6/4rg2vu6eHl9z6al78qlsZHz3L6ePHuf9LX+TY4UNUlxZxPA/HcVhaWEDPzlDp%0A7aOnr4+evn48z2d6YoJ7PvdP3Pyyl9Pb/41rFM821m3cxLqNmxg7fTXHDh9ejcboGxxk19V7mBgb%0Apbq8zMToWTZs3oLv+/QNDLCytMi+L3x+jXD9HuKSbVsol4rMLyzR19uDEILengqLS8t89BOfoRAE%0APO+Gby2/eg1rWMMPPtYI1zWsYQ1rWMNFSNstknqdw+97D1f8mzd817Jkzzx4P6fu24dyHIZ3Xs7l%0AL3nZ13xmZn6JT9/5Vb5432M02xFhnPDev/w42zatY+/undz2ylsQnk/oda2SrFIIdKfgOKibrLt0%0AJy+68TvLYRnd/zD3f/DPCKs1HN/j0//5V3nhL/5/bLnuBu6++26WlpYYHh5menoa5QQ4fjdZ0lEe%0ACFBuEaUcenoq1JoeOklwdYywmlR6qyqwUAU0/F7CEO566Cg3Gcm2zespdnWhrcXDcnpgD1q6DLam%0AGBnu4kff+Av5bqREug6qk49jyQlXgUULheO4bPGgUummsm49V936wxx63x9x5r77KEdNhkhZspai%0AA0makM3NUMWy9PgRBm+6hRSHTDhk0kVLF5cYIyRTI9eS+L0UZcYffeATvO3NP0n/QB/7Pv95Tj9+%0AlMxaXAGuABtHnDrwyEWEa7kYoIIKgRX0hssk2kVi2bkyRv245b0tzVt/4ZVs39DHm9/8Zp6cTlj8%0A4icxqWU1qVMIvHI/XUUfHVZZWVnhwIEDq0X68yQrQEFAl5S0ChVuvfVWmqdPIoxFC4nt2DWehxUK%0A4XWxWNrCAenA2X0sGIm2GmMFEoHqbFsB3SZBNKYohYvE/RVkFmFFnk/XowRZZ9PGQqAUE7LIlb6L%0AICR2i7hpEyx0c7FF2ryRnGpmqH/4GHZoFxMj17DJcaCT45mLOs9n/AkCUnpLHrM6Y119lLrWaOVh%0AhUImLazXBTrBWzqByiJi4RFLiXQ8CllEWzgoDGUTd8hngRWCzWmL6skn2StdjmmXSEo8YcDmtsjn%0AdXkNkxPRLyq4HM8synERQiKUIrUuJstyG2SbE9SHdYkBz+W6G69nU/BcTt3xQaLaMpk1tKylk1BJ%0A3ViORAklKQmUQ6KcVTJWA22TZ33SOSfjqWFJG5ZsLbcxFRKMxtcxwhpSkZPrGQprNSquo41GpyUK%0ApR4QYJSLLPYhdLpKLAfSoz9uUTvyKKMk9NgUF0WMoG4F51slLHA8U/QXigyTYD3Jjp1beeTgNHGS%0AYhwHpJOLtAU4hV4YuAydhTx81z20xSBa96CsRZERaw3Kx56/YgiBEZL5ynbqK4/TLfNrX78j87no%0AjGPQkVwFzGYaGS4SeiWkLNIQDj4aJcBYS2AzqsKlhmA+cwjwaOncAgshEDrNSYcOZNrGrY2RdCxN%0AHSHxspDYKeOYGDdpXVB1G420KcPTj9Au9FMP+mh63bSXzpBWJzFpa1UNZ+IGJm0zmTWZK7tsIqNX%0AGGpWEllBSVgK0qx+tyvW8FJbJzSKcDHl8N/cweL8HI16HWmz3K5QeYgsprQ4TqnYQ+QJ2uRFfoTM%0Ai+5CcSF7W4ETdNapBpPR1IZTFqZTTVeUcXXg0uvlpP1zZMKYTpgNutE2QZk0b/CwlmLaIpupcV5r%0Av5GE4hV7eHhpgVYSYzPydSAchJM3DHHeXcBkxEaTWEEDgY3qkMUov4IMKki/zAWS2Ed65dyc3KYE%0AhYDxiSl+9Td+h3K5m6V6hCwOgsop9rA6RqZTrHCJgcu2baFeqzExMYHneZRKJebm5jDGsKXgUkw0%0ApCmNLKMiBd1ScH3BYdq6zJQ3oqVLoBM2p2cBiLwutHRQOkUrB5W2ubR1llNdl9HOly8j9dPUlKLp%0A9aKVi6MUcRpjsjifD+WC0VidoAoVnK4RbGmAVCc8IjT97Xm2NMfx2jWsyVWHaaPGSrtJ0ULFFmlp%0Ai5QOyma5lXXnSpW7N+TktlY+WnpMW8OSzdhmLJvaS/RkdVyrUZ216ZsEM98iWZjg9JMHufPwy+np%0A6aZU8EmSjFYY0w6jnECylj/+8J3QqLG7VuOqQJH1bcSZnSKRDqHXTZpmVJIabRRtk6GMoSIsDQsZ%0AOYmZCIVQ/kX3JoPA7eT+6kKR7k1XU1CS6tRZIg1ziyt84K8+hVLqawrYU/d/lWhpASEl3Vu2MbtU%0AQ4cJbWXYvPs5lKrzCKVwCkXiOOZTn/oU9957L3Nzc4RhiDGGdhyTpgmjGjYFki4p8DqdR0opnHxm%0A6bjU4wiLits4wGYpSYVFO5aGNqxIhRECiSWSXk7GdZ5jtFOi7VSIV8Y71qG5baWnNSBIVu2JBctS%0AUPMcrrxsC/WJMYzO2LF9C7sGSyzMNdnQU+KxY6dJjKDkO4TtiFDnzQDdruX5117FsZOj1BtNlFJs%0AXDdITzTN52uTkGUIrwyy02IkxOpd2gjV4R3y76EVDtJosILFWoO//btPU00NGQJhLQutkDu/cA/X%0AXbOHHS96CY9/7rM0FxYAUI6DTlOiZhMhFdf0ljgxv8KkVSwkKV3K0mMNmzdtzPPsx87h5u7y1BLN%0A4ydOc2ZyhgcfPkBvbw+X79xBI9SMzy7nOavWUm80+S9/+BcEvs+VO7fzH37+Jwj8i2MMnokX3XIT%0As42QowcPEk+PItMUr1jGyFwx7WNwXY80zWg0GrRabcBy+swo73j3e3nbW36ZvXsu2FsLa3KLemOQ%0AygFryACjfC7Zefk3HcvT4Xk+199089f8XgCbhrupNSJO6H7Ghl5Il42oxMtUpp/oWODnxG/ml3iq%0A5zoyA3qpyXBviXLRp9qMaEcpW9aVedE127/lMZ3H4kqTOM0ol4tUyn1UJ+cZDHwu7RsmbjUwscag%0AsRKyKCbMavilMsXePtIowl2YQUZzPPTn76X3N3+H7pF13/YYvtdwm3WeIySHjEOzUeNMtYrjuhRd%0Ah0pnYWZC0KrXWVpeQXbcKc6Wi1xr5hnqrrDluudS6u37Z/fVrFVZmp7+mt+PPn6UNEnoGRqid2gY%0AL1iz6PzXgjjfdULe7Le+yycu9VGtN4iimIH+PgYG+unv7yMMI8IoYmhoiLn5BcKwRZrGqLoCJI8f%0AXuJtvzfFc2+4jle85EaarfCb7vvbHeeW7ZewZfslHRXoISzgeR69/QNcsvNyZiYnWZyfp91qsX7j%0ARorlMsVSmdrKMvd/6Yv88Ot+6rs2nn8t+EHAW3//Dxg9eZJP/+1f8/hjjzE3Pc3GrVvpqvSwtLDA%0AqePHGD97ls3bv/1r3Br+edxw/TWMDA8zO7dAGEUUCwW6uso0Wy1OnjrDf3//XzDyiUEuvaQz/9+8%0AX24Na1jDDzjWCNc1rGENa1jDRUibDbJ2i7nH9rPuxpsZvvaG73ibJstYOHUCnSaAZeroETZcdTXl%0AwaFVC9szY5O8473/i9GJaWr1Flmm0RkcOzHKmbEpTo1Ocu3Vl7P9mmuoPTmNcCtYY9FPswoMVYH6%0AEw/z8MQjbOgVvPy2H/32x6o1D/zln1OdmkC5HlJJknab5fFzbLrmOp588knq9TojIyMMDAzQaGYE%0AXcNUl/LyugBcMur1GuvWrWPLJVcwv9JGn3sityi0Gen5LDCrUUJwLtjKX3/my3xh3372XHEpP/Wa%0AF/NPd/xPzopudmZVyjbhQM8l1JtN3vnLb+F3/vyP2bT3Gi574YuZbLQ4MzaGNBZlss6WNW0teEL2%0Acvuuq3nZG98IrSbVk08hmjVG44xziWHFWIaVZCLV9DoBW2VOtEwvNqmmLp50cXSMSCzCaoTRDEw9%0AQr17E+3KVk4ffIr3/MYx3vkX7+PUgYc75yMvwgrAF4JHDh9mRSiuuuoqrrjiCr782FkOf/bTVE4f%0AwEifamEjAktXe4Hg1AxxfZqVxi2EYUiSJGzddS0HHriHLGqgo1zBKp2AK665mXD6CHMhxHFMuVxe%0Azf17On1pgEAqKlt2cc9X76PU1U/T60EkGmt1R/lw4Y0ndItEcYtY9VArD+GvnCbzupAiV5Nixeqn%0AHQEuFq0UzSyjX0gyY/GFIRAdBS3gSsFm32VIStykQdTVRawLuCZB6QT5DIVSDxklIch0Rjb3BMvB%0AANPFdWysThHY8/TBBXVlX9ogmz1EcPXLkHEVnTTz4qbVWL+CFXlupOnaQDusMSo9RK/DnnCehaUV%0APDKktSTCwSDIpMCzBk8qFJaSzbhaaI7bIterGKlzlc15S2Rtc3vbctrkBtdjsbeMVCWSxJAYhVWF%0AnEixeTPAqKgwNtfm1D0H2LRuiD0//Ut86RN/i6nF8/xQAAAgAElEQVTNI3WM0QlYS2QMRiiqwsMm%0AipaFrSJXFKXkqrDzJyO1ULOWhgHHkRSymHaxTNBewlpDKnPSyTEZonPN0EKgTQZJiwSNJxTGKZH4%0AFZTJ14ZVPjMbbmIxbdKcH+XKUyfY5WieyiSxFbQRtMnnqYXkUeNjRB83XrKRn37RNfQ872be84UP%0AYIVDpg10lJoWcpV2cQAw1GYXKKiQqLuMRqLNeevsHNakCOlghUQ7AY+HmlJR0KNyrWr5aTaEQwoq%0AUrHZldSNJdUzzHkjTIsCsfJoG0iQ+ELjWk3gByRxxgoexoLyuvB1isxCZNrKV5sQqGgZFeWkZ2ot%0AqtiDmzYJ0gZaOqROASsEVkgcneCkEdI2cZMG5dYMMYpzUUx8vjlFqo5iWyKki7DwJV3gxwlxhKC7%0Ao/4LgbYRJAg8LL4A31p6bEZXc4VzH/8IiRzG6oBEKGTnXGvlUfWGKLaW6PKg5hcJ0yQn9EyGtQm5%0AsbfAWNPJc5SABOlijAaT0LSGVmYI2wmxcdhTcCnalPXZEithxL3FLRTwCdOMko6IFuZxEPhGo4Vk%0ASDfZMX8G09vF/Qt5LjI6yZsbhOqQr7mCDuUCXoeEzXLFbRqhdYaJ66jiALLYnyvN3QCndwtCgJ+1%0A8P2Uleo04dwCYmEZGfShKp19eCWM9LBag7A4jsPCwiJxFLJ161a2bdvG1NQUKysruTVo3yClpI1c%0AXiIReXNDUQoKhUGC0gbaCLRQTBdHqLpdeO2FfKznV3fne+lLB7TuvHEKilnEpYv7ebx3D3Wvl7Zb%0AQrglZBohbYLRcUd5DLq1BFIhlItyAjLlsigLxMVhFuIlhucP0xPXKPcNMDDQT9xscmMY8uWliExY%0AMtcj1blttNE6P59w4XslBFa4RCjOYmnZjD1pjON66PM50EKgjMY3MVHmsTi/yOxSg0LgrdqmSpmr%0A0GuNNmmmceIWPTHcMDxEe2GevnXDBJdewUR5I/W7PpHPj9GMpnAuleBaFIaGlUhrsFLkSvHOPFgE%0ALadIiMWzGaJdxc2W+U+/9hvUQ8On79rHgcPHmZlf4tDjJ76GcA0XFsjiCCco4Pf00p5cwDGGmnWo%0A3nQbt91wKSaJ0Urxe7/7uxw6dIiFhQWS5ILzQp7vq9EGplIYUoJuR+JjiRt1skZ9Vel/Xv3vct5d%0AIre+N1hcKfCc3Hkgt/QWnCttpCDy+0fb6UIIidO9nqw2gcXiSIkrFcZoAkehhSTONKnJbYCXx8dw%0ABOhOLqQjJY6AaiKJqg081yFLQOPgSnCTkL0jXfzsT9zKW9/x/tVj9ASszJ9DmIQ+z8XqJlXjI7xi%0Afq6NQecGIkihQIo879QKkAJHCio93SRJQto59hTBVDPiAx/8K7q7yuzYuhlba9N9vhlLa4RSeMUi%0AQW8fhYLPrSXD/arAmYagFsaMLyzRHWf0Dg5QcBWZFFgsZc+huH6ESBuWq1WmZmY5dPTJXN3vlfDL%0AvQghmJ5bzJc7gjhJGJ+aZcf2bx5bUigU+I1fezPv/cAHefhziyT1FaIwRMk8Q75UDIisj9YtnE7T%0ASJZpjLGcPHWGX/yPb+H6a5/D5k15nquwF+67kJP0mTVUaw3uefAIL71xzzcezLeIRiuhp6vAQE+J%0AME4JY4cpGbDcm2HCzqqUihRFqi2DPSWKgUucamYWG0RJxsahCq9/2dUM95W/+c6+DqztOI8IgXLy%0A5pGuLRt4xf/7BpZPHueBj3wJUbdYY1FO3nhVm51GuR5dQ0P0btxMbXqK6tQkT9z1T9z4b9/wHc/J%0A9wK7tm5iuN7kicUak8YSZoYwjUlN3gyotMExhhIWIRUhkqlmSKtt+ZFdW9j1sld+w22363WeOrCf%0A4488xMSJp0jjmCxNcwcjKWg36uz75N+hHAfH83A9j/71G1i3/RK2XnkV23bvplD69s/dGr41iE5D%0ApjGGRr1G/+Agz3vZLew/dpLpmVkmp6ZRSlGpdFMul+gr9GAtNJptmq0Q11EYTB73YC0T584yOzPJ%0AwwcOMvKMDPHF5RpLKzX6erq/q5mqr7z9R3nFbbdz7NAhPvqhD3LqyWNUV1bo7e+np6+P2alJHvzq%0Al3nVj/04jvODVyoXQrB9505+6dffytt/9Vd46ugRojAkKBQolbtoN1tMjI2uEa7fI3iuy4tfeCPj%0AE5MsLCyxaeMGpBSsGxmmVq8zOzvPzMwcZ0bP4bruRarxRw8exlGKnTsuZaD/n29KWcMa1vD9jx+8%0Au8ga1rCGNazhewZrLSY7b2epac1OY7IU6Xx71lrnEbdaHPmHv2ds/8O0lpfQaYLRmnMHHmHy6CGK%0APX3seNFL2PPa2/nkP32FJ0+NEYZxrjLKYlAuwvOJU83iSoMs0/zqu/+I//gjP8w8I1ip0DpbVYJU%0ApaJZ2kQzbvG/fvu3OH7wIG9+++99W2PWaZoXTozBDQL8chdSKbZcfwNJkqC1zpW1UqKU4iXP3011%0AeoWHFnOdqWMz1jkZ8yiWl5e5bMcOfvQnXsfH3vffiWcn8XRCYGMsUM5aFFoJFd1myd/NuYkZavUm%0AM/PLTGx5Hr3Tp9gez+DZjMFqjQdKl3Hs7Cxz09MMr1/PC9/4Jja84nb+yxvfhJk7g9AZ0hp8DI5O%0ASFrLnBQBP3vZTk589MNMLyzyULXFWJIxk+UKg9Bo2tYSzS1wNLOcvv8Bjn7iAZZ7L6c/jXGTOk4W%0AASB1Sjlp4LfmiKujCOXSLg9y5513cuDIUcoyL+qFxtK0kFnDXXd/kXsfO0SlUuFNb3oTDz02S+ns%0AoxSjZZrWxVCiGNfoduK8YGsieroKvPOd7+TUqVMM73wBvbtvY/n4F9BxExAEG65hSffgmNzS2XEc%0A+vuHkB0y7un0ZWhhLE3hyYf5b3/SRvZdTl114bgJJlxGS/dpqk6Z206mEVl7hbOldeyIH+ABs4UK%0AKTWhOkSjJbawIDx6e7ayxbZZyOYo9/URTU/RjaRInvcI4AGO0FRMSCYNaRRxzBtiW6nEhubExXbJ%0A5OpZiaWAITUxV0w/yAO9e8gSy3YnJ7ycjqWxICef1Mosm6MpxnVIEYM3dxSz/lqsE4BTwAQ9GK8L%0AFfRQXzzNmZU2S6qXdU6IyDRlofHICbiCMTnxKiQJEo2mmwwrNUf9dexOZnF1SmRsx8YbMgsSQ2BS%0A/NlRqpV+rPJBqNxCFQHCgltAKg9MRq3dJplcoHf9DsTu28gmnkStjFFaOU2qU5RUhMLpKC1d3N5L%0AMHN1epSmbuxFpO/5/wAmSymP3wc7Xs0VjTO0kMz7fUROkVAFIFRu94jAZiECD5lqtAU3SzFuEdPJ%0A+E3dIsItkXplRv1u9rVWuFbBi5yERzKXRVySjv1tZAWZUNiwyf7xaV5Qejl/96l9+fUEuHDGzkN0%0A/ikmbJkbm+fQ3Vfl61G5neJt53OddSrIrXKr1rKvnbI3cKgoQUEIfAFOR/VfEBAgKEpLw6Ts9Rss%0Apw2eUP08ocoEWZuGcHGsoRanGJsrVq2QhIUhBBIvqSF0gjBpbkuddawOpaKuPMLKFoKkQaG9gNIJ%0AjkmQJsNIByMUWjmkwkdYjZOGOAK2kjKqoGbEKiknpENv1wDaWko6Zn+SssVzCKSiLCy+sJQEdAtD%0A3CGsm0ZQB7qExU8irrfTrDjrWcTFSJWrGJ1CbqOtAkQ0S8H3SKWPAWwa5/a1nTYNYXI1JJ0sbqFy%0AhXTbCSjqGNfm6ulDUUZRCnb4igBNt2nwonSWu7uuYli3GDRQzmIcm6EAZQ2ezmBuihuNplUq8kSc%0AEWYpAps3fWjdCWZ2nkZCC4R0ENLBnCeIswjaC1iTosrDCOl2FMiW2O1GigSn2Iv1KqjSAMLN1zrk%0A23IHd+AajYmbUDvHyvw82zdt4Ff+/b/nebfcwu2vfAVRq4V0HJrFMr09ZbLqCj1SElnLWGGEicql%0AJE5A1rGOrkmXplum6HezdfEY80aTugHKpCROwMnBPcTtdmf1WzIkpBF75x5korSZJ4KNWK8L4QZI%0AtzcnGXWKiRs4UqE8jyyJIcvQsUE4AS2vm8QJqA0H7J6+F7O0wMZXvYZrtmzmq3/9Ya4MQwZLZSZq%0ALSLXRXgB1UYTow3Y/P7tOA5pmnSuGoJYShZxOWgdrlIeJZ2r/SPpEbs+RR1ihCQxYIWhHcYM9HYz%0A0t/NwtwCIFi/cYSw0WBlqoYrBUiJiWOK2y/lBW/9LY7sP8xDd32is+7zPOyGlGRWkGUJUroYIQGF%0A5yjSJM4JWCEwIleFaqOQUjIxu8SJE0+x9dKrGBnqZ+umdVRrDR4+eIzF5So7LtnMq17yfMqlIkFv%0AL8rz0VFEuDB/4T5jNdSWKA69ACEEf//3f8/hw4eZnZ1Fa02pVKJSqTA/P49TLFFvNok72eMNa2mk%0Ahl6ZN3sE8rxSPCdaz1s3S0BZS2IhQ+BK6HclrrCrDhBCGHShi3mngLB5RrIKulFZH4EyVLorNJsh%0AmYGyI9l77TU8eOgIUZSQAU6lQkEp3KBw0X20kQmiZht0SpokGKGQVjPsJWzfcRnPrOG3W3XOrtQJ%0AtWVdwWUuSdjYrfjJf/fzRM0Wf/Hhj+bHZPOGKiMc8LzVa3uWaaq1Rv582Dl+hcVmGbOz80xNzXD2%0A1Gm8NGHIcXhZkpG0WpQGBugeGsYtlRjYvZf2/ByvUYrx/iEOT89zrpUQtZvMjbeIM43Qlh4JkTa4%0AaZpn9VW6mZ5dYG5+kSxLcK2ht1IisgE7tm8mbDWpL82BudhN45uhv6+X3/r1X+bNxw5y5ngT63jo%0ANMUYQ73ZRnbl850kKb7nEQQBRhviJKbeaHDvAw+xfmQEx3VwdISWCoQgTWNcv4iQDlGzzgfe/yHu%0AfvB5+Entm2YRfz0oJdm+oY84zai3YibmakgpKAYuvuvQ1+1R1iXqUSNfa4DrKAq+SxhnzK+0sEB3%0A0WfjcIXX/dDV3Pycrd/WGM6jr6eM7zos15o4fd34vsNytclnHj7FT7/mFpy/uw/In6WFkux+1Y8w%0AefggtZlpVibG6du8la6hIZbPnWP0kYfY+2M/SeFfkHX6vYIbFCj29FCdmsT1PJ470sMNymGqHTPa%0AShlrJTQyQ8GRWKCtLbJDvLaRtKVLY+suBrZ9LdETt9t8+WN/y+P33UurXqPdqBO327i+j+N69K9b%0AjxcENGs1kjhCtzKyJCVLU2bHxjh96CAHvnAXXb29/NzvvYuewaF//Qn6vwCu59HT18em7dsAcByX%0AW154I7f/5I9z191f5qFHHmV+YZFaR+FsraWn0k1XqUAURySZJgg8XNfDGE2aJKRJxMzEKIvLK5S7%0A+3Fdh1Y75Mv3P8qDB44yNNjH86/dzU03XM3I0HfH5lcIwVXXXMPreQPv//13MDM5SU9fH0Ehv6bV%0Aq1Vqy8v0D/3grqNiqcTeG57LxOhZwnaboFDAcRy01jTr9Wd7eP9H44decgtfufdBjp84xeTUNOvX%0ADeM4Dj2VCpXubqIoptFsUq836O/rJcsyVlaq3H3PPu594GFKxSJX7trJzS94Hjdcu5cg8J/tQ1rD%0AGtbwL8Qa4bqGNaxhDWsgWllm/EufZ/7gAeyuPVhr0UnCmc98krE7/5Hypk0M7b2eLS+/9VvuNE3D%0AkC/+4TuZefIYraVFdHaBVIo6D/vKPUfcbLDrla9m/+HjhGGUqyGyEGsFQseUdIbTv5GRoV42rh8i%0A8D3u+PI+fv+tv8k9hyapSkWa5XoCa3JbvkVVotfrZf8/fJqJf/vzbNq27VueCzcI2LT3GtJ2m9by%0AElG9TrG3j5Nf+TLP/dl/Q6lUQkpJrVajWq3y2GOPsq23B8dmaPJ8MkcIXJW/2MRRxO2vuoXxuTr/%0AeMdfUg4X8XWMr2MsAk/HiKhKafkc3TuvYm5hmZOHn2CwVeXqeJqiSVBYPKPZ2z7HCbeH+kqV4fXr%0AAfjsfU9SH7matLyN3lN3AxYjFC4Zjk4ZO/oYWmvGZ2b46uQs80nGZGpygqpD6CxmhiHXMttokh45%0AynI2QKtvF9HmFzI8f5QgXMqVbkKg0nZOwtRDpOuz0i5wxx13MDoxherYmjpC4ACxtVSiNgsd+7zF%0AxUWSmXFUGhJZwaHeq0ilQ+iWOdCaZres8arbXsElG/o4e/Yso6OjzC8uEsn1BOt2Y7VGuAHe4OWE%0AKWT0AxOEUczk3BJBUMFEVeKOwOqi0p01TJ59iu7SleD79NfHSFvLNIqDpKqQ5xbaC3SYyiKaC1UW%0AHJ9N8weJuzZQEopZv4/Milzxaix1KTnTdQmvmJtif71FvRnTF5RZrzTryBiQlhiQBnxhkUJQtJYd%0AySKHbBezJuBST120Bg056ZoicLCotE1/Y5wGkrbN1a/nkXXUhzIOkXPjzIkCW70CWgU4/5u9N4+2%0ALKvrPD977zPe+94d3vxijsiIyHkiM0kySchElKEoxBJwWcvZdiirqm0scOjSXqvFcsRuhbJERQUV%0AFyqgIqIm0ClkJpDkFJmRkRkRGREv4sWbpzvfe8a9d/9xbryISKgWBMWW+P4Vsd595+59zj77nPf7%0A/r7f78Ij5LvuLEjPtIcNaoCgYlMGVuAbS1rfyTNMMdJfZXe6xc68g2NTetJDUdjOGiS5cBgxKcFg%0AhWO4HCLfPsMX0ictRXF9JI1xWgvElV2ooHKxg9dS5GcKgZUSoRxS4OlzbVwMtrYP4QTQPM2FXF/h%0AjWLjDlKnuIMtns8tu6RlhyPJrKVhCvLbE0OlLYXyVaY9gs2TBCZhJt5iV7TME2M3E6mgsGU2GRqD%0AlT7KarR1cOMuY/3nkaUJeqUpeuE4ro6RyiVTHqmqcg6X/eEE+/IVpqThrDU8lbusGSgJSDH0dMqg%0A0+IDH/or3MlrkcotlFB5Dqqwsi0udJExiZB0VcjACKTNya0siLJLbCuLczhUkHllyhN76bRX+Vg/%0AYVzCfWWXESEIpaVjLCVRkCAKCLAc22pzVeCyX8OqSdggBAGe1YzkCbF06YqwUFpiiEdmsGo3XrSJ%0A6CwiRIZVPjKPwWQYoci6q9RNSq+8A6M8vLRFELcIkxYIi5EKL08wUpG6IY7OCIVmp6PoZAJrh/mT%0ARpP3N7nZKZ4RCYKHM0XZL1PXKXVh2SVzJjAEwtKzEl9YPGGJjMBay4zIeG16nk/ZURa9cbTykDrH%0AOB5aeQy8Gm6yha9C0qHltvRGEFJhjS7GAsX6swarCwUGyqUvXAQ5ZQqb66dizZjjMCaLe3omazOV%0Adfib0Rs4nKxxMN2gpiNGdYyDxgKuNSgBr/IyatLl6dxnYDRxnpFf2K90WliZSok1BUkvZNEBXyh8%0AXEyeYqMmwgmR/miRPTu8+7IkQ5SncMpTCMe/PIPX8YcEL4VasO/jxxm7oi7uI59mbc8eNhcXybMM%0AdI6VkrxeJxOiUNAiWK/sI3LLeBL8tE8qPXydoJWLBGp5jzDrkjkBFBpc1jOFVMF2U8tyaQf9rMJs%0AtM7k5glk/yn6pSncsf04lWId4Y0g/VGU8hCui1QpOhmAjbHZAF/HZH6VQTjO6Zk7ObT8IB974O95%0A4wf+hI998M+Io5hDe2eoxT1qBw9w4JWv5j3v/h02Oj0QCikso9UqzWZ7mNmrEcaSSkUbwUqpzsHe%0AKgALld1slGq4vS2sU8ZxZKHkAkZKPiodEHc7IAT3Xn0z19R287d//By7aGOyAOl5+GMTnPzUAzz/%0AyJMXHkbFWkMgrUFgKOsYz6QkKgDfxQ8D0jTFSIkY2k27QUAaR+RGMIhz/vBDf0d96jiNZpsoKZrB%0A+nMR55dWOHLseaSUvPF1r2D27pfTPT9Pb2WJ1vxZgtxirGUk6ZJ98Hf42DMPs+9b3swnPvEJNjc3%0AcV2XSqXC9ddfT6PRYGNjg2q9SprlJDl0SQiH0QEG2NQWZSwVKQllsWMVa9oW9uUIlIBcyMIBI0mQ%0AQ7tg6fjs7i/j5z6r7gSbslRcDyEZqU/xvd/5Rtrnz/Hhv/kEADtDl+9/w2uIWmscO34KRzo8mxrG%0ApWGj1eHM/X938dlooNNuo2yGzjKEE2LymMnJKve88gsjLfqDHrE2eJLhXQs1R/LqA7t4cqO1/Tlp%0ANWNK0TGaJDcEjsN4dZS1To84y8m13n6PMAh6xkKvhysgxTKwkFmXj59b5S6VMzM5ze4X3Q7A7vu+%0AkfUnHqW7eJ6DuyocvnYvW40mR1c2WdGSNQRrGpq6sHReWV7BLK9Sq9UYpDlCKpTysTqj3dxChkWG%0A3D2HJ3joE08idZuN+TMc2LPjS1JvPfbwQ5gspVwuMbt7Dwvz82hjyUoVGlmG57qkWUacJCgl8TyP%0AMAxJkxRrodFsEQQ+Y/UaG1GCjVroJCa3EildRNpn6+TjtFbO43gBeZpuW6wD/PWnnuTArimuu2on%0ArvuF4xVC8OPf+TKeP7/J5545z9OnVmn3YgZxSpwWJOxmEpCJCCskmZCQa7qDhGo5YHZ8lIlamduv%0A3cl9tx34RylbL+Cmq/cwXh9hbatNnGRM1issrTX4xGef4chz52inl5PJN7/hW7ntzd/Ow+95N6cf%0AfpB+Y4vK9AxuGBK1miw+dYRDL7/vHz2erza+4S1v5cQnP87CkSeIux2Sfp980GE8Teilmjmtindo%0AnbPPE2wKQdsoBsB4dZRGknNyeZ1mq025XCJNUoLAp99q8ie//IssnT5Fa2MDPwwpVSqMz+5ASInO%0AMqTjIIRgpFpFKoWQEiEE1hjSJCEZDGisriCEoLW+doVw/SeCUor/+svvYGvYuBOWyoxNTADwPd/x%0Abfz7b/t3HHnqGT77yGOcOnOWRrPJ3FDJpwRkOmXQT1GOi+d5BEGJPM9I0xiRD5iZ2E8QjmCMpdnq%0AEicJC8trnD67wEfu/zTXXLWXV9xzO3fddsNXRfV6/a23Uh+fYHlhAZ3nOK6LUkUjb6/X/f814Qrg%0Auu5l58kYg+s428TyFfzToF6r8pP/5T/zC+94J/MLi8ydnS/inSoVgsAnDAPCS3LTrbWEQUCcJLTb%0A3UIFu7rO408+zdhYjbtefDvf9q3fTKUy+jWc1RVcwRX8Y3CFcL2CK7iCK/g6R3dhniPv/BV6S4sk%0AnTbiQJGnFG9tEm9tghB0F87RmTvDxI03M7Jj15d03NMPP8jayRN01lZxPI/ajp3EvS7KdfHLI2TR%0AgOgC8SolWW6KQkueYo0uCAdrqYqYl7z4el7/uldu5041tlp4M4f57d/8IX7qx/4PZjfmUBhOetMs%0AeTUM0A/HqSdb/N6v/BL/57t/G4A8z/nc5z4HwF133fVFC07WWrIowiuXscbghAHt5SXOfOZBXvLd%0A38fdd9/N/Pw8S0tLWGtZbzRptVp49f1Y4WIbZ2ilOZEw1Go19u7dS7s74OhjR+jislHew9Wd04Va%0ARnpgMpTJKOV9ltc22TE9QWNujindY8QktGWAbzWxcGhbSTqyg8cWEppikev2TfLw+36dkY15UBfn%0AMhTQFHacjYLsfOT0HJE29ExBTDmiUBy6QuA4PsmO2wlNm257A0cKTBaRB3XWdt3NzMrjhK0zWOUV%0AVoBJD09BqV6nXymzdv4c1TyhYyEeKmByIJSCyVKJ0myxZoQQjI9VWBn0eHjyNjLlYYYqrY3R3Xx+%0Ao8t9XtHJWavVAGjZSYRXwcZdSvvvGSq9ErQMwSlTKpfJtGCz1SUxGXcFHit5zlx2MfPxgsVhnqXk%0ASR/l10niLrFfG+azFT8XFNbJUJBBmc5ZSFL8+mFWndEXahO3f08rj9PBDPv7i8wJS1+FPORWeHW+%0AzBg5kRUkCErWMCqgjEFnESLPqDqWWF2eQZUJSd8OPwe4VnNDtMTCUBWUD1VEGoicEp5JEDrj3JnT%0ALMhp/GCKbOcd2DxBGH1xoICwmiDtsC9tcz6cZqN8mACf6mCZgbzYRWuF4Iw7yY68RU0X6sSyNURW%0As48Mg9jODL2gVCrIdovCIkyKiTu4ozOAxeYJloJwdozGIDBDskic/Du04+OMHaCcD7BYDAJfKmIs%0AGUUB1mR9hDWcywzntGDSdRkl3b4eZSnomyLb1mAp9RbZGNuHl0eEWQ/XFCSxtJo9/UXaacJKZS/W%0AKxNgSIUDecrOpc9wZv+rgXFUnlDKB8TeKJEKiZXP0tTVeO1VQgmHpWZOS9ZQuFiqXMgdNGycOYWI%0AAsLRSfI8B+uQpJeomQWFRaNSIBVPlWdxB5tEURcRVFFhrchyHLYPiKHtrDNSwb/qDuSJT+IaTZZn%0APBXl3FMaqnItnMsNe12JK4ocY6VzetqhbCIOYtgYrjmFpZY0iFRAHAak1qJ0XjRkeCF5OI7bWSzW%0AhPKKE53kYDXa5MRCUNk8xobwWK9dxcEL60cqYq+CsBovi/DTPrE3SqAzAqCKplVsClir6WrB8ep+%0AroqXwWjccIS10T0sq1FGJdS2HmdiqGEeWMGCVUwLTU0YjBUclVVi5XB90mTBDq24rAadYZWHEQ5B%0A0mPgKsSQdLMm4XIUhuRqZBKb9LB5hNXZUBENSghSY2hrw8nMcqsv8ABXp0ylDea9Os8HM5wKZrh1%0AMM9t0Xkyq+iqAM/m1PIBjtDc7mRUMCxr2FQ+ayKgE7W3lXICgXB8rDXF9xd3TtHoQmEvreMW0isV%0A68OkKJNjhINTGgc3RCDA5oWNrnRg+LtCKJQorO1dpajnKZ3NDZ595LPYoRWwNZbO1hYreUzTwAgC%0AI10yUVg1u9lgmxCpJU3GbB+JYNSm7GjPkTglUreElgppC1twpXNy6dJRPj1VYs2tkCYG6zahu0bS%0AWytI2R0vQs3chHQ8rE7wkiYZRb6u9MqQdJA2o5S06Adj9IMx4soODumEpz/yF2RxzGqcsry4zLi1%0A3Dg7xfd857fzkff/UUG4UrgHHDqwn8eefKqYhnTAaryh9Xhn0N1WlwsBb/o393D0yBOcmjtHaF1y%0AWwEhaTRaCK94ZxDAmYc/zXUvPsyLZINB3KUrcnSrxdlPP0D/6afYjCXlbQWfxKKxeQaieAb6OiYw%0AGdamlEY9ehhyFHJ4/2fZMCdYWHIjWFtbp9qZ1KYAACAASURBVB0rKpUKE/Uqvf6AWnWUQZSQpBlJ%0AUuyN8oYXszb5GeL1NjLro2yKxFJK+4itAWufbzJ35AinOhHd3oAw9KnX6/zwD/8wv/M7v8OpU6fw%0Ag4CDe/dxdmULa33KeRdhLZkt3BYSK8iHlvsMidgNbfEEVKXAEeA4CqUcTBJvnwE/6+FhceKU6SSh%0AV9pJX/hFc5fnIaQkabaw2nBpC5WrFCPSMDoa0o0TNgYDVKuDu7CAzosnftTvkxMipMFxXDJjEEox%0AsXsPN952GyvrW5fd/cZahOsgE0lHK7Q3gk5yTn7gD5jPL75fFXEJRXOZMRadJgw2YxwDClE82y4c%0A85K9JRnm9NaVJDKG1V7M2uQI3/Cye3G84t22fs11TN9+JzpJ6C6eJxgbZ6xW5RVjdXQc8adzG6xn%0ABowlsJpwmEcfNTYZZBpPKlLlopRPmiZI28FaSzlwETojaW/wB7/xLv72Q3/Gi+66m8PXXc/u/fsx%0AL1C+Hj/6NI9/9jM8/tmH2VhdoT4+Uewf1lAfn2BTjiDaHWamp0jSlGarRZqkRFFM4BdWr3FcNFDu%0A3DGD67pIx2eztwFxjNUaLQsreRm30ekA7XiFw0CxE9HrtPm93/8AIxMzTE1N8eKbruLuW69m/67J%0Ay0gEIQRX753k6r2TaGM4v9ri1MIWK5tdVre6dAcJjz67iB0U+33gObz4ut3ccNU0txye5fCeCZSU%0AfKUIfY97bruG1c02KxtNds2Ms3t2go1mhxNnlxFJ8V4DoK3gJ97151x/eC83vOg+gmeeoTl/FqZn%0AcHwfnWUMWs2veExfTUweOMjkDx0kjQasnTjO6onjNBcXaK8s0V5cQ82vYZMcqRxefO1+du3ZzYeP%0An2dubZPKzCzxxibdfo8nnnyaP/nQXzKIYibrVa51UuafO0YSRUzv3Yvr+yRRRGt9nUG3UxCsQhCU%0ARxh0O0UzkrV4gY8XhIQjI4yOjREP+l/rU/R1gSAM2bln7xf9mee63HnHi7jzjheRpinf/yM/hgW0%0A1hw+eIBGq8PG5hZJkhANMpTj4boOSrnkWUpjc43d+ypMjhd//1lrieKEdqfHXGOZ1fUtjp2Y43OP%0AP8MPfscbqIyWv+L5vJC4NcagpCIMS1/xsb8SrC4t8du/+ivsP3yY173xzV82+ZvnOU899iiDfp+J%0AqWkA4jiiPDpCffyroxS+gv859u7ZxS++/af53ff9MU8+dZRWu3PRcrsyShiG+L6PlEVD5chImZGR%0AYj1rbeh2u2w1mqysrrGyus6TTz/Dj/zA93Dj9dd+jWd2BVdwBV8OrhCuV3AFV/CvFtZaFtc7TNRK%0AhP4/zhL3XzustRx//3tpz50h7XaKLmLHwWqNX60hHAcdR2SDQZGBNszI+lJw9tHPbRcMqjt34ng+%0AaTRAKsX+l9xNfdduznzmIcJhx/Le3TtYWFwiR6BlUXwSwrJpykRxzGhQqMIGvR6/+s4/5BOPHeMD%0A9z/M5KBDaDNca6iZiEVTwaLRRmOtYHNpcXtMTzzxBP/t7W/H9Tx+9u1v57bbbvuCccfdDqvHn6M7%0A7OBNowFuEDJxVUElvPa1r+WTn/wki4uL5HlhG5k7JZydt+MLRWJy1ppzCCHo9Xq4rku31SA/+gD7%0A+n3i4dwuQGBBSsbqFZqOpJ9JuvVDdDefJhEOFZNgEKRCMXBCNkZ38eefeo7AdxnxBGlzldBkKJsV%0ApXprkRSEicUyEvisLS+x2miSVvfhbZ1F6rTII6UgplydYoxmxCmRCoHsr7H7/Kewbonu+DXk1mAR%0AaBTacVE6Q0m4+qabeGRtnW63y5SBPa5kNTckFnwBhzyF2nk18UgdX+YcvuY6rr3W520f/gPyC/a9%0AOkXoBBCIPOLDH/xr7nj1v+E1r3kNg8GA0+leUlFC5SnaFvajwglQGGoVH5PX6SWGbmsTk/R5guK7%0AvxiUUrgyI4tadMMpVB5dkitWFBOlTpHKK8pixpCEMyivjDZDRfAQZqhkrgpL3w3paMOtJuVx4TLI%0AEgKZXHSQFfDpxOU+L6Uiipp0y0oiBM9rSTCILxvngnFpW8F1MiEQBQHjWc0OBbGVhU0hRZFbZxFS%0ACmIrWM0kmS85TRnHaGxQHSr3JDYcK8jkLMLvLDLhWFp2gmYSM2K69KxklItFRwGc98boS5ebkmWm%0ASXApyNULa8tc8llHFAS7FJKBEfS0RukUIQsy0ep0GO0oUHkCjl+Y+uoUoiYiGyA7i9g8ois8pEjZ%0AwiOMtrAWrBIQd5iQhp6FTAgSv85ovDYcg0A4ISK9YF8qUTrl1PhNYGFqsIqWzvA6W0KTs9t0aCmP%0AFIHWZmiFK0ls0ZRQHAf8jeO0p27GyIDECB7t9PhMGrJfaQ64DpfuipKLYtTA5EzGTebconjkeR6I%0ASwrbQmGsQBrLWDUk6G+gNudpx5JUp/i7X4IzOgtYTHcNxwvxyrUiX3R9kWY/wdNFDvSlNaP13HAi%0A0cw4Lp4QqKHN8GaasttV1ITcvtICuF6m9ExGT9fIraLcPlOs8cpOjHexoCWMvkh5CIlRHgO/TG2w%0AyqSj8Lj8+aCly/L0i5lZP0plsIajU3LHx80TKkrQyi6QKAXp2hw0OVo5QD0YIckTnFwz5eZ03cu7%0Aul0heDDz2CU0L3VSxoThWWeMvnBwZQVlCgV/EbaowGpcnTKGxTN9lgnRQl6uAL1wsa1FuiVEOI4X%0ANxn0N7BZTFkOiWspiKylmedI3y3sVZGY7gpGjiP8MlI6aIZZz0Jwyp9mLO8RmoxVG3BCjjJJl50i%0AZsamSOtwqcGbwuLW95HlCbq/ic0HWJ0X+biWQoGbDTBJGwDHKZ4pVjiFmh1RNKaYbHsLstag24vg%0AliCo4qZ90iznZC8i/vxjJI8fucTO07K+eJ6VLQ+MoeOUCNM+1hZ5qLHw8ERB4GbKxx00mI7WEAjG%0A8y5sPs1K5QCRXyWXLlo6GOUW+6spnk29ZEAUdxHDPR2TE1uLo4tnKhR7Tbxxhry7jDdxGDE6gxPU%0AMFkX16R4OiJVAZvhLqZXn+SxP3k/a2fmWOzHRIOYeWtZffAhkl/5JVr9i8V4baG5sQpJF1AwbCRy%0AhCW3ll6a0ROGESXZ2VthevkU3/nq+/gfH/woSyur+JUSuZH0+4ZsYLBGoDA8uq6Z+9gRruslzEQd%0AWgOoGoGIYrxsjcrIBGao9EUIrONjpCkyhaWL1WlB1+UxvZVFcKvDXhlLkEckBFgkxlqkUug8R6cD%0Ads5cRZKmRHFCrTLCa15xF0ePn+aag3t5+ImT/MFffpr1wQSqcgN73HX29hap2x49t0SQxbhZjK81%0Ah/OM87lGpDlaa5aXly+7Pe697+Ws//lfo+KMfZ7LZpaRDu2Cs6FFu7jYv0RioWtgYAyTSuJmGbpU%0AR+cFQS0B7QRIk2GMxhEZs9EGp0u7wFqiQcQDf/8Q3YX5oRr+4limZmbpttt02m2iQR/P8xGiyERV%0AjmJ65y76reH7mQEpNJ6SKK+EnD5Io9XlhXA9n2C0Src/IMMhk4LTFv7HM+e2GwBBoIVkLS0agYQo%0ACNaOsWTDe97Bkg9J1wvzvOC4YRDkQGANEYJ563HNJWpbIQTXf/9/QLouK488TLy1RWdrE6dUxqtU%0AUL6HGOSAQXkur9tRJcwTPr/R4fkcmnlGzeT0rI/WGmNjokGPR56YJ0lTwsBnc22NjdUV5ufOEJZK%0A+EGAUhddNqyx/D8f+yjddptup0N9fIKRSoWVhQVq9TFmDx5ia75o5PN9jx/9kf+FRx57gk8//Ahb%0AjSZRnOAMFYlZltHp9hgfqzNS8kgmJumtZ6hsgHZCrPLQ0kWYDJEO38eUizQaBk2i5z9L/7TDanmC%0AM88d4OMP7+eqvbN89xtezv5dX0hAKCnZv2OM/Tsu5t/1o5T/9Vc/ytnlBgjB7qkqP/ndL6dSDr7g%0A979S/Nv7XsSzpxZ49vQS55Y2qI6ETNZHcSZqrJ47hxMnpFbQMgHPza1wfq3FZ8oBaX+CSafP2CVr%0AXH4VSOB/Cnhhid233sbuWy/5++m97+OTv/Xe4t8CDrzkpbz+h36Ild/6fdY++jckSYqUCmMMSysr%0AbDYaLC6tIGolFlVGMhgwtWcvQkoaq6vEvR4j9TqzB65COQ7nTxzHcVPGZ2Yp12qFFW0ckwwGtDY2%0A0NmFeIAr+JcKIQTvfff/zUOffZQPfOgjnD+/QJbnGFNEteg0YX1tlenZ3WgrcJTCcRSlMKAUBkwb%0AQ6fbZ2FlnX4U0Wx1qScr6DThtW98Ezfc+qIvW/V6/OjTNDY3gSJ3Oc8ytNa4nkdl2PT7tcLC2TkW%0Azp3l9InjHHnkEV5y733cdd8r2L1//z84z2gw4IN/8F5WFhcK9WSpRBxF6FwzPjXFNTfd9M80i69v%0AjNVr/Phb/iPnzi/w4MOPbFtud7o92p0uaZpSr9cYH6szGES4novveSglqdWq1GpVkjRldW2dY8+e%0A4Fff+W5+/C3/kRuuu+ZrPbUruIIr+BJxhXC9giu4gn+1uP+RU3zogWNM1Mr80n969dd6OP8i0Tk3%0AR3vuNGm3g1CKyt79DBwHYwxOqUT1qkP4lSqNk88hELilL72bNOn10EOCVjkus9deT3e9IEemD1/D%0Atd/0am5+w7cW6hAheMsPvImjzz5Pe2O1IHSERFvJIIf7P/0oJ88u8nM/8QP8wne+ifnSIVKrGLEJ%0Ae7PG9ndO5x16wqUrA5ooOqP7qbpFUeXs2bO8+13vZHVlGSEk/+3nfo7v/b7v46UvfSkTQ0skgGC0%0Awsy11wEQtZp45TKOH/CS7/o+AHbs2MHb3vY23vrWt7KxsYEtzeLvuqMgApWLv+s23MmDxAufx5ic%0ABx54gLnnnyd0LEJH+CZFD60EA5MgrMErlbjpnns4d2yThq6gfcVyZtgvHOKhlWvVRBzKtjg5aNDu%0A1Wl0I6q6waiSxMrDM0WJXw1z8nLp0AvrfNPL76W5uVXkz9b2IVC4q8dRFOqUzELXGKpLT/CS3fvY%0As28Xn3h+HmewhUzalJIWRnpD3tAg8gxpNcatMJ+NkubLxEnKOW242hHscRXnMs2YErSEy1YeYjo5%0A0xNjzC1s8C2vvZc0HRTqrWH+oLAaTI7QKeHGMn/60c/xn77r9bzyld/IW3/1zzg+32BgDBKJtRqR%0ARziepBoqljdcsnxAnkRYIKLIbYULBc6L2Lt3D3tmaxxZzcidYGgDLYaZiSBMhhQSIySBzagmTVrh%0AGDocpzZo0BsWUbUtSJ+6sETjV0OecDBepS4FLw8kR7RmMWqDb7YHslNpJIWqp6stO0hZEz6b1qH/%0AgtiyiCFXREFgXrAM9RQEplDvaCwe4GGIjaDn11mZvhORDnDWjiA3HKjvK9R5XhmR9hBJB3flSRyd%0AMeHAct5nMWoTWXCFInxBwcoOM1zt8OqXpMERggSIjcUUUZN4QlCSAiUlbVxOiAC3PAVGI/vrmHB8%0Am3xC+STeCJisULNcsHE2KSaOSYbJd8ZaRNYnMbbIwtQJvgUtBJ4jMMIWZMWFsQKDvPhtIyTaG6FZ%0APYBJ+pwYv5H5+tWUOovFKhYSIxU9dwRHCFLpEAkJytIbP0THccmHRKMFmuPXYpWLxZJkCVFrk4GV%0ANHKHY7hUTYodFtk3kETW4gJ1YajbDGFytFDE8SUkPBRZ2YDROaazRYc6g8oeaskJoqQ1tLUsVIc6%0Aahb2w2nG+NYp7tp8GhMYno0lK7m+rBkgkIKDvsIZkq2ZhR6KyFimLlHuASgBVWloizISg2cL9arS%0AKbJ9fmhZW4xVmByRRwDkXoV44joyLPXOAmE+oBxftN0EcHSKMDnN0V2U4wbKpGgZoJSLiwGti0xN%0A6WCFwsQdMqlolyfJOuuUdUQplmSjuy/hWgQDJAbJCSO4lYzxYRxshqSnArQsyB/thAhrinzZtMsg%0AqOObBIxAAOoF2cnbMLrIogyruHlMrjMUxd7gA5GBzBhCYYmtYN0oThnFKwenmMvGaagyDjFimMXq%0AmBTPFvvzGTXKnKgw549SMinTeZfECOAiISikgyslBBWkN0LWmMOaHlYqhJCFA4Q1mGFmtzFFIjEm%0AxWYRjlvCWo1J+4gLhHmekEdtdGsR/BI1X7ERWU4NEjppxrSrsObixmlyTZ6mKCHAgRhJubdCMuqS%0AOwGZU0IAW8EYHXeEpXCKW5rHqAqNzfuUto4yUCGdcJLGyE4GfhVl8uLZoXykLYhGncWXkVIvLCPm%0A1pK0Fklbi1R23oqz42Yyv4KTNHFNRt8r0winSPOcxvIS1hqMtcRDNeiZtXV+973vw0gPZDC87Sxn%0Az57BpANAIMJ6QVQLgytAG0MmLAEpvslY/tyDdE8dZ7bRYyE37EpW2aJKrjwy6VHs7IoEl452WAsO%0AcA0lrk7WabsVKlkPtEV1W0NSvJhs1XHZ4WaspympFBjHB50i7QVPhour3tMpvo7ouBW09AgCnyTN%0A0Hl2We7lHbdcxw98xzcDcHp+ld/47b9kfmmDwHdJKhM864Ts6y1hrCVFkfgVxuImnsnZ4Qxd36Vi%0AbW2N97znPUWTyBD7Dx/iTa9/DQ/+1UcJTMxV0qGtDZvakuiiQe6CyJXhtUwQpFZQtxbXCgbdDsYb%0AKTYga8mdACtG8JI2UqeEIiE0GREWpQecOnkSx+htF4X5dp9f/LXf5N9+x7/ntntexsmjTzH3/PMM%0A+n3SJCHPM+JBxNrSIvXqJAMrSIXH6GhAaaRCqx/z1HNneNvPvotqZeSys1ytT5Du2MHq+lph440k%0AtXAqBVeYbXWiQRFZgRQW98IePrTQ9gSUHUljGNsggAnfRWFopZrUQqIt44FLpMHWx+kkGZdqqZTn%0Acf33/wdm7riLxQcfYOvZo6SdNmmrRdodFJHvQhYRCwL27Zhhz+w07z+xSL81wGCo6phNW7zLz52d%0AZzRrQbdPHCfs3rMbKSWDXo/G5hZpEmO0QUrJaLXG2soyrucxMjrKrr37SJKEhbNzhKUS+w4d4qrb%0A7uTp+b/eHm+9XuNnf+YnOHL0GD/5Mz/H8soqjqPI0ow0y1haXkFKyUi5hFOtEaYRSbuFymJsXjgn%0AWOkWDgq2eM90VJF9a01SPI/SPlFvjfNzT7K2+0bmlzb5vm+9j5fd/qUVnh0lcZQEIfA956tiR/pC%0AfP6P3sfqied48ze8hqmxKo8/O0e7F7G42kBJyfDVjZJNcaSiPl1nkOasrG2RZA6NYBe9nuDmeJla%0AdYRSfez/+wv/mZEkCT//jncyVq/xpm95Pbt2zm7/7IudzzzPOXvuPGmaUa04pFmK67iUS8PVbi1O%0Aa5OestSnJpFK0d7YIE9Tdh4+zB2veg033PMyfv9n/vfLjvvv/vP/xuxVV7F27izzx4/z/BOPs7Fw%0Anm6z8U9yXa/gq4dyucS3v+mbedUrX87b/uvPcvTYc4VLUa7pdQ06z1lZXSWzTvHOKQTVygi1ysgw%0AA3OUkXLI+aU1jh4/Bc1lgu4i506f4vD1N/Kyb/ombrrtdlzP+wfHsnjuHH/23t+nsblJbayOEIJ2%0Aq8VopcLNt9/xL8J21xpLu9mk02qxub7Gg5+4n1179nHg6qvZd/Ag0WBw2eeTOOb9v/VunnrsUbY2%0A1tla32B2167CaruxRW2szl33vgLPu5IJ+s8FIQT79+5h/94925bbTx09xum5c5xfWOT84hIAg0E0%0AbJIqco+rlQrekIDds2sna+sbnD13nne/53382i+//bJ3syu4giv4l4srhOsVXMEV/KuDtZZnTq/y%0AkQefo9EZ4DqS3/3IY7z4ul3cdGj2Hz7A1xF6S4vk0QCEwC2VmLjpFpZ8H5MWVnQHXvctTN9+J4P1%0AVdJul/DLyMW5kEWks4ze5gYrzx3b/ll3Y5100Mcrlbf/QL5q7w7++8+/hZ9660+z2UtJLvjiWkjT%0AlHOLq3zwrx6gYQJsHnN73qSuIzw0rjVIDCUD16dr5Egi4fCUO8mhO+/h/vvv55d+4efZ3Ngc5r0K%0ATp08ya//2q/x8MMP8453vGN7bEIIvumtP8XZRx/hwd98F9J1+bZ3/ibeJfZCt912Gx/60Id49/v+%0AjPufbpJaHzMsekonRLoh9R1XM1h/noXFZVrNFodLPgQBNksRViIQBZklLC999auZSxx6dgQjXKxO%0AOCRjnCwjly6ZKKwZhQXXZviuJMlBGMlNrqbrVTnh1PGbc1gsVigWD7yK0el9JFffyGi1iuu62BzS%0A/ia5cFA2Rwxt8QCMyfG6q4zvrFIfHaEZdUEIvLSDRha2kHmMFYLcKZG6FdZKe4lYwSIwFs5lhv2O%0A4BbfYUMbFrOcWSen7YRFJ/OFwrCOUVGjIJycoCi2SRevvpcR3ebUE0dYftWtvOf9f0Fj8RyjzSZG%0A1YmEi9U5Xusce7MNBkIyiGJS2C6GvoC73P6/JwSvf82r0etbHF/JiFFkwwKfFbIYi3QxWByTk7ol%0ArrVdnqHKVjCGreymEjfoNBcxwISE5vTNiLSH057nIDECwU5lqMmMxAUuGdO1SlMVBglExlIVcLvK%0AaZqUTSM5csmY95AW2ZtSYmShout4VZK4S0nmSJ1SAiIEqbFsGDgd1tFuidAfwWtVMJvPodaPku9/%0AJdYNwVrcs38Pjs9kECKJOZBt4fQti06VWDiYS2pV0loqWZcD2VZBbAgYEUVBWSJwJHSGMlBfSjIn%0AoCNdzspRjtlRCGpFfp9bwuoYYYu9GZMPi9NFNqGSDqa+H9VewGR9Up0W2aboIUni4CrFIVcxP+jQ%0AN0OLaGtR/Y1tu+jMWsyQqBDSIQ/qROUZgniTsJ9hlUt+iaJxKZzFAql0hkpTU2TKBtOsl8YLUguw%0Ayid1HbTyCoVe2ifpbICxaKkYaE2KQFloDhW8PpaaMNyiUpqmIG0GF9QqLywImhzymP7iU2S770YH%0AYyTBGGQRwgmwQ2LaKU+AWyrW8+YpfDRlCXeEisTI7fMAhYXnjJKMyuK7BghOe5PMiRHO2ogaulDw%0ADnsNHlFTNIVHXzgYUdAEVgikTmCoPt8eq5AEjodyPTIBmQqZ2/MKylEDL+sx1j2/feNdUDiGOuUC%0AnSZNjhLgj07DVqGgk+EYYNiRtblR9lnqnOGEFQyMZS4z6NbyZUxcZi2RFbiAi0ViuStb5bRTY1WG%0ANDSk0kXphNCBMN8i8kdYd0cR1mKTHjqPtq/xZRAS4QaFgtdaHG8EoibGWBwKu2qLJbOWjpW0reBh%0AHZBaiPKEb5CraBXipIOhONGyP91iRGg8q9EIEqEYCIeO9GkIH53FwAV7U4EWCiOcgoiUChVUsDoe%0AsmEKMEPrTVlktQI2z7BRk6yzgpi9CelXkF75sv1QOh7WhmTWIGpTeN02gyxnKdOsa1PYEDO83Jes%0AUxdNHpYZ7y2gTE6rPANOSOoECGsZOCU0grOlnRzoLTAmizWnTMxIf4FuqXhvENbgZ308E9MekscI%0ACdYUuc72hbv39lJCAO7Gs1Rnr6Wtqgxcj1KeI6xBC0XPrxDKHGsjHIo/cDNbELZ5moEjwbt4vCxN%0AEBQuBXboOmCFA1IW6n2h0KJYW1m/x0anzYiV7A7q7GydY7+B1do+1sJJtjKBFQrPlWTCpWkcTviz%0A7E82CHRMyx3BNRrfpJRMjBYK32r2iJRZX3BSBcQ6p5lrNqULVg7J78v3CmfYoAIGnSZYKzDGML+4%0AgmMNWa753ONH2Wy0eP2rXsZDR86w0exwb+Np3GTA/PhViJ378BsupCAcBycIUXkHtMFxAlxfkaUx%0AMvSYm5sjCAK01kRRxB+9733sqIxy6I7b6D/6EDVh0UIxoSybRtDVOZcuIYPAK95IsEIUDWEmA51e%0AXJfWMvBGcLJ+sd9gKckckSakaYKxF/NUBZaGFvTWtlj7ww+wc/9+vve7vp0f/C9vY+HsHKvLyzz3%0A9FM88qm/Jxr0mR6rUJs8yLnVFkEYMD5epzZm2NhqcmZ+iXIY4LoOcrjWe1EKXoWwUqcbZbgUFv7a%0AgBaFi8L2JRGFq0PJFntpXygElrKw3OQaPpWJ7eu3S6TcOuqxgM8T7ZSegZHJKZIowUpFt9tjZvry%0Ad2shBBM33cLETbcQNxusPvpZGsefxf/4Q7DWxBqDtZK01aLTa+BVqtw4WWU+1kRpSglDWRi6WBwl%0ASTMfKRzQlsXzC7iOJCyVCEslqrUaUikc18HzfEYrFdI0JY4jFs+dIwhDxqemuerqq/n+H30LDz7y%0A+Bfco0IIbr3pBg5etZ9Op8vE+BhbjeaQbBul2+3S6/WwFlI8VFDCEUCegckQeVyQyFJhZfGsFkJR%0A9CcUzSXEPZSKyOef5Gxnk9+zltFywC3X7vui+8alY0N88YaOryZWjj/L0jNP0zh/jj17D3Ddi+5k%0AQYzw5MklGu0eG4s92sJHKBeMQ97sEjiC0ayP0jEDFbCUWjIxw+urLjtvuuWfcLRfPlZW1zlx8jSt%0AdpvHnniKF91yI/fcdSdXHz74BZ9d3mzwjl//Tebm54tMYyEwxuJ7HotLKwCUdIIwMQOT48ZVctOl%0A02wwu/8Ab/6xt7Lv+hv/p8+EsDzCvutvZN/1N/LyN76Z5TOnefzjf0drfZ2p3V/c7vYK/uVgrF7j%0AnrtezOLSCkpJJsbHOHb8FEmakWUZ1XqVyfEacZzS6vQ4e36Zeq3CeL2K4zjs3jHN2YVlRAKjvZgk%0APk9jc5Pnnn6KiakpDl57LQcOX83U7CyD/uVW0w998hOceOYZzpw4zsb6GnmeUa3vwBhDp9Vk5569%0AvOxVr/oanZkvRHlkhPr4BO1Wk4WzZ1ldXOLYU08SBOG2KlcMN7hep8Pf/sWH6bbb+H7Azj178Hyf%0AxuYGSZIwu2s3L33lN36tp/R1i0stt9c3NvnRt/00AHmuC0VrtUKSpLTabc7NL1CrVZicGEcIwfTU%0AJOfmF1heXeNzjz7Bvffc9TWezRVcwRV8KbhCuF7BFVzBvzp88rEz/MnHn2arPaAfZ8RJi5WtLo8d%0AX+K/v/X1eK76hw/ydYIiI6vIx9FJWEcucAAAIABJREFUQvPUSfToF3ZVl6ZmKE3NfFnHPnTvK1g4%0A8gRpv8+g2STutEFI3CDg2N98lOc/9QCHXn4vN7/hWwlGK8wvrvL4I59nTzknTXI2UjVUvhgskGcZ%0Azz5/jqZb56Z0nTET49ucQrEGwoKHLlRFANISCMuNd97Jb//Gr7G6uoa1FiUlcjjnwWBAq9X6ouPf%0Ae9sd3PODP0JYrV5Gtl7AxMQEB264m6mNYyRJwtryeQwSaTLCUgkhNPGgh3R8Gq0OR+KA/bM7Ed0G%0AXlTY6HZVibgyyZ9+5jh9dx1d2YeUtrCDlA5KSEKToLAMhMuGM4Kxhte+5DBH5zbJkpDN0WlG4pjX%0Ax3N8VHr4OqavfMphjUFmmVvcZHbPPcxOT9N58jjtqAFGk1EoFNWwhliSkq4R2Cznnte9ng//1f0E%0AcZ9yvEVPeuS2UCIo6dCt7GVz8nrkSgM39xDSBXIyazmRC45rAcJlxGYsn3sGWZ0knNlPvTrKb73r%0Aj3BLY+hwjGFgIMLkWCcoVHj9Fnme8X+9+485feJ5phefZVfaY9Ud4/mZFxdZe5vPsc81ZEIwZiWf%0AtWXCUo0dJGxkOd0hKWcpsk4nleCGwKH96U9Tv+4G7m4c4ZnRQ8R5Tj7M0tXKJcwHBCYjxNCo7sS1%0Alp3d07RR6MpOeqpEWVgSBEK5yM4Szubz3NA7i1tSpBdUp7IgrYw1SAFj2EKxOrSqtYAVghIG32ZM%0ACC4jXEsYPFHkukirGVg4IULORU1CLPe6AiMMuRU8FBl6ysdTPm7U5IZkCWTKicpObNxBtuexjo/q%0ArWHCMWR5klq8BHlMyWTszZrM5m1yRJFhOoRBcGuyjG9zHGtoWktqBFa5DLKYGddBCI0A2k7IUjDN%0AKW+aJaOQSatQYyoPc8HSeHhcawoFJQA6J8h6OPX9tFUJETVwoi3cuIHUFiMVjcpVKMcnJWM8PkZi%0ANcJevL4XNK6WQiWnBORemXT8ELn0sDhk0kfaQg1kKRSwkfLJpYMVsrCrlAoxJHgjcbH7O3VLBTGT%0Ax6hsQG39KGN5h9PWQwuJcEqUTEpuNaGwpMAsGXc6GfuUJh4ssOZUOVHa+UV2Gbut7E69KkIX9z1O%0AgPVGi/NkC0tpG9SKwrHJsTrGWHCkoCIAKYa7ZEEKzDgXy8p9K9iSIadVjUw6nLYevjWEQ5KhLxRd%0AUcYIiWc1PenB6C78rIvMI7Aaa3RhJ+wEGCegTEaY9Rhd+Tzt0gzt8gy9YAwRjDHWOb89Ny0dgrjF%0AePc8jknJpY/K+iTWEqcRKqxh0gFCSmyec7svuMbVXG82GLc+z+HSNBJjMjLHbhPEFvCl4G6ZUBMG%0Aa2G37bMvG7BoBB9y9xWUvk4Z7S9jjEbW6hjlY4yFwEHZytAi95ISvBAINdzPrCVBFgrcoaV6ZsUF%0A41QQgkdyj5PaJZIOITk9I6iZBBvHRVOBkAgg0IUrwKJx6UtVrDkhyW1BWBnpDlXkF9cyWBxrSK29%0AjCS4lBQVUhbNCSbDzQbopEVqLNnWGYKdtyHcUuEkAAivjDd5GJP0SDtLbDZbOMIhEDkpkBpQolDr%0ACSEIRkY4mSQERjNpcvbO7mA1sox0W1TaJ1kYvxllDaEunAUy6bLhjDJlLaMSSgi0FDiXzEwAk70l%0AFDlp9Wp0bTdpbx3ymLKOwGhemKorh7/nAAccSPIBHaMRQmIuzE2AHJvg4Y0GPUpM+IIgT2nnhny4%0AR+SI7aYEQeFQEEhJ4Pr0hCRFEDkhuckpSXBJyaRL6vgYneBkGcrCTj9GZCmjQjMrt3hEu2xSB6sJ%0AwwBhBe1BRtctcSrcwU3RAvW0Q64cUhUwEOHQRjzFyRNiLCetixEuE57mgEk5nxjyy+xEBUYq+sLD%0ADJuDsixFKBclIEsSetH/y96bB1ly3XW+n3NOrvfeulW39u6q3je1drVkyZJsy/KGAXnFGAxjtgHe%0AeIYYGHgDxINHvHgBDAMDmHiGeLYZPDA2m1ltvMjGWmztG9p6X2vf6+4313PO+yNvt9S2jGHASLyo%0Ab0RHdFVkVmaePOdk5vn+vt9vkZd5/PQFFlY2eO7EWSLj0Y6hlrYoRQ3GNxO2lTaZ7/9taQxjpovn%0AKtRwDe/gDWw/eoGouYLN4+IdqdtFCOi020y0NnHQRH7IUljBtRkTWUSUG8aVJX1R/YIUsM0VLGdF%0AUcRFLYYwGj/r9NX9Rc8IukvIvLDVNxb2lgSDbs6JVNOmyDRPLGhE3yLYsFlv0Ogd53c+/HsM/eef%0A4NprruLAlVchhOCR++67OJz5gfe9g4/92Re4MLfE/NIqY8NDTI6PMG6G6XR7JGnK9skxVtY2OXl2%0AFlcYolyg8wQhBL4bFlm1xvRt5gVYjbGaHEtiM7q5BuWh3ACQ+GMTMLN6qS2CoRpX3nYjRya3s3Lv%0AY5ybX2RgfJy18zMoJQlfpKRKkgTfv1x9FNSG2f0td7H7W+7Ce+hpWKkDha10aWKSSqiI65vEGw0E%0ADspxcKyG3OIKw+hIjerQfi6cH8T2Nik7OTvGB4mjiDSJ6XbaaG1I4hjHUWhj6PZigjBk2/Q0h6+5%0AhhtvvY3b7nzD36scO3r8JJubdYQQ1GpDdHsR1eoAxhpMashzzbbJCYLAp9NqsTQzQ5b3CElRssip%0AxlpEXji/SAoXlKLwykOpAOUI8qiNrM+ycOJp/upvR7nuil1/r7LxX1L0mEURjW6Xzvo64ZmT+JUB%0AXj+5nXh8kk8vZrT7DjRjMidrbrJhijiDirDUHM1GJql7g3hXHiYYGPjGB/wXhrWWzXqDZrPF8soa%0ADzz0GGEYYpPosu0+9dATpELRbreZnJxgZnYeYwxLKyt8/ov30osiAp2h04RYQG95BWUN0mg2kpzp%0AQ//wnEIhBFP7DzC1/8A/9+Vu4ZuIwWoVJeUlUv3Se0J/wL71zlu58tAe7n/oKR596ijzS6tYaxkb%0AqeG6DuVSQLPXoedWOLBngnarycbqCiuLC5w7fYowDHE9D6UcrClKcrMsY2lujtPHjhH3egwMDTLe%0Az6Ndnp+nXKmw5+BB9h165Vi29rpdPD9gaHiE0fEJ4igijiK6nQ5a5xhtGBoZJksz2q0mfhCyY/ce%0AHNel1+2yvrqKMZrpnbv4N//uA4yMjb3cl7SFr4Mf/oHvZWJ8jHvvf5AHHnqUuYVFVlbXmJwYRwjB%0AcG2Izc0Gd//tfbzu9ldvKfq3sIV/BdgiXLewhS38/wrWWj774EnmV1uMDIYIIRgbKtNLsm9qZfO/%0AVgwfvgqvOkhvdRmdpjTPnkFcd3NhTwgc/diHyaMe40duxi3/w+2EAXZcf4Tr3/kdPPeZT9Hd3CDp%0AdsnjmKTTIel0kErSq2+w+PyzvOlnfp4f/4XfYnFpFaebkhpJX8pRKGD6aphMa0aUYSBP8ft2sJH0%0AEFhcDJFwCPMIIQUSy469u+k063Q6HYy1+EqiTaEOGhqocNPtr+Gaa655yfOXSrHv9td+w+sUCJRy%0AeEEFlvGtR8bJWtfwZ0tniHodhHTo9XqcWlwnmLiKfc2HyQVkns+mrGLjBOEGOEJh8hSk4qFwN8uq%0AynXJAr7JWHGq3B/s5kZZ53tfu4f333UTF5Ya/L8i45ljZ3k+a9Nrr7HZWSWsjBfK1Sxl7dQxjP52%0AXrVjO+cfuJ+aLPIw67ogMCSww1UEwQBP164jWjzFTe+5HvPqIeZm57iifoK0vQ69NRCSze2vYm1g%0AZ0FwJU0qzVW80jDKrCI1JBfJNavpWgG9HiKZp9tc5y8/WcVNSkxJwToCq/yCYBISkUfIzjKnjctk%0AWGZ5fomRlTMMJy0CkyHyZc7NP4rRKVUdoVwPx2pKVoExHAoEbxlwyY3DF7opzyUFFVdTgvcOlQiE%0AZXPhPHNZylrcY6e7yp7WOU7KAc4PHSKSCt/kvL71PMdq1xQLY9LhZk+wrX2cMxvPsy58WgfvwoY1%0AWo0L7Dr3OY74ipFQ0dJQN4YRJfGkKEgka/CsJQewxUJxG8kmLlK6uDpFiSKz8cXw++KYHEkPyawq%0As5BLrM7p6pQ1ISk7xXynHR8VDCGcEiAIkxYlHeEOHySuucj1E3hn7i6UxNtuYFD3qHR6lzIuXWHx%0ATFpYkwpx6UyqNgEr0FJhlIuXJ9TdMmcG9hE7AbW0yeviGVxrOOcN81RpD7FQyKSDTtqo0iiIHGUt%0AuXK55KNpdPGvrxadWn+aNWGxuSZXAbo0htu3ptVeFR0Mok1OXYUwfCUTmyfAamJrSWyRHZha8ASU%0AhKAkJUvlCVIcPJsX1uRCFZmdCBQag0TLggoywkEIiZAOgVLUeitYxydCEnmD+Gkb12SU2vNU6mc5%0AoBtsKwk0GU/0Ik7Hm+jKOFpYfGG5yXY47BakE4Bjc8p5G6zhazJDAZSLEQOkg7tQ1iLjOrkTgnT7%0AakbRt4vNsXmCStusdOrMSU1qJUFfdVz0o2JxOennKsYWVlSZB9QkuSzmKCEkuZAkAkKr6aHI+xbI%0AORJfCiiPIMK9JBZkexFVP48VBu1VyCZvQK4+hRPXcfIIN48Z6iyQX7SKfhEGeqsMdpdw86jPIha2%0AxIkVzCcx9C3FTdrD5hGBp/AEBFhuUTFXq5SGFawbRbX/PBACqlbzPqfDkDD4AjIDSgh61jKb5AiV%0AF3agecpSL6IiBTpNyf3+k+3iM8W6L1qNL/qnuHSPirGQxS2MMUghcSmKJpSAFesyoz0u2m0bIcmk%0AQ24TXKsRskhajgw80I0ZFPC8KhPpmCgsg+sWBUUmLyyMLz11QViLl0cYk2GTDiJp922OFVJAbk2h%0A/rKWkBSnt0K31yAMykRJgkl7SB0h/Apa9227Hb84U+Xhe2WyzXNksotHTCAEjuuS5jmusOA4ZMoh%0Acwy9DNpJzsyFOcTOWylV9xPYDOIX7JitkAhrMNbw/PDVbE8b7O4t4mPQL1IoGeXRG9qN25xBCElQ%0A24Wq7YLuGld2zzJcDbk/feFNTQG+o8gF+EJQ80POyUJVOxoG9NIY288j3j1U4vHFNZo4JF6VgYrL%0AzrwHaUSWZ8xqLiNcJz2XAJdlGRZ+Asq9lNvsSodqP69zPphge2+ZQZugBNg44/TIVZTiOpurdaJK%0AD1uugYDO5gq5DDEqIHSgUx5iTcQMmhgfTZDFlLLkUn65lpIeijQTNC20rKAkHAhK9Ix5kR++pavC%0AYh8hUdZghMQ1GeXeOuiUkl8hFQovT2huZHQ6PVAu5ZFtReYrECZtormIMMkx1jAU1yFXuLUhBqam%0AeeN/+ADv2badL3zhC9xzzz2cP3+es6dO0osTXC9H+YpQWMK4h59ErEjF6Ngwg2mCTRJIX7A3FMCk%0AFJTdwoLbERdzsYtCAiguz80j/L61dwq08pTZ2VMMKMlOJRjxA05Zj/kMjBCUZGFnn2Y5vo04f/IU%0AH/n13+RXfu2XqbzEQvLBPdP8xx/+Lj768b9ifmmNheU1pJQMVitUSiHVgcJlZc/O7WRZTpwkWHsF%0Aq7PHsVlEknQBQyksE/UjqkMBZQGbxqVtHYxKsXmK1hmdYIAHVlqXnUOqLW/6mZ/nf3z8T+hlmnK5%0A1D+OZbBaZXxsBID7vvwQ//33/5CbbryO7/qOd3yN6vWlcPC7388NV+zn5Cf/kJOfvZ9uklLyPYQo%0AyIXAajzP56pDe1ndaNBRHrW9O/jZn/pBludmWFlcZH11lXOnTnL62DHazQaV2jCRDIgcj6ZfI6uO%0AEwyPk2TZSxKucZJw/wMP8yd//tesrm1QGxoky3KiOGZ0ZJgsz2ikzUuvyL/wsz/Jg3/0cb64Ms+c%0A8WnlHiVl8aRCx91C7SoVuGVCk5LoBKsjtKigZIgTVtBJl2zlLGdnr+bEuUUO73upgqYX+iIU70tf%0ATzH5z4nBqSmM1sTNBq2VFTbnZnA8H6N2Y+nbWGcJ18TznPPGaTkVOqLEYNbDt4rU8ZnzJ77p5/m/%0ACiklg4NVjDZs1utEi0tYY8hyg5BFNnvSaFEZLDIIz52fwZhizLc7XZQsyNnRwMcmLQwCnfcLu6xh%0ApdVlaXmFHdNf/55u4eXHRz/2CTrdLu9627eye9eOf9S+1lqeeuZZojiiWq0CoPtK6OJ7GqQUXHPF%0APq65Yh+333wdv/mRP+LshQVqg1UcR1EbHGBtdR0ry2xubDAwOEh1qEaWpcS9gpTstDsYnSOkZGR8%0AgvrGOlGvS6U6wORU0b+6nTaba2uEpRJ7Dh7i+//9j70iiKxd+/cztWsXjuvSbjaYO3++KNAplfEC%0An+rQEEqp4p/jYK0lTRKyLKO+uUGn1cbzPAYGq0xOTfO+H/4Rrr3pVS/3ZW3hG+CKg/u54uB+7njt%0ArfzKr/8/nDx9luHaEJ7nUa0OsLq2ztlzF7gwO8eeXTtf7tPdwha28A2wRbhuYQtb+Adj/pm/o726%0AysHX34lyX5nZAUma04szMq0phx5xmqOU4H1vuZbxWmVL3fpV8Aaq7HjDm8l7Hbory+RRD9XPXe2t%0ArpC2Wzz30d/Gr/0R+9/1Xna8/nIrmiTLubBYZ/f2Gr57+SNFCMH173oPu29+Nafuv4fZp55k7fTJ%0AIrNVSqJmg/bqKgjBsS/eTZykxEmKcGuIrHdJ/ZC7IdYa/MBn5/ZxonmPIC3IwkwoUmMIZLFYviE8%0AattHuObwFRy68kqufMd3cv78WVzXRTkOQoDJcrQ2KGO4dv8+fuAHf/Al26YXRfzBJ/6U0dER3vPO%0Au15ym5uvmua+p86xvNHBCQaxOgfX58l5+N/e/XY+9ZnPE3Xbxcb9RVLrV1gfPkSQtmhWd2Olg80S%0ApCxsPDEa6fiUe6ssGcOwqjIkEx4JphnoLnFke5VSrYYXBly7fxJRGiKrbWeh2yUMRtGT19EzObn0%0AqOQdJhvnePyBB9gxNsprxoe5d62Hn/aQWUZDayYcRVgeYfHA2/BtzszMUcSzR0nNAE13kKdGjzCZ%0APUYY1bFCUvdqaOkgdYaTR5TbC4wHY9QHb4KkjY7q5FETq1OQTqGUMYak1+GxRx/myC3vZD5JKa8d%0ApTd6GKM8hE4IV55FJU0Sv8pqJEnW19nVq+ObrFigVh53ZIsYC0lYpqtcQpOAAUdKxvMuUgoGlOCm%0AwOFYkmKAaVfRkS7LwqWd9iivLLDujhGXdxLohIPxOuf797NKxnFZ41x5B1a4HJ+4icrsF5lwU6Zc%0AiTaaPwCEzpHW8sayS25hMbc8Ghf5bDuUYdRRBI6gIgUjwhY5ckZzOtGcRdBSLnv8KttFhB8X7XrZ%0AuEKQ4tCQJRZUhVlRRiiFN7IfHddZSDYJTE4Hh3xwF8otIURBqiQqoJK1ua5xjJVghGXlkisXB8Ou%0A7hxT8QoJEgOk0scRAkdYpDVIW+SQZkIVyrR+oYMWLj0Jx0u7qJcmUVjGTIKRDlhNIl1SqVB5Qh5t%0AMhKvk3Z8Em8Qq1zwSuCWCnlinmCyCJn1CKJ1xk1CvbuOUCWkUCjlIkShpEW5eOVR8riFVi6toR0s%0A4uK255nQEYMmIdOF/bkAOkiOp4J07Tx+ljFcHgKvQiQckAopFJksrFqNzsmNQQY+yiuhpIObdxmf%0Af4hy1uL4viIHUVjDrpkvIeImBnA8hS8EEri95HILli/kMedtQR7ucSxlcYleJraWufULKGcE7VdB%0Aebzgu9ln1qXAOAEij3E3ziBNSloax9b2FBmcViOzLt7CY8j2MlGecrfWVKRkyhGMKMFeT1GSghDL%0AprY8H2su5IaGkxKUOviuIZFuP3e3yNuNhEJZg8YyhKZqM3alPRxCFtyQjgzopSHpxY7plhnRHQZN%0AjMYUNsuAn3Xx8y5h2rx0bdJqwrSFsBatPLA5XtomFop1K8m1xuYZYMDkSCcklwbQaFso4gJhGBaw%0AS2giisxEAYwLiyMsBkHeJ0AN0DaW85mm3Johc0KacQdtLLm1OO1VcgPCHyisNXnhNvQn6Bc/vTAm%0Ax3TXMEm7yAUVRa5wbCxlKRGOS9onSY21JE7AcqnKab3JmO4QChBCsqAzzmWGyAp6oo11MqQ2SMdD%0AIRA6Qbjh5edhMrqdVaSQCJ2Q5ynWaHwFVmfk1oD0EVhuqwgCrXk4lXTyBMfxMDbHZjHh0ATd5jpW%0AOIVizPEw0kMKiVOdIuvVSSlsyZ00Q/ULcBygJCAcHcUqxeLcLNoKvFyTKIWLwFEKIxQdp4IRAi+P%0AcExOIxzjbDDCcnk7o/E6tbRJdtH2OBhi3ZvCDB2ArAdJq7hc6TCbxAQT+2HuUm8rstwdF+V6+Bjq%0A49eSOiGOTjHdBOuGuCZjlB7thTmsMRipyByXXljGuEPYNEXHPUS3d+kWKyFoypANigIhJaBsUtrk%0AoDwGHQ+RFZvXkjqi/zZikGRuieVwG7jDaL8HQnEx+iDGg74VtMIwla8zOSS5/d/+FHmScerLX2Hx%0A8UcZSFvk0qHkKRINKi76cmwFse1PC9K9ZJFu+gStsLYYT33S1RUCFbfQSZdedRdKufimuM/dLAMr%0AyNOEM5NXM7V2mu0+DA34tJbXIe8QuyW80WEmb7ieg+/9XgZ2FIt33/Zt38ae6Wn+9ON/wNLMDFGc%0A4EiJIwv7Z4GlZMHqnLn1TYZLYVG0Ii4fRb1+JrDbJ1v1xf9fvLcUxQXaCTDKQ4clOp0Nup027SSn%0ALizDacZwOAD4CARVz2Eq8JnpJmS5Js01R0+c5E9+7qd5049+gJfCDVcf5Jd+9t/xuXse5qEnnmNt%0Ao06z1aXeaKGNYXR4CN9z0dpQCkOqu3czNbWd5fkZVpdmMWmHVNvCwhmItMa4FpSDsBS578rDGEM3%0AS1HI4l2uj2fWWrz6zm8nDAJyrdk5PcXmZoPa0BB3vPa2S1lscwsLrK6v89m7v8QTTz3DLTcd4Y7X%0A3spVhw8h5UsU6wAIQTo4wmOVbczEmtRYKllKTxbfOlVhqVSHOHVujjhJcB2HaqXM9M4d7HjRYu0n%0APvJhTh87dulnpzpMK0rpLCyx0byPRx9/ijAMmNq+jTRNLzuF//77f0i322Ojr24dHq6xtLzC0GCV%0Aa6+5kqefff6y7fM4xpk/z00qYXww4MlWSsdKypUKOu7bf1qwfpl/8x3v4aF7vsjMyjq9tEsuFX7g%0AQ9xFZT3W585y76NH/17C1XEUoe8yOVIoRgNPfc33yj8HHN8nqFZpLiygfA+/VKFUGwFr0TpHpgJp%0A+2NZOFw9EXIoa/ClHizYColUVDyHjldidqPzz35+/1RMjI+xY3o71lqarRbdKMIaQxAESCnRrkPo%0AukRpCq5Lu3PxGmy/XwwRRzHlchkhIFqpMyALtwfTt5SX1kIS/4sQ41v4X4cxhi8/+DDLK6s8/uTT%0AvOa2m3nTna/jwL4935CsNMbwl5/6HKdOnyOOE6a2V4jjuHAEUi5e8LXF3TdcfZBXXXeYtY0GzVaH%0AkeFBwsBHSIkblrE2ZmmucFcplcv4QcDAYBXH9VBSIqQsHAv8KbIsI01TVpeW6HXaBKUSoxMTHDh8%0AJd/373+M8W2vjOip8clt/MJvfJATzz7L4w98hRPPP0er0SDq9UiThG67jc41WudUqlW67Q5KKVzX%0AxQ8DduzZzfTO3Ry59VZuff2dVIeGXu5L2sI/AldecZDX3vZqVlfXqTeaTIyPIYQgDAOSNGF9fXOL%0AcN3CFv4VYItw3cIWtvAPQn1ulvs+9EHyNGXhuWd4zY984BVpdxT4LjsmBlmtd5hdbiIEtLoJf33/%0Acb7t9kPcZO0ronLxlYT97/xO/Oog5z/z10Sb6/QAjEFnKVZrsk6HaH2NE5/4GI4fsO3W11za94O/%0A/yWePDHPLdft5afef+dL/v2hqWlu/p7vA2DtzCkcz6NUG8avDFCfmyVqNFj4uycZHx1io94izzO0%0ADQrrUaFQShL4JW6+/gqOXHOAhx+/DyEEAoFfKhdZbf2MFiElv/WZz192/DC8komJCc6ePk2UZsVH%0AvRAs1xv8zkc+Sqk2zHvf977L9kmShP/6Gx/i+WMnCHyfer3Jd7/nHQwMVPjEJz6BMYa3ve1tHNgx%0Ayo9/1+188Pc+Sy9pkEofrRwa3ZwHnlsicCVNbEE0XbKrVDSq/ZdkaxBZF8d1kTYrLESlxEWTjh7C%0AbJzh0WACIxy8tMGObTu48a47LrM43rF6lNlmjJUlLuoTXZNRznvs7C6wf/0Zzhy9gTdecyWPVK7m%0A/Pg+ZFRn/MRfUJUCXylmr3wfQkr8eIOeFSycOYkdux4LpEKxOnwFNSSZExJ5FaS1OFmX4fWjOHmM%0ApzzUyH5wS3irx8kXnwIhiwxBN4RoE4kliiOaWHTWQaQtgtWMePRKnO4qKmkWTVKqkWY5ebuJNIVl%0ArRYSpWMcCnKlZTTH44QrSBnxAyZJwBoSBC3hIsIyB5IWidFcGXiU0ZzLFc/YEDecwJGS2B3g4e2v%0AZ7S3wkC8iW9imv4w550awmgUltVwkocPfie7Vp9CrZ0hsBlq5TlMeZygcY65HJ5MLJ1+9b4nBEIK%0AFjRYobhOaKQobI2PWp8Zk9Arl4mTlBNpyqnJV1FeO85AtH5Z/2s5FU6KMj1vkBSJQIIFoRzcyiQr%0AWcRS2kW6AV5QLchtaxBuyOmRa0iap6klm0xFq/RKO9gMBhHSZbR1krZVrLpVZtwhamjGRc6wiSnF%0AG1ihiqxXq+k5ITg+XX+IZjBKmrRZ0YLBvAvSoeWUiKRPhqEpQ0pZjyRusK83x9VuymnTZS61dHHI%0A8xRZKhY9rNHIuImb93C7K4X0CVsQdCbFlZLe0F60TgjLY9SCEr3KKNYaYuHgT1xJXt3GjtYJzmQQ%0ANs72W00wI0JykeAOTOJPHaGXdji4cQydtuk6JTojB8hlpehTeYzVOWpg4hLhJVKDyWPiPEemXQiG%0AMUBmDAHQQSCUwlJYRfuioAFGpaFuDR6Wmiz6qAUSYzmbGuK0R2nmK6TlcZLJIwUBfXH8S4WQCs9z%0AyFNJVh4hm32EsDFDgoWJqwFwlp9FNGZAeYRKEWBILczkRc7phrbcUXYBWM0NxzKLrxSjukut1+OA%0A75N5ZWasRyo9uqJMR3iUbM6OkSHJAAAgAElEQVShvMkVose0jbEIelGd6vwy2i9xwR3lnHKLwhCv%0AzOF4AUf3WJEuwuQom2P6BGZxJy2JW0IZjbQFgerkEVo6hYJZSLQawNOa3GhM2kWVRqi6Pj4bxFIQ%0A2LwgYgBsYUgtEXSNBIp8XN0nphwJsZWs5YYHI0MPidAZbl4UYxiK6VcnHWyWYJWL9MpIt1Tkn15a%0A2O2fvU7IWwvopNUfV8WcLPoKWkFBVnekd2kv0Z/bo4FpHmQ7yuRcFS9ydbIMQIRDx+RYm4LOsFkP%0ALV20VOSisKF/MYy1ZDpHmBR0Tm41jpQEAjpWF8UDXgUrFUe7mm+VAsdoMmtwHYfMChQWnV+0bbUY%0AY3AdH51GWCFx/DJOeRAva5HonPxi3qkFN8u5Kmqjkg4rXshg4BMlCVlUR/QV645UCGHxdYpjUgZb%0As1ijsZUpek5AogLaTpk5q/u24oXFslUuOD7W8cGvItMOeXeNdePSO3OW3JvG7beDpcjP9If34Nb2%0AsDG4jUSGVPI2RkIifELTY7pTKMgcT6Jyy/TOaYRUtNptNpMeWV7YNmMKmk8LSUcoPAmB0TjW0EPg%0Aoxk0EYd0comMH8gjQhMXBV6OR708iUVilY/wHSQG07eaFaqwhhYmp5THbKeDNQE6S7nmrruIKzUW%0AH38UAI1EDA1zxZ7dDD3yPFE3ptBSiqJLWlPkKPftrIXov0NYi4NBKY8sGKbtVVFZl7z/9C9Mlm1B%0A0ElJri2Nqf08Z4c4WPO5dtDibtyHK7qFXfLbf4ib3/+Oy/rfU488zO/91gdZW1kh6nb6ypkY6QZF%0A7ruBXNiiYEVrNvIMVypk/55dtHfXgO73qeL5WIzHnhXkQoE1pE5AVJ6kPnoY43ls18cY6XZpbayz%0Atr7Oam6pd7vowEGgGEh67LNdliiTSIkDGGNZPHeWL3/4Q+z51rdTrlRwduzEC3wqffVUbajK97z7%0AW3jv29/EM8dO8/CTz3P2/DxLq+ssLK1hrKUUBiyvbRAGPrXBAXbsOcD2nXuZmZ0nbq3S2lgBa3Al%0A1CoDrEUGk+vC9lo6fVeWIqrhkuEJkGJJexG9XoTruqxvbJJlGVPbJ3nzG153Wdtba+l0uzQaTZZX%0AVrn/gYepDQ2yb+9upqe204wvJzs/+kd/AX/2aRrNFg1dzI3WCFoaSlh2O7C8WafRiQpL34lR7rj1%0Ahq/5DrpY+/NieK7L5MQY3V7E+sYmURxzYWYOx3HI8xwlJWvrGyyvrOL5HkODVUphiYXFZYwx7Nm9%0Ai9fcevPXEK6d9TWyXg/luexVgtnQQwu/sMt+cVtIl+/8jz/Bd/+nn+Qjv/orfO4zn6fTjdDaQ/kh%0AOk9INhZYWnvpWJCLcJTkp9//OuZXi3fMqbHqN6X49rYf+hGO3f05Zp96grjZJOl26KytkqcJQkry%0AcAjrmIJgzFI2Z2dxg4C9lYBNqhgnZGzHNtpLm3SjQgH9SvpeDcOAX/ulX+C5o8d55LEnef7YCTY2%0A6yRJSpbndKVks91mZLhGuVwi9AOWV1fRWjMxNkq90WTP7p24fTK2uyYRjkPJ85Bhqcja7HWwUYel%0As2fYuWP65b7kLXwD1BtNWq0O6xub3P+Vh9i5Y5qrDh/iwL491GpfS/B98i8+zXNHjzG/uMTi4jIT%0A42NIKdisN/A8H+FWvm5xyfVXH+TeB5+iGxUKaSGKHOqp8WHefOPrOfXc0zQ2Noh6XZI4od3srydo%0AjZSSkbFx1ldWcFwH1/UoVSqMTU6w79AVHHn1rdx25xtwXPclj/1ywXEcrj5yhKuPHCHPc2bPnWP2%0A3FmWF+ZZW16msbnJ/MwMayvLaJ2z58ABrj5yhG3T01x/8y1sm97xippDtvCPwy2vOsLnvvgl1jc2%0AL/1OSYXODZ2vyibewha28MrEFuG6hS1s4Rti8fln+dIH/xtRo04aRcw8/ih5mvDWn/0/X+5Te0n8%0A0NtvJNOa2eUGa/UurW7Car3Lp758nL3ba1x74JVRvfhKgZCSnW96K2M338rffOi3gGKxrJUbBoaq%0AeHmG1ZreyjIX7v4bJl99O1obPv/gMb784FN0jcs99zyCpwRvfe3VHNgxCsDs3z1Jc3GBg69/I/5X%0A2RFf/87v4Om/+nMQYPIcHUf8zi//39zz4FN8+dFneeiJ54miCMdxuP6qA7zn2+/gja+5ieNnLvDQ%0A4AhZYwlH5Iheh7yvWAMom4zP/89P8Nq33UV5aBCAUqnEoekpnrAGQ7EAZqzFAM1uh9/8jV/n1bff%0Azs6dL1QKfvC3P8ozzx6l3miilOIzd3+R4doQ3/qWO/n0pz9NvV7nS1/6EjuuvI351RwzcwIhhnBs%0AjpdExI7PE88cJ2o3UFik0BgL5VIJz3dJUoExhVJksFrh2++8g5GBEp96bInVtqbkC0RlJ6Y2CWce%0ALPLqqtMMXHktR8P9DMxvsHdqmHOnTlJ54I/5FhwWy9t4dvg6jHQIdMzrl+6nmtRZtUVu7o4738zK%0AR+4nFw62NE40fg2l+mmikcMIKZFW48ZN8jymcfIRrt1/BXOLHUyW0BWSaPz6YkE97eAqxfalhwlb%0AC8TGkDglhJBFJmIeX7IPdf0KOB5J0sJqg1IO9Xod019sVXGD8vxDl9pdKoep172X9WabtnlBBRPo%0AhPSiwkdAaDKcgWmOpl3uCOCWqMEyPqnVHPMn0crjDTVxyaZzQEfsEymP4qMnrgPHByHxdUrTG+Lq%0A5mkscGbsCK5XfSEXcP5ROt1VFpVlnxS4VnJ79yyN1ml2uJJVLen0F8cvrlgGUrFR3VMQP/FMkRwo%0AJSvhDlbTeZJ2m8GxKbpxhlp4jI5w6YrLHQPWnAo6y7FBFdwKoruByWMwGisVTnU7JumgSsMI5WHS%0ADl5YQyiXrlPhmP8qPB2zbflJxtNNPH+IwbTBOi7P+RPkUuGajPnyNlaG9xLkEdPLj+FbzWS6iWs0%0ARiiOTd5GszRBRfe4YfMZyo0zHO2UCYNB8uokXxy4ErA4UZ19nePcYOrU+lmbU/kyj6pxnq7sQQp5%0AqX2EclHlUcZWn6GXdklQBBQEdyoUntEYr0pmS3hCsnP9ORZHrmTTrxVjxg1xgDOV29nZOkezeQ6w%0ABALcygQ2aiDcEOGEaL/KyXAYL+sy2FtBCwcrBAaJKI3iOD7CKxUWszZH9dZReYzsK/bctF0of3VG%0AC8W5VDPqO5REQlkUSjkF3CoTrpIpYV+BGRtLAjwX5zwRG7zKKCKPcXqrZFkX44ZAkVVnpIt0XKx0%0AcQOfLAvx3RCV93B1irYGYXV/jhNYo1EUGcCBEPhCFpbqFy3YKdbNh5zCZizwPIbzmMOuBdvhEIIl%0AE/AAxZysgGttizGTYpVDQ5V4JpxGZj3G4g0GbJd46hZyBL4U9Jon2Bw+TKQNflzHSzsIq3F0gtQZ%0AWnn4We+SajuTHsYJibxB2uEoiTdAkDZRxrK6WSgSlF+G6nYeMJPsMS32JOtUTVwQ8BQ53S4Wr9++%0Ast8aGYI1WWKlNMajnS6Jm5N1GwwkfWvTi3He/XbRJgeTo/MYLQo1ljUXrXGLwhibp+TZ2gs7C9XP%0AC7Wkpsj6XVMlXKFQWJQQ5I6PV92OkIoEB6RHrIJLKjcrBEgHZQorV6s16BwjCoKNVPXto7l0Libr%0AFdnC/dzxUBRkjDEG4fhIr1RkHYoSi2lGYgWpAZtluMpQylqotEVk+9m3eUIWt4u+LyTGwvjoGDdv%0ALzE7O0M9ilnKcjq6sN0ckoKSgIE0omFgFcP6yrNEKsQOjOPUdmNEwHi8xt7WGeppQj2cKLKSrekT%0A65dnUV60yMbogjx0PJQYIBg7CMN7sDbH0S8EgQrAq06hhvegvDI9IanamEptiK5WyFRTySMOjXkM%0ATFzDtvkGpThls9EiSdMiuw0HKwUSUbQnFoVEBlU8BXGveyl/uYbmiEzxjSiyfgFEkeWZOQFxMIQ6%0AcC3MbxYFMLLfE03RL0sKZNrDy7rcmM0Rbhumu7nJyXv/lqlrr+OrYQZHePMv/zpjH/sIH/vjT/J0%0Ao0vHSrQVfeKysBC+6D4ghMBXkkqpTGRdIuWSKaewIO+Ph8hIEi0IQ8XwaA2CGpvNDhOjQ5zeaLLS%0Ak7w517hA5IQ8u9LF/fwj3HLtfqLWOtVqlc988k9ZXpgvMkIrFXqNJp7no0pldNJDWo2PxRNFdrTR%0Ahp62uF+lcJX9/OEiUlqQA5FweGZgF4f66nqAtZEr0OUxbLzJ0aMnEAJGRkbYc+Ag87MzRGkOWYLr%0AFde5mkOms4K4QuAGPpWSR3NpkfaJo/znX/wlup0OoxMTVL6qMNRxFDdeewU3XnsFc4sr/Mwv/jbG%0AGJRSTG8bR1hDo91ldb1OpxsxMTbMzp3TnDzZQ5g5RJ4QSMuhXYfRa23W1zfReaHMs9iCLBf93G1e%0AcDq4iCzLWFvf4KrDh/jAD38/42OjL4x6CzpNGayUGRwaotlqs7C4xOzcPKfOnMPzPLJGG2OLOa2r%0ADfPLqyRZRrlcZtj3UImmaYt5Z0BYtjuKk52IcilgqFrh+qsO8ra3vHRUxsX3aCUlQeCTppqZ2Xk8%0Az6NcLlHrv1NDYSsbhiFRn/xIs4xGo8Xq6jq12hA7p6f4iR/70UtWspfjhRaRSrE9gI28cD346q2i%0AOGZosMq7vu/7efyxJ+i0zmKsQUkHTIJJY7pR/JLX82JMjVWZGqt+w+3+KQhGJ8mueS133vVu0oUZ%0Alo8dZf38OVorS2RRhNcpQ1LM48r3mdh2iNr0Drzqbk6c2iC3IBwXKSWl0H9FEiVKKa6/9mquv/Zq%0ArLWsb2yyuLTMY088zac+czetdptKpcwPf//3Ui6X+OCHPkKaZiRpysjwMO9627exb+8ufvFXP0hX%0A+SAyHAxTU9swFpbnZsmThPv+x++yfvoEV/8DYl228PJi9+4dNBpNZmbnWVhc5pnnjlIKQxzHuYw8%0AjaKIv/z0Z2k2W1hr2TY5QblcYrPeIIpifN9HBF9/jMZJelkRwsX3oXKlwvt/9EeRUrAwM8OZE8dZ%0Amp9jaX6eVqNBq9Fg7sJ5Wo0GQyPD7Nq3j+ldu9l36ApuuOXVjIx/Y+v2VwIcx2HvwYPsPXjw0u/O%0AnjzBr/7c/3HpZ8/3+bc//p9ejtPbwjcBlx4BL3qJ0MaglKQUhi+5zxa2sIVXFrYI1y1sYQvfEMe/%0AeDet5SXCoVqhWvsmWDH9c+LY+VVee/1u7nvyHM1OzMRwheWNDq1uzKm5jS3C9evg4Qce4ItP/h1v%0AeMu3ILHkecZSknPVrp20zp9FJwndxQV6K8v87t+e4DNfepzY+ORWkBvFX37xSVaaKb/4gbcA8NQn%0A/5j18+d45q/+nH2veR3nH3340rGe/qs/J+12wYIbhgxum6JSLvH2t7yGt7/lNfzMf/koX7i3IOLe%0A+7Y38ObX3QTA1Yf2MnbNDfSWz6NijaczAp0WC+UIhkzMgx/+EA9+/A+YvuNNfPePfYCo3eTU888y%0A7ru0pKCR5oXq0HFIck2SZjz99NOXCNc4Tnju+eNs1hvUaoOUSyWEEAwMlDHGYK1lZWWFjY0NzrQG%0AkP4kSo1RKGccctfDphEb9UV6cYQSAm00oevypttvYtPdzjPPnyC1FqSDkYr/8IPvpRT6DO88xl/c%0A+zzLG50iazLOYfQQudGIYIij51Y5v1jns/dW2Ldvmqu9VTraMEjM3vYMZ4YOk5ocz+RUkgYdC/OO%0Ax5sPH+a//cLPYzpr+NUKmQrYmL6dtR2vQVqDqxPCuI5YeoosTcmjmAuf/Z8MhRMsdLt441ch3GLc%0A6OYCNd0lbC+hjeZUnJAvH0Vogzuylxd/GeRRA6ETbH+B3aJA+USH74ITnyfQ0aVFyVz5fN9P/xxv%0AfMtb+fDvfpx7T0k2ZYhrc0r9Bd7+OiJlYbleb7JcHmV9ZDsTsw9TQZO7IVdn66TaKchZLF5/sXpU%0AWq5zDCcdhfEqhYJIF8qDp6fuKPIk+3bXQJEx2l7ERptsmJyeEAxJwWsDyVW+omcsT6TmUj6ewCJc%0AHycoo7wyiV+jFc9TtppYSDIVsJuYC0bT1QHGLZPJpLBM/ir7NE8n4FXRgzsRXhl/YBtZe5ls8zwm%0AauEOTiG9AYTj45RHsDohGJomUx5SJ2inhNGCLE/Isw77k020hTNqgOFkg5ZXJVYBsq+4ToMhFqZv%0AZ7w9h9hog81AeTTDMXLlEuMzmLU56KZcZXKOxV0SkbI4uL+wzU06HNYNKrKwJAYooamWqrgj+zBp%0AhE6ahbrcCfBKQ7RXCyvGxcG9DDoOXZ3REh5t4ZDpDIQkyRNOZ9BrLmMHvYIoApTjIaRkYXAfw86T%0ADJqEjgyoTd9I6+w96P5CPo6PcXxif4CkNEqedLC2IPCkGyK9ckGWS4UwMXr9FJFw2MBh39IjNP0a%0AftblaRuQ4BE4KXNJinYlrSSlogTDSrDTlQz2rTIja7m/m/F8oskHtqPGR9DlcZSwqLiO9UqX3Wsh%0AwBpDnhUKd6s1ns0Bi2zPIwYmCiVsZ7kYW1YXCjvpYPtWyZgcbTNSYzECUisw0iWXPtIf5KCzSYzG%0At5YQS1laZH8sSVF8DCRIYhlw2p/gZHknKMWpLMbL4761dHGcs6UdZNIllS6l0hiRUHhpGz9u4GYx%0ApbxNmDQxQpG6JTbK2+n4NYwbFgpHIHN8rDFQn0e4AUK6GK9EgzLPmAGeDqYZyxrcEM2zP9tAU7SR%0AT3HeBsiF4qwc4G41ifSGOfyaq1j8u8+wXl+5rH0txX1xKOxMDYUtKNZgzUX3gUKhZk2GNXmxoCfd%0AgmztWx7bi2pk5aGcgLKwuAgmRYYNfDrSkOURmXQwQhFJl0i4xMJiyBE2J7hog4xE98kZiyn6oMkL%0AlRwC+yKCHSGwxhAVWxa2wNagm4uUfYfhIOC5NrStRUgPbTS5Ckmkh+htINyigEQ5LkZnCCfo9yPD%0AlWXJ6+54I0eff476ygprx05An/QQgC8FroWyhBEl0Qg6JmGtt0S9trtQpesIT6dMeopytkHWmqVe%0AGidXfpGTLArLSH1xfu0T20InKJ3jCIN1PHKvXGTBmiJLmqyHcktIL8S3GtckBELjhmWy8gh5mjMq%0AWxzcOIPyHd7yE/87b/RDvvLwYzz48GPMzS8yu7CCNgnCmn5RUd/+txh0lAcG8W2GE/XYW3LYHvco%0Al0KsF9JrtbAIMuUyOjFOpzLOUnkXm92cgITIOliTo6S9RM4qYbk+Ost4awnX9/DKO+lubrBy8jh/%0A83/9HGJ8V79tLxYOgPJ9Dr/7O7nryUeZPn6CFddnfrNBV/nM5Qrd375sEiZ2HUAOTdHsdLErswiR%0AY6WDURcLdgQ9IQlMzmjZ54e+52187sHjXFhYY7PZoTZYQRhNagTWLdG2Dk8fv8CpC0v89d0Pcu7J%0AzzE0ECJ7bdJ2h127d7HYLQg11/PYeeebOfvIg1TXV6hcPH8Eqj+HCHE5wXhJXQ5k1tKSHnPVfTS2%0A3Vj0ayGKYhcnRGEYHgpZ8F067TbLy0vUXQ/pBsRxC5knOG7AMg6LBnpIpBC41jLhSUbHx1g/d5bV%0A06e4ScCu667nH4vhaok3bp7gpOPw9Oggc/U2zVaHocEBKqWAttGQp0jPYf/2Cd7w7u/i9z/yUWaW%0AV8ltQUJqA0KKF6+Pfg3paq3l1ltu4rZXX56np7sddLPOcqZp1xvUxsbYtXO6IB6jiCzLSaylJMEH%0AMiGoVsoM1IaI2y3WNgqy1VOKEWF4vW9peCH7dk9z47WHuPmGq7jpuiteUkH2YnKvVAp5z/vew+xa%0Anaeefo5Op0u326PVapOkKVprLFApl+h0eniei+/7jI0OMzQ0xE1HruO7v+MdDA/XeP7Yia85VmV0%0ADDcsodOMsDpEtLFOkitAXrYwJYCwv6g8Mj6OVOqrWrJQuZWCryrseJnw5SdO8Id/8wCh7/Gm267h%0AjW97D7cMVYr5u9Xivp/8FUj6EQhC8M5f/jVSJ+SeD/8lnThjtDZAuxtTDn12bht5ma/mG0MIwdjo%0ACGOjIzQaL2T0AuzZvZOl5RWyLMP3PLI8x/McDuzfizHFMyZVLiYYwFOaTrNBdXiEqd27aaytsnj2%0ADI21Nf7u3nvw/OCy4zbW1sjS9CXzhLfwL496vcFgtcrY6AhRFNOLIpqtNnme93NZJbmBldU1KpUy%0AkxPjhGFAFMUsLC6Tpik7d0zhlYa5sFR/yWNYa3nwsWfodHtUKsU7dBQn+K7LcK2KUsWcNr17N9O7%0Ad1+27+/8119h7sL5Sz/f/oY38dZ3vfub0xj/whAXB92WA/crBs8fO8F9X3mIN7/hDg4d2PdP+luP%0AP/k0vV6E7/djOawlSRJcd/glFeRb2MIWXnl4ZbMmW9jCFl4RELJY9MuTGBC4QciuG29+uU/rJdGN%0AUj75t8/RiVIGSsULijaWNNdUyz7V8ivjw/yVgrTTZubuzzB8xVXMnj1Lq9EoCCdjcRyXoRtvxkt7%0AhY2m1lhjWNto8uBTZ+gaj5LpIoRHaFMs3mU2Xb1Gnc7qCu3VFdprq7h+Ya1ntKa1skzcbCKEoDwy%0AwoE7Lrcj3rdjgv+PvTeP0+S4yzy/EZHHe79v3VVdfR/qU5ZkWW6d1uETyye+Fw/m8Cyww5g1Zpcd%0ADINhGdhlGWANmBkGZoyxYTBmjcdGNpIPWYfVOt2Spe5W33Wfb9V75ptXROwf+Xa1ZMk28BmQPe7n%0An+rqNyvfyMjIyMx4fs/zeK5DLuez+RkLD0II/vVP/BC/2wvoPnY/aXMFqRNck6KswcdA2MVEPc7f%0A8Tf82tQCl125l0eePgVJSrFUhqSRKShGRlhdW6dQKqGfUVnvuk425oFWq41AUC6VNuythBBIKXEc%0Ah+7aAgMjNazjkwoXKwQqjYjigHj+60ghSXVK3vcZKOQ4s6qRpQC+6SXpwsviG1+2H89VfOKTX2Jl%0AZZ1EuFi/gmtTlA7BCHo6phNr1nuaenCWbgqD1lCTsGP1KGvlbQy0Z5h1c6wVyhx86WH8fJ5vPPYo%0A3Zl5nNIMfmmUYPRFJNLFMSn5uYcJV06QFwlCSCQGFTTx3CGUcLBJL1s5tQaTBJC0ETrB2IzASOMO%0Aevk40fr5jADqqxkNYExmKSlElkVXGtlKI15gvTDGULCIq0ME0C6O8bKbb2bbxAC3vvQQR756H8e8%0AEQhTNpHiZHQtAB4WJw3wwmXkeg9tIad71EsjjMdrVHWI7HdugqQjXIo2Zr9KOS0lxqYI5aGlyiwb%0Apds/JRuvr1iTWb8JnSCsoQeERrCUSowj6RrLemqQ/cVzAQgvz7HqfvZ3z1FLWjzoTlBO26zJEtvr%0Ax9AiywQ1xmIdDysdYizGe/bbclPmaKs8KB/h+Ajl4w1sxa1txsYBaWcZk/RttZwCuU1XYoREChAm%0AIzVSndCLQ1JrSMjsKYU1DMUNWl6FzGY0yYgkIYm9KrHX6GcSCqxUmTIO0ELx+MAhXhfMMSENVZHw%0AdRNyTmtiwNcJnrCEVtCwgmFHYUjpSgft+IgkwoYdLAaVq1Dr1Nktepwuj1Mfu4qGVPjdJQq9JukF%0AdZy1aGupyxwkMTRmSdbOoJMQr7aZyuA2ZK7MU7JCHNbxcnlGmjO4YYNEuhgdIRKFcDwQCqu8bGzq%0AvhpZyIz4MQmeMBTiRRrNWfI5lxcLTctYCt2lbDtRAalIcKjriGquRCI1j4cxkYW3VDw2ZzIuHuml%0APBJmKtRcbSs2X8M4uYx0cjNSKVuBF1jn4kKiSROkAJn2UDrKxlOwijj9d1jIskovzBzCkssVsJtf%0ARHNtDRF3mW4v0A0SHCyLRqFqE/Tyg7SUyxeTEjujZTbZgCKWlpEbtpephRUjCfBZLWzjTG4CZTQW%0ASywcYqeYWfr2iwI6bjFTGZiUtvQo6YjYLdJ2y1ih2LP08MYxpTKzL87FLWIpSVV2LoxQoBzy45dj%0A0wDpV7mQ2Y0QuGlEJw6pxuvEjo9nEiwpqk/oxEgWRZ6vqhG8xjmc9nlsqUVSX6QsIEWgbEbOyv6l%0AlcJGEYbT70eN6BMNok8qgzUprlKAQVuTKbSkxFE5PKmQbg4lwFcuOb/MjniJfHcKHczQ8Kq0nBKh%0AV6Qh83yleBlBTmODp8hbjU1TDBYX8PoWu6afp2xk9jMjsSQCQ2z0RVeG/uykbX/4mIQgFTy9UkcJ%0ARWVwkOW1JtLxUaVRovxon5zP+tQIiVBudm2bNCOwFs5z4m8XuO4NbyIdm+SuX/g3G/e4C4RglrIr%0AKCiBslAWkhGrme1Mkzh5JnpLOBcIN0cy0T7HSOscPbdM4JeJnALt/AiBX0PqGJlG2TUlXSQWpQ1e%0AmqkmARpGoK1FYanqHo4UCCnRboGeXyZw81SlYNemQfZ3V3EW2iAHEUIwMFDDnnuaGyYH2P+uH+SP%0A/vorPPDoN4jDHl5rjm4QEyPxBbzqlS9j97atnLrzc3TnuoxuGWd9wbBp/wGaswuk7S4WQcsr89Zf%0A+D85dMV+Pvjb/5WVp6dxsYRWY3RK2KkjCiMIAVFznifaLV4sHca1QScJtcktdOurrJ49gzc3i28i%0ApDU4NkV217nvj/8DgxMTKCyXlfJcs3M3q6dOcipX5i+nLtrIuX6en/rAB5BS8JX7H+PRO07TDlqk%0AXgWtchghMNLDEYJdosurdpR5wytvYP9lu/hPn/wSM4t1mu2AoBdxz+S1jKiEsDJCFUUYJ0zNrdBq%0Ad1lbWcAVFmE0q0+fRvUtFrXW3PnlL5MXEGrLmjHkBRQ9N7vWrMGzmc26ABKbZZEbsu2lFLS9KsvD%0AB0B6pE4epRWrI5ejlcumwQL/9/t/mH/3K9M8dOQ+kiikp7N700ZOsk5oCB+DQCqJ8n3KaLbbEIQg%0AV63SazaZeexRRnbu5h8KE8c4vTY7V1ZQhRFWQ4+VIKDoCIq+17ds7s8n7RZ7l8/x3vE8vzPbpW4l%0AecelawWuypFos3HNDpYKNMKINNUbxObJ02ee8/3XX3GAh8s5zqy3iaIeqzMzzAuJ43nk8jk8P5dZ%0AmovMvdgArXaL5ZUV0gouNR8AACAASURBVDgmZw3DvsuWapEbCUi04jFnkALw0z/2tm977L6fo1As%0AIZXCdT0OHtjPmw8epNcLOXHyNMefPsXc/AKLi8s0mk1Onz3P8kqd8dERLj+4n507tvGSq6/kqhcd%0AIvc8BGiiypiwzdr0eRYWl9j2kmvorCwTtFssWEUYpxScZ9v8WqN58o7/xmU33MS5qSnWG01AIoXE%0AmiizRs/lGag+N/PxhUCcJLS7ITMLdeqNDl+493EO7J5k/85Jtk4Mc6GM5gL+4s5HOHp6gdnFevYu%0AlPc5V19hYqTGrYcPvkBH8Y/E86hxC/k8ylEkaYLv+3SDHl+468tcc/XFYoh0YISyk7A+P49yHIqV%0AKgOjY5RrA3SbTVbn5jA6xfUzxW8YBNzxJ3/El/78z9h24CCHbriJPS+++hL5+s8MKSWHDuwjjhOa%0AzRZz8wuZ2rRQwM/51KoVHMdBKcmZ83NZoYYjsd2QOEmIohhHKSqVMjt3bOM9P/R2PvflR56XcDXG%0A8OnPf5Wnz0zTi2I2jWeK1PVGi1qtzA3XvOjv0WLBxdn7fyx89+ngv7/xxa/cw5fuvo/7vvYQh695%0AMW990+1s2fytM8a/Fc6en+Ke+4+w3miybWu2/tQNekgpmRgfZef2S/mtl3AJ3wu4RLhewiVcwnfE%0AgVffzvyT3yBstQiaDaJuh0c/+efsvvFluN9llhZKZoun3TCm3gxItSEIE0oFn03DFQ4f3PJCN/G7%0ACitHH+Pc336G81/4LAN+nj2+gzCaC5lv5tEj9DZNYNIUoRRusUjkl9G2b3hnNKiMMLxue4533/7i%0AjX0PbdtOsL5O2GrSazYJzMUXKSEFfrlMcXCQ3TfdwvZrDj+rXaem5oiNgAT27d7+rM/GRgb5lV/+%0AWe5/+BXcf9eXqR99GLk8jUljEsfHTSNcq3HjgN7JJ/hqEpNqQ5SmpN1uv0oemq02juMwsWkTBw4c%0A2Ni/Uoo3vu41fOazX6C+vk7Q69FqtfnTT3ySX//Qv+H666/HWkur1WJp4TS0ZqmN7qNV2YqVDuVw%0AhV0z93LM9cF1UNayZXQEEXRor69CTJ/sEGBSRgoK38sWNYUQHHAbXDtzJ083DMvFzXRzg7S8Klp5%0ASGtIpUveJHiOYFUOcvXgKM12nUUh2dtdYE+wQGAtwfW38ca3v52rr7+Rbzz2aLZIlYRQP0Vj5SQD%0AxRFapc14SYfzUw/jChgr5KkUisgoQliLNAlCedgkwMZdrEmxwRo6XMFKhcwVQbewUQ8TdyDp9cks%0AAdai9YVqfoVyPcoD4wxVCiR2K+3pKnUdU4sbJEIRGfjxD/w6P/KjP8obrr+anQMFvrHU5uH8Ng70%0AppnQXcqkOGSKGYXFTyPCAGbdIYZp0XUHmBM5DiSr+DYbxz3lc6+7ibcHJygIyC09Tli9DFUaAyH7%0AuWEXqA4DVmbEcriO0RFICYYNZdZ9PQ3ovt2xAKFwhEVbQ6fboBs/yVp+kIPRGo3cBMvFLajFJzhn%0AYhIEcV9VJzAZ8YB4zhvzOWcAgcA3mRoz21YhlA9OLvveoI50c8hcGSEEJg2xQpK4JdyoRXXlSaRN%0AWRE+baeIFoqWEYwIRSoyFZ4Omgh3EccvoZSbLSiLPjFGRjpLkeV0Nt0KHbdMNWlRFJbtSYMnV4/T%0As5KcDohdQRf4uvZ4jYzpCJcgScAYZK6CUx4BneLkKoj6MitasFgawQqFk6uReCVsKUD2WshwHW0M%0AjlRoozMbVZNgojYmahHFbRbrpyk5HrJPkkurWV54EmPAtuZJTn2JwZFd5MoTBG4BK1TWzY6fKd50%0AjBu3mejOMxAusy4EM16FI0YyJlNqJiEPJDbLTxQIZH9ePImHshFSJBTENyluyEgHJQQoByHd/nnO%0AMumeteGFP7VZ8qJIQ5z2/MZweObPC3ad1oJQLtdOjrD/R97Jx//Dn7BogcII8+2Fvl1hgcQrI1wf%0AJSXLpsSCq0jWz1ISgoNeSs5N8UyWnfu50CEUgstkjooOiaRLgrNR4GAtlGxILBzoK9aEteTiDkPd%0AOarBEo3cIA2njKNjBBkBUwjX2NFdIEERlCZoF0aI3SKmT7o6SqG9IaRJMytnk+KlXXLdZYL2Ig+W%0AR9he2cR4tEKts0CWUCmIpMsd7maaVlBBo9KYhZPHMGEvU5v359eqBJXL000SekmCtRfJS1dkJ8Ba%0AC8JircGmWZZqnKb4QlCVAtFXxLv5AXwd0exv4wvBoI1w+ot4rtXk4g5R3GNb+zyLpUlOVfYQeR6T%0A4/vYuvQIc0LS1Fn2bmItuk+IGgvaZEUAGxmczzMGhLhgiwtSOiRpgukZfN8jSjWFUpmIArmhnf3C%0AF+fiGJNepqS1Wdrnptowutnj9MI6c3/6UQrjF50/NPStt7OxbKQgkg6dOMbvN2hTZxrZ70chBYV8%0AjtHN27CnTtJLU/K6TanTJgUCv5bNlkGdweZZ8MtE+SGs42Mcj0AUsoKRPsEtrIYkIPRLfSW3xBea%0AigMjkwMc3DXBW287hF3YytODgsrYOOWxcbrNBiceepDWWp0TDz3IlvHtLA0PMRcIbNik28tcNQyC%0ARr1D2D2K6LYoVqt0Gg0K1QH2vuxWHnvwKCwvA7CSH8Yrlcn7Hru3jXPi3HxGSmmDFtk8nlqNtRDE%0AMRMYNktLXkmis6eQwyMUh4YpDA6RtBr4nSxmABNxemqKp//iE+x0JW7Uw3Fdeuvr+L7H+NgYPINw%0AFUJQLhW48aVXcMVlW/npr3yaZH0JnfRAKtrl7NlWWMtk2qIQZflee7aN82v/6zt49Kmz3P/YSY6d%0AmSWKEk4urSHXA6y1uEoxPFCmKSVamw3VdaQ1Io4xQLvbpdXpgoCu5zAmwRECqRyMlGgpodvBk2JD%0A6RpZi1SKkqcoW0PZ9niyfhavMoplE6mTp5UfwgvO84p9h7ls6zCHrz3MzMwMc1Ons0K4fkFEZtdr%0AMrW6gIFykcndu9kTN6nMn0cnMY7nE/cCes1vn+n5rRCFPT57bpaRsMveSoybDBMZj+b0FFEaP0NE%0AZGmePcNMfYGZlVUCLDbtUZUJUWqZmBxleqmVOa8IwW2vegUPPPQIc/OLG3totzvP+f6xoUHetHmA%0AJdnjvFFMdSKWrCLWEWknJu22McbS0dnTiist+SCgYg1FqdlTznFocoyhuEvalkw7edYKwxSe803P%0Axa2vvR0/nydNYiq1AXbu3QtkuZ1XXXGIq644tLHtf/3U3/CNYyfQWrOyWqfT7XL9tddw5YsOotTz%0AZ6Nq6eN0z5PEbf6fD/0Kl195FWPlGqeaPRpRAkJsZJ9fgDCGhz7+pxz55F9ypN6mubaGVR5KCdJe%0AD+vkqYxv47orL3ve73yhkM959KKY1fUWCyvrfO3rJ/E9l3Z08fhiK/nsPU/QDiJyOY/J0QEWV5t4%0ArmLT6ABX7N32gh7Dfw8c3L+XgWqVhcVlBgcHWVhY5L6vPchTx09ubGNKVXZdsZeph49QX5gjaLUp%0A1WrkikWqIyNUR0Y2MjiTKKK9tkZ9fh6dJKzOznLioQepDA2z//Bhrr39DVSHh79Niy7hvyf+9/f/%0AK86en+be+x7g0aNPsLJap9vtEcUR3W6A1ppUa8IwJElTkhiiMMJxHHK5HCMjY7z0JVfxg294Dbt3%0AbudzX37kWftfWlnjc3fdx30PPcG56TnmF1cZGx5ESpFlBvdCJidGufX6F3+LFma4cD/6H5JuFc99%0Af7yEFxbWWDqdDouLy6yvN3jokcfYd9keXnbjtbzo0AGGBge+7d8vLi1zz31HuOPOLzE1PUOpWMTv%0AF5SsrzcYqFV5+a0vw3Eu0TiXcAnfC7h0pV7CCwYhxC3Ah6y1t7zATbmE74DT994NgF+pgIA4CNBJ%0AQqe+ysDm7y4CM+e7/Mw7r+feo+c5enKepbUOY4Mlrj20ldtv2Eu1lPvOO/k+gtUpOgoJlpcQns+O%0AbhspLsjaUmy3TWs6QgpJbnCI8WtvYNuWUTZNjLDa6BI4ZawxBLHh/rNtDh09wfaJ6wC45affz7kH%0Av8bs0a+zcvY0Sa9He3kJx/MoDg4xefkV7Lz+RrZefc1G1X+apvzOH3+SL937KGmSYNOY1//4L3HL%0A4YP83E+8a6Pdnudy6w1Xc+sNV/PZj36MB//TRwBQxTLG5LGtNZQ1OGGHMIjJ5wsYY4iTGGP79mlh%0ASM732bN9G3v7i0sAvV7IZ++4k1RrPNelUi4xv7DI0tIyQgje97738a53vYsjR45wx3/7DPaRI4jV%0Ab9Aub8bqhMm1ExSU5cYbb0QkMVNPPYkSkB8bZ2XuUcTgVnAmEUYg4ia52OXuL3yeKw8fpjYwyNkH%0A7kM3V5lsNdnSnebo5M20qaLQbCoJunFMiyyDNCgOQm0ThzyLbq0xmxiQ0DIwdvQI0506OwcHGRkb%0ApzY0iDvrM9/uIoDK2lkK0sMJlje4n2K1yk233IZOHU4+fIS4voYQPjrp0WvNI6zB0yGOALc2xs0/%0A+FaiB47w5GMPIdIIi0EIt09EGoTyEE4OoVycXJXi4CQ3HRzjoeNznIw7CDfHuhhCSIXRMetrdb7w%0AwEnOz6/zk+9+E7/x4Y8xpYE0poWg3B+axkIiFDksjk5wHIvjF9nRPc+nypez5FZ5VXAKENyb3856%0AkoIQSOEge3XC7mPkt92A9EoXcwX7mi5jYnSvSTj1NXJ+nv1jVY4td0iTCKmjLHtWZ9mbVjrUqoPc%0A7Pa4c6VJPUlJ0wZpr8GTGNzWWt9SS9AWkl5fYWc7y7jFIVw3jxQy+/zZVyZYg9YRymikVCibok2C%0AEQKVr6FylT6BkinPEQqsxSQ9dHuRRhJTkh4dt0gsXbRQ5HTETHFzlr+GJhYSvT5F3J6nJDTdHbew%0AUN2Fo2Mit4BszWDLWTZlT+W4Q4xweRqwRWnyAjbrgMAKitIwYxSPapecAItFS4cTS+eRg4fAr6BK%0Ao1xI01wfPoBM2ox2F1my+9BxgFEewq9ipY+O2kCMUT5IA0mQ5T5ajTQpxhiiNCKOJVJmj7Jh3AXT%0AJy6lg0h6FLuLvGT9CY5rAbkai5PXYwsjyLTH6PLjjK4+RUlYfC9P0zj4QhBJxYJVNKSLgyG1gkhI%0ActaAjulZS85RrLol8jolb7Pcy1hllq89CzcWfR7vJXTTCGmSi4raCz83rrjsPAtrkGmECtfR7Tl0%0An9yF566lGCERXomXX3GIm3/w1Xz5w79K0A6IpUfBdcEaUsclVplSME1TlAQtBELlaPXWWDSS1zjT%0AFIVgWsNp4yKE5Oq1J0jzA9S9AVbcCrFwSIUkRdFROYo6JGdTtI7IB6sMhKs4YQNtoRZ3KSOxgixz%0Akiwb1VqLxOC2phlsT5Moj9CtELt51irbskISk1LpzFFuzULSZR2Jlj5Tqsw5Z4xCZS/v6fzVRh+0%0AhEvTLSOSLKvVGoOOY4TNxp7sd68SoJKIIc8jwhBqS2gsiVQMuArVz4S2gNUxgkyZbIBNjmSnr9is%0ABAXZI7Cao9aj3R/DZROxNeng2RSLIEWwpgoccwYIutM45gJ1mmVTb3EVWz1FYqChNfOpIbAQGEtg%0AoWklqdVgoawEFSlJhSRB0EURIlE2RVpNYsHaFNlXo+c8nxe96BDFsV083ajQba+TRj3iqIc2BisU%0A0iQ4rof0Bsj7JYYbx+hFIdoYom5Ad2Yms1gmo7WPRylX+ApPZBalrjE4IrOgNn0Fer/kBKUUqYX2%0A8iKukhgtkECIoWcukgwCS7UzT25hjny+jBrYSrs4Si9Xo2s9+rcvQlVA+GWUsAwQ4ACDvTq70y6H%0AvR43vuMt2T189Co2X3HVN82cltZanU5jncLiIkNW4vZSlmLNWr+4xSKYffQBnh7cQ16MsycfYpam%0AGNg1zlW3vYLjT57CSIWxAqSDn/MIo4TTU4tEccrAyAi9lSY1BLU05mx3ASkEBdHL+koK8tbgCole%0AWSRaXoRcHlwXrbO8aisVTpritxuEMuvXNE1JZ6fxazW2XXMYHjrRV2VfRNjr8Zk//zg5B4RysEiE%0ASTOn5P546xroBMHF5yXX4borL+O6Ky+j3e3xi7/7l8wvr1Mu5BgdqhCEMUsr6+Qqw5nqPQ5RNsXq%0AhDRN4UIOpwCQtFLLhC+5pughlCAUklBIOhduo/2ZfsSRDBfz5HVCQ0ueTCxeMIcTLWDtSzZEcV7r%0AJHn1Eqy1/NR738OOrZv40Ac/SKPZQImsAMDYLBN2QFhGBiq85cd/lFtffguPfOR3Obs0vWEPLoRA%0A9hcikzQlCEKqlRJ/H6zVl1iqN9BJzJOxpeX5WLeGSQxJEm/Yj1tjSLodFj3FXY2AdhxjESwkFs/3%0AyeULINrZ9sAjX3+cVrvTPzuZQ8rgt7EDLEk4vGmU61yPXqtJvdVlNQjpGss3IkFAVjTgG82LfcPe%0AgSKbhwdxXYewXicJupQ3b2XHNbdyayC54uCe73jsA0ND3P7Wb6+C/WZYa4mThKeOP81v/NaHmRgf%0A46brD3Po4D527di2YYN4EQJ0Qm99lYfvuwcrXXT//lJQcqO/Lmyqki5fnE1ohj1SnWCtxSkNYHWS%0Aza1+iS179nPNoZ3/oHb/0yE7t70wplLKMz5SwxhLGCV0g4hubFEYXKMJjE8OmBgdIIoTZhbreK7D%0AtskR/uXbX77hevO9goFqFr+yeXIC3/OoVSuUSkVuvP4wK/U1FpeWGR4eotsNWDl1BrcfTdRud/js%0AY8cZcoqUqgO4RtNcXWV9cZFCtUKuWMLL5RBC4OVyDG3aBIDRmm6rRWNlhfrCPCuzMxw78gCvfs+P%0AceDa617Irvi+gRCCXTu2sWvHNt7z7ncwN7/IiZOnmZtfYH5hkWazxczcPEefOAbWUiyV8fwCqRE4%0AuSKRLPHo8RmOnfsYjrPh3wJkU8GRx57iS/c+QqPVJtWG8dEhSsXsXX5+cZWBaplrrtzPQO2fNpv5%0AuxkXHFrSfiHgJXz3YGxshCiKOHtuioXFZR57/AkK+QKjI8Ns37oZ13Wf8zd//NFPkKaaVqvFWqNJ%0AMZ9nvK/o7gYBvTBk29bN3HrT9f/ch3MJl3AJ/0hcIlwv4bseQojXAT8HXEXmqPcU8BFr7Z++oA37%0APkJjbpZOfRWTpugkwfF9lOdRGRt/oZv2vDiwY5QDO0b58797nM/ccwyA99z+7Ssgv1/hFIo4+QJu%0AqUR3rY6bpH3rSItvLUJrpONSGBqhtmcvO29/E57v8vLtDrPH2wTSJ8BFixxtJJ+8+2muO3w5Y4Ml%0A/GKRfbe9kn23vRJrLff84e9x7O/uQEjJVW95Owdfc/tz2vPB3/xj7rynT7aajOyYmprlr5td3vuu%0A11OrlDhz/70cu/PzXHbLy9l1w024z6jyM7Vh9o+WOf/oI9g0QUqJcIv81Pt/nqP33cXXjjxELwyx%0A1lDyXCqupDk7zZmnT7Br776N/Witqa+tZbZHjmJ0ZITXvuYVG5+PjIzw+te/nle/+lX8zhteQ7i+%0Ahpq7n1Q6FDpzhH6Ow3t28fLbX8dv/dIvMn32LGnSZHhkmDhpUgoVoXXxg0VCbfnTj/w+n/74n7H/%0Aiivw5maydT0hsNZidKbUxMKkCnjze36AP75nmqnlNiO1Io+OHyY583lqBs6klm6qMUKw1Q0Jzpzm%0A6B/8Ntf+21/n3/773+W//OEf8Ccf/RixtczOHEXOP4XuL15JobD5Am96z3vYvXs3T/3Zf+Yj//Fj%0AzHdTlI6xQuHZlAKW3ROT/MxP/yiD19/CV07M4W91MqJt7Rxhbz3LujUJys2T23otbq6Gbs7SbDTY%0AMTlIybd85bMQR1GmMNMaqVxy5RFWGl181yG4fD835DqMN2K6UiDNBeUaxEKhhYNvY4zVpDpBKIdB%0Am6BMTF24nPBGkVZTN4obe6eJpaKeGhbjGCE08fIJnMompFdEFQbJshJT0sYscf0MQkp2iISXq4TN%0ABcvnS1cTCJfC+bshOyOEI4cYKCi2RKcypZAQxP2cX81FQkLbTJ1jhMRBUIqbjIsezcIEobX97MaL%0AECbFJAHJ2hTCrwAu+V49y0GUilDlEY4POOhwHYzGxAFWx+iwRZT0UE6BSPlIa7lgfBxLl1Q4uCKz%0AZ84Jyzg9tjohrbjHctTg9MiVWATjnRkOLD3GVHGISGYKtLk4YjHNkUstB1TCDU4EwMOpx92pjytg%0AUqR4om+LXB4l163jYJG5GtgEKx20WyAujlNePUV34TGi/DCxcBC5amah3FfxCZMibNafDpqK49AT%0AkFhD0rdX1frCQoMFqbJcWuWiSuNoR7IUzFPUKUGrBxMXrcO9pIu0OrMBtwaFZbvULAqHhMxuNsDB%0AE5YKhgoJM1GQfRaGuG6BgEEio7mzs8yII4ktuJ7PaKkAvXX0ytNQ24ooDGUksFSZjbBysxWlpIc0%0ACVJHuJ0lvNYUXQsriSWnJBXZJ+ifMTYsUBQJm665ljRJkJUaztIKjmvoCZmRa9Jhu+rRro2y1Oyi%0A04w8cSqTCCeP6WUqWkWm3DVRG+UV+WLicrhk2N6d4pACVzosiyIPFLMcIscargnOouhSj0Nio+n1%0AZbeZ1bFBWNHf64WMUtA2U/xqLDaNMckKPkB568Yx2ahJM2oTWTCOT+qViNwSolunFaxnFtfWYoQg%0AEG6WtyocUuVDGqP6mnPIVH4b9wRjieI4s590INHZfaWdr1Bw80gyYhqTGT5KIXAEHMgpNnkuGENq%0ALb6O2YKlI7JK880kVE2C7tumBsJFW8uECVh3qwzZi2Uc2Uxg++pKqCpJTkkSk/XbHB5He+EGM6mB%0Afb7D9NAhFosTVKMWplOHuIOfdDBRlzSNEY5DsVDjqsEK/2LrGLMveSUL958mFjlcQLVWaK8vkDlW%0ApCTNVdxcgVp+B1uTFVbtRYI1iuON/gNY0Zal1JCTCtdKYiVx4oSiuKA2tJRk397U9RjatYdOs4mR%0ADq1Gg1YUb+xOYpEm7RPxkGCRvTYjnGZLskgul6M8uZWlhRWOizGmKrvRQiEF7DGrXFP/OqWxMYKl%0ARcKTPVrnzlD9NpaxQgjypTJapyitKSQhTmQRfVNuYTWJhkh69JwKj0UhQ2ODbNt3gFYq2XnzK3n8%0AxAztIMLffTnHzszzic9+jenFOlIKeqlBeB779u1mcCZg+ugxlJQMbdlMubWGbS9ilCJfLhO32zjG%0AoMMA3UkvjneTMij69tYWmlbgxwlGQNBsopeXKHuSXhiisLgiz9e+8Dnu+C/TLMzN0m428f0caRQj%0AdUw+WiMujuFiiBH0nOe32CwX88/K8Lzp6n1s3TTMJz57H6ft1WwvK84/9Si+Sti/c4KjjzxEq9PN%0ASHUDUnlUXIeX+hppwdcpRVKklJx7RnapFDCiBCKOqBvBWa04I3zyjqIbxWBSEBIdrGC05uin/4rP%0AzZzlqre8Hd91GB4box1GuEJhww6mb/894Ah++B1v5Y0/9A5Wz51lfXYGnSQozyNYX8PN5SgNZSq3%0AP/qzv+Hho8e58aVX8ObX3szQQPVbjhkA6XpY12MtjGi0AxKxgBXLWM9DS7d/PQuEkBzrBHy90WYt%0A0RhrsUIRaU0aJ8wtrWbPNf2zPTU9i7XZNaOUolatPMtW9QL8ag2nUMCv1giWFrHG4BSKjA1U2DQ2%0AglCKmfOryEamTFaew65Ng2x2DPHqCr0oxKtUqO7czd53/jCTN97M67/tEf/jILgYveC6Dr7vMb+w%0AyMLiEmfOnqNQKFDI5xkbG0F9U16sALRXAJ0ikk7m5CEVyOxuxIX8dWuxOqHe6WGtxgo3y103KWnY%0AxjgFqlv3csvhgxvk3QuNqw/u4OFvnGF6YZVWp8dao0MUp3iug+sqPEkWr4FFC0s3jGkGEeVCjrGh%0AKts3j/Det97Gjs2jL/Sh/INx+aH9fOiDP0en02FwcIDxsewY3vm2NzE1PcsTTx5jtb6GNoaBgSpK%0AKXK+T6vdZq3RZE4IaqUiwzJlx+YhXJ3QbTZpriwThyGFcpnqyChR0MXxfLxcjvLAAOWBAZIoorm6%0AwvSJ43zmD34PYzSHrr/xBe6R7y8IIdg8OcHmyYtOGb1eyHv/1c9u/G6tZeeefbiuRxjFdIMejVaH%0AxZWsMFXJrPi0VMwzv7hCq90hn88xPFijWMgjhCCKYhaWV/E9jz07t/CON77i+ZrzvNCp/s4bfY+h%0AUCziuC6Dw8PZc0/h7+NncAn/HHCUYmBslNGRYdrtDs1mm8XFZaamZ3jiyWMolcWYSClRStJstmg2%0Am4RRTKVUYtPEGIW+i2Cn02VhcYnNmyb4gVfdRqVSfoGP7hIu4RL+vvjueEK9hO8rCCEGgZcDtwLb%0AhBDvA2aBr1lrF79p258Gfg+oAx8HYuCtwEeFEJdba3/un7Xx36e45l3vJgq6BGtrRJ02uUqV1/3y%0Ar21kO3234oYrtrHWCrhs6yWLoW+FsZccxmrN4oP3c+r+e2gvLZEnWxRJHQevUmXsiqsYv+Zatr/m%0AdTj5AnGiefz0EiPdac47WxASfNMj8qpo6XB+YZ2xwWcrCoQQ5Gu1jZwfqZ57+0nTlHsfOUGaxJnq%0AS1xwk7MIa3GUZHG5zp1/+Sn01EmWT5/k6//fJ1lfu2hV7K8vkage0mpioQidHIly8ByX/+u3f5eP%0Af/SjfPj3fw+BYue2LXRXV2k3W5w+fnyDcM3nc/ziz7+f3/zt32dtvUGhkOedb30Tr3/tq57T5k6r%0AzYE3voWzd36eztR5Um1oITgdJRQfe4x/8ZP/C//yZz/Axz7yByzNz9FqNEmSmPFCSrFUwqlWiKOQ%0AoNNldbnOTL1HMVxjwlpGXA+LRfTtSLGWxsIc05/+M2o7XsvMagdjLS2Z40j1MkbbdfYM5Gi12pQK%0AObSS+NYQ1leYv++r7P7Bt/PK21/Hx/7qbzFhG3REqpMsM9DNk1pDpxdy1113sXv3btApI4U8o8Jn%0AtVvH1yEOMFwa4LX/+n3sePXNrDczXabMVXDyA1DbCitPEyw+BQic2ha86iQ2CfGSNnmZcur0ad76%0A5tv5yj03cvd9dOwXbQAAIABJREFUDxD2egjlMr59P5v3X8/sSot2EHHy+Bl8BUPhKlXpYLBYm40f%0ArTxyJiMIYitZ0RYvSRlXknd3nuRuOcyjpW0Iq7m9cZQhR7BiFA8loKwlNSnp+jlYP4eXr8GeV2fj%0AVMeI5adQxRHc3BYuk4u48SITJqTQXULLHPYZWVUm7dEwg8RhzJXFHE+HCfU4pSccrNHZwr61SARK%0AKhwhKAnY5rmMFCo8UppAr53FmmcvBIi0h0FkNr/dVaiMY1eOE/Ra4BVhcBeyuhmEwqYR4bl70e1F%0A1NAehJNDOh6azC75Qm6lBRLpXqCAcQUkfpV0aAd+K8fBzixSJKz3VTxKgK1tJcvclChr8ESWM9m0%0AgmWjiGVGILSswBNQEYarVEIiHOZFgZHRXUTlzRlB018wFxdUnSYFLGPtWdaVS0P6OGkHhEvctzQW%0AJkGkIcJaqjbmRTnFYuLQs5aONoRY1p0SSdzBcwtI5SEHtqGKo5SSNlc0jtEDlJR4wrKKycge7Mbi%0AuSsEBkFoLPvosU+mLOJySjt0gBKGA/RYTCKSbDIjDFqgepnCUChiITiTGJQAL4qZr5vMkjtqES4+%0AiSsVlWIN3BLR6AFsn2CXaUh+5SlUbw0lswILhaLmKbrGEAM5LpBimWoQIahblw8fbfD64ePUhobw%0Ap6bo4hCURjHSwUGwKVrDK+5guS37wqy++ssvsNyBBSNpCDiVShwpKORd0nyVJ/IVYlFiz1CFNx/Y%0Ajjn6eBbkSUYaWh2z7/rrCPJFTj/8ENNT57NjISM6+5foBuFgyBYU/JxPjCAIumgyu1F78VKia2Wm%0A6xUS4xYIqjuzbzSZhfc9zgSX6zUioTgtyggEyvfp5kfRQRNfWDwUympEX91qyLIfYw3aEahcHhHF%0AiDQlaDcIZZsLdKjIjFRJLRSEwFjwHAfhOCRRiDGGEZMyKHVfpwaOsCghaAiPaVVja7rOeBqQWEGq%0APZZMhGtiSkkHAay5FWbzY5Q7C4ykHQ7mFKdiw7xxgXCDxEiRLMs8614FKySp46HyNRy/hEza6Phc%0AViQDjOVLXKdbtE48xdjoDi7ftYupxQbdMGY1blxUzpsU05ohbhtitcZqbw1NRjBfIMafwRFljgBK%0A0TGW6U5I02Y5vmUgNpqrcg7l/lyYRBHT8/OkhRKtMMItFFFRjBWCgusw3JrCK/RwTMpgVCeRGT3e%0ASDXFKMLGEbVJw0DRwW1HG2NCKsXAtp2UnHl6qyv41RpRs8HCkfufl3AtVKpsvmwvRmuCVov1epso%0AjPByfl88c1GCKWymiEyFwrgl1v0cDyymPP7hT+I6Dq3Nl7NUbzDp5virLxyh0QqIk5SxoQonz80i%0Abcr5M8eYaTX7M0k2isIoxkqJ029/aWITOk1pLCxk85+1pNZmeY7WkvRbVOgrORsGnmgGNP/mM1Sc%0APK7JxoUwLg995U7SKMRxHDZt2crJ0+eze5bKnAV038o88XP41W9PLl6A4yhuPXyQE2fnWVxtYqWk%0AFKzgKhjL78RzLj7nu14BR7mkjsM9wrJFx0yIrAjLMRZtBVJcvO7XjWDFSM5ZlwUnj68UnTAm1Bqh%0AQ6SJsYsPYwoF4jBk6pGHWDhzmi8t1VldbzI6NEirl2B6HYTI7qHCWL745fvZtGmcqbvvor2yTL5S%0AA2OIux0qY+PsOJypP1bq68zML/GZv7uHBx75Bi+5cj83Hb6Svbu2Pi9JJ6TEGxzGMxDHmjSJQMd0%0AdJTNvwIUhtDAQgypsXiOi0g1xmhAYKygHVxUG2X1ZHqj/UpJNm/exCtvu/k5358fHuHwL/07Fr52%0AD4sPPUBvdYU06JL2ekTNBiZJiNsaq7OiFh3H9OorpJUC/sAgfrXK8KEr2HH7GylN/tO5D4lnPAMB%0AlMtlJjeV6PVCWu0Oi0vLxHHMmXPn+xbDFumPZf0BiKSHlR7WK/YtS1KE0VmhlQXj5HCszu4hykWI%0AHBKDTXsksQa/SGF8B9fd9gpee/NVz2nfC4XJsUF+9X1v4+zsMo8+eZZjZ+aYWagTJylxkqLSiHpq%0AMBYGcw6DIwOUizmu3L+day7fxeV7tnzXkMf/UAgh2HfZc+fkYqHAL/4f7+eOL3yRu+/9GnPzi7Tb%0AHTqdLiurdTzPpZjP43kuYRzzdBDSKw/y9tfeTtXEzJ85zeLUeWaePgFkpJnWKUZrStUaxVoN1/cZ%0A2jRJe22N5ZlpvvCf/4Sdh15EofL9q3z8bkL2Li+I44SZuSUqlTLFQp6hgerGXGKtRRuDFBIpBXt2%0Abn2G85Wm0erQaneJ4pjR4QF2b9/M+//nd37HIhoA1/XIFwtIR+H5OZTz/Lbn34sY27SJn/i5/416%0APwJh9779L3CLLkFIgVKKpZUVwiiiUilTqZSpViuZK0QcE8cJqdZorZkYH8NzXTqdLq6b2W1LKbHW%0A0g0Cmo0WQa/H5OQEL7/lJt7xlje+0Id4CZdwCf8AfG8+1V3C9yyEEO8Gfh945hPS//uMz3dZa8/2%0A/70d+C1gDXiJtfZ8//9/FXgY+IAQ4q+ttQ/8szT++xhje/fz5t/493zqA+/DWssrP/Dz1CY3v9DN%0A+o7YNl7jp992yVro20EIwcS1NzBx7Q1c/pM/w8kHH+DYiRNgwc0XOPzen2L3m972rAWWM3N1zoRF%0A6gOX48Q9hJYoN4+bK1Io5Kh9C9vm4tAwhYFBhBAUnydnJ4xitNYXXNu4YM81PlLjZ3/yf6JULPA3%0AX7iH42emGVxfxV9expmdRTgujk6wVqM6DVaCBtYKIuUx6w+C0dz1qb/gob/9JCiHgu+DhVK+QBeQ%0AUuB8U/HAvst28xu/8kE+9Ou/xdDQAK/7gVc+Z5EJ4PN//Snu/cpXyOWKmVIKeCSBsi/x/Iw02v+i%0AK/iF3/wtHrrnqzx47z3MTU3R6wWsLC1ukBL5fAFn20tYdcZYjgLWV5/koFlgWImLZJwQpL2Qh0+u%0AMSfnsNZBhz32rx2jHa2xlKYc8n0uyzlEnkt1bByxXicNI3qryxhjeOjIEa7xU1Zqezg9fxxjNaqf%0AVdjRKb1ej6WlJQAG9u5n0+AXyc1HjPp56IXU0FiTUj56L+lN11DM5yjkfQpulxCLEArr5Nlgyy3o%0AqINtzjKWdil5go/fPc188iA/8mM/jlF57rrz73BzJV58w6tZa2Y2iFJk52S9F4I1uDruWwJnXVE2%0AmbVviKSJYtYoZhLBnFFsVYYrzSpxR1A2EUYIHtI5jqWKxMT4GBLhIv0SoyT4SYNVazLLWpOSG9qF%0AHtqNb0PKTorbaHHeDqFFDZPEGckpVGZx5pUzK0ij8XMVXqoCel7EioamcZmPerS0xpWSghRclfcY%0AlGCUy5pbpFMaQ0VtZHf5WePKKh/pl7PrIA0JTt1FGLXxTUKYhEi3iFcYRri5jNgLVjDWkKyfwymO%0A4FQn+6obiTLJxvgx/StryIQMux4rtUnabpEnvBLewAEElmLaIZYeiXSZLm8ncAogIJeGHPQlrThl%0A0Si6CE6Zvp0vkp1Sc7WTMCYtdadAR4AjJLEQsJFdqsAavKhFcf0sic0WuQXgW02Mwtg0IyMQpFh8%0AayjahJru4UZN6qOH0NJjpD1LWQc8EF2w3rWMD++kUxrDIPHCOLMVx2ZjByinAUHcRlqNZ2I8AQWp%0A6AnJdBwzGydc5ml2ugnHqSABB8NiHHIyzixiy1IQ6DQbL2RKWFeIjWxLbS06zewnlchsOTw0+XAd%0AwnWMWyAe3JnNscEyTq+enXOTZSmGRuBYTeUCOd3HBaWksRBYy4nzC6z+1RcZPX0OR2uEA0Z5aOUj%0AdMTJdpeR+ipJs4HWKW6+jFAOObdAz8vxmchFCAeFZmu5SHFwiLb0kVISpSn1KEV7PsNXXA2PLG60%0AIrJZVf3bfulX+fJ//AP+/A8/wkqU4AjICYFDpp7OSFWQjsOB7Vt55wd/mT/69OdZu/tLjPSaOCah%0AaUH2VczCyRM6RRLpMKYEFZWygkfSZ2WfUOM8rocQjocQCunmcPIV0vWzyHyZbhjQxaCEoGKTjQzU%0Abr+/PAR7t2xGrK8x22zTDCOMTjD9Odg+o58rUjLgSDzHZcttr6S3ukx3ZZm5c1OkfatgrTzGRwcQ%0A66s8yjALssjOdJ28SUGASEOGlh8kFRK/fw0uFCZYzI+zlBtlJVpHpKvENsCNsxeyCxbEWkjma7vR%0AykOZBC29/5+9+46S5Czvvv+9KnSanrizOe8qrwIKSEJCCAUQEggESASbYMAY/MKDebGNfZzTaxtH%0AMOexjSPGYJOTbUACS0hIKCCEsrRI2rw7uzs5dayq+/2jamZ7V7Or1Wg1s9r9fc6Z011Vd1df3VNV%0A3V1X3ddNPmf40QTlcgcTg+AMSoHHa5fkaB+NqQ0NUnjkbn79z36GgUrCT7cN8NWbHP27tuJchO9i%0AOnKO0VqV/j07GIuaRPWIku/TZulYrdNbmxlhLsemKGY8iok9n2YcU/I8RpOEyKXH6KlPxDiOGewf%0AIGyv07t8BbuffGI6e+sBndUBuqsDmEHRT0tr14BiW5lmo5aWKU4SXLJ/+Vyy7yfF6k+p7NmNF4Y0%0AJ8apjwwxE8/zeNtv/g67nnqSx+++i2989X8Y6+sjIsELHX4cUcguYvJyRSzMEebydHW04QUB1VqD%0A4dFJojgt7RwGAbv7R8jnQ8LAJxcW6OsfIfAcjclx+oZ2UsgFNH2fCGP73gEKFrK2cxHLu0vkA49o%0AcpLmxDh+NjovlibUIT1muCzpWnEw4eDRxBhIIKnXaNSbOD/AzCdp1nGuyNIVKzHP2Lunn7g2ifMC%0AkrCIV+gkwiPnIpYs7uH0Sy7l37/xA5Yt6ubS808lOMjYmlMazSj9PuISnEuIJkZ59Cf30qjX0t6Z%0ASZJerGQeldix23yGgjKPeEZbElNKmpzEGHkHiUHsjFsbAbstxDDiqEGE4ZnRVcjTVixSa+xLrk82%0Amjw8McHmbbsYihJqSUK+UScHVCwds9jLPkfKfU/xw3/8W6xRS8e2XbyE8b17yLd3sPLscykvXDi9%0A3iRJmKxU2TgyRt/eAW698yeUS0XWrlpKPr9/L+BKrcneobSHSdRs4HkBuUKeKEnw4oSAhIWBT9Pz%0ACMrthOV29vT346K07D+ej1/oTKtltPSyNzMC36dcLrNm9Ure9+63T/cAPFDb4iWc8Po3sf66G5jY%0AsZ3hjY8yvn0rE7t2Uh8ZJv/QJtg7kl6cE4Z0n3wyq8/cwMIXncfCs84mKBQP+X8+EnK5kDAM017P%0AUcTA4GB60UCpxJLF6XufJAnNZkQcR8RJQsMvMFZZgkuaEDfSi6kaNRweeF52GwBGYB5e4OMHPlG9%0AhmumCW/nh1iuSPf6s7jyta/nPTdcQe4oS1CaGetXLmb9yjTBXK036Ns7wsDwGF/49p3c//hWms2I%0A5WuX8avvuZaVSxdQzM/cG/1YkQtDrrv2al776qt45LGN3HLrHdx82+3s2NnHkkULqTeaDA0NUyoV%0A6V3Qw67de7j1vof564/9Pr7v8+fveScASZzQ0dNDoVymWa8zMTLC7i2b6Vm8hFJHBx0LFlCvVBgb%0AGuT+W2/homuVmJh/RqGQJ4pi8oUCC3u7qTci9g4MUa830x7yufRY4vsexUKeYqHA8OgYjUYzvVih%0A0aTcVmRBdwddHWUuufBF3HDtFRQLB5Ysn9krXvc6iqUScRJTKBR58UsveZ5f89w645xz5zsEaXHZ%0Ayy5m85Zt7Orbw+joGNu278SAtrYShXyeXD5HoVDA9739qo10dLTTbEZUqjUmJiYZHx8nCAI6OtpZ%0Avnwpb37j67j6lZfPeC5KRI5eR9e3VDmmmdky4J+BCdJeqlXg14C3AKcAb2W6HwUA7wbywMemkq0A%0AzrlhM/vjbF3vB5RwnQOe7/O6P/oY9ewKcjn2BPk8p73s5TyxbRtxpUJ3by8dK1c/7ctdPgzI5fOE%0AnT2MDI0SuZi4kGfJwi5OX7eYE1fO3KP4tFdezdJTN+AFAV3Llj9tebmtxKplvWx8YpwkSUuLRVHC%0Arr3DfOqz/83lF51Dsxkx4LcRuJCCxYSNGK/RxLIxxhJLx7ur+h595cWMdy5hXU8H9Sc3snXXIG3t%0A7azt6SZJEgZ3pz1OOru7Oe2ss54Wz+LFC/nbj/8p8PQr+qc0m02qk5PsHh5hdy2hFsdEZvQsWMKF%0Al1423a69o4MrXnMtl7/6Nezavo1P/fmfMTwwQL5QZNHSJUyOT7BlskrcXcCVSgwtOY97mlWWRmPU%0Awqy3sHPsbl/FTi+kPjxJe3uZwkAfJw8+Si6uMFzw8auTuCShXqsxsHMH7Tg6u3soLlzE5s2b+eZ/%0A/w97xyboGH8My5fx6uP45mFRlchBsVSiN0uGL73wpZxz+60U+r/FF10PbYGP4bOCKv0/vJVHO8ps%0A+IX/w2tP6mX55gf49sBOKrkeLEhLv7kkInEJlR0/It+cZLlXZU9xFfUI7npoG49t3ku+tJb1512N%0AX+piaKzCnqGJ9P0mYaRS5dGki2IyRI50/MDQD9MeJvg0kiajFvIQbURZEdOtibE1CVjoebyO3ZRw%0A/Dgp8OMkxI8bBDjqzsMPQ/yOZUz0rKM5uYd4081E+U7i+jil1S9Jk3OlPFe/5c2M/fBm8o/tJjca%0Aksu106gtJ2iM4efa6cwXWFLfzUDiGM8XsKhB3otZaQkrcYw1jdE4TZydlPPo9T0afkg1KLJpwckk%0AtTGiwgL8Qs/+G1axG0tiPPPIRRWi+jBRdYxJL4cLfULX0iPWJVgc4QqdeOYRNEcJWUozK2GcZImR%0A2Ly0h2LUhMldlBauAs8n8gImvTKTYRnPpb10HMZIfsF0b95c0qCjOcaLGn0EuZiaS/hJ5PNglJZZ%0AvCRscKKfYGZUvTz1tm6Gd26lpzJBvneMifYVNHLtmEso1IZZsPMevPFdDMUOz4MNyRgjXp4RF1Kz%0AgGG/SJQ4Qs9jcTTCkuY4YW2QHZGjmuuimWujUehKi8huvSfd9/GYCNtI8AmTBs4leGZ0hiFRHNNw%0AjpW77mSi0Es+adJbGyAfhjS8kMTPUfU8PKtyfz3h4UbCaaUaQxaQj+r8tJHQdBBmJVQDSxOrSVYm%0Attbyr3NZeV3LepvlDToCHy8rw+rhspLJ6Xsbet50z//p8rNZmeOphOvU/Ng8JssrcLk2hnZvpVFd%0ATHczZlUu5KdJa/89aDrYNpEmFV3UIK4meH5A1+LFLO86hY1PbsIZFMIcXuAxODzOeDJOWzFPPszT%0AFdXo+9FdxEERjwXkkiYeaUnYUlcPj333RvofeYjTe3sYq9fZOTrG9kbMoiA9geABS9vbuOEXP8iZ%0A11xLsaeHvk99loFSFxNenqBRo31sK41CN7iYyfo4DT9HHscimpzn7WJz2woGFp7IpAU89dRT2Qv0%0AyXUtwy92gvkU1l6KjW2G/i1pksRiqA6lvbrN8HwP38HixYv5+Wtfw8h3/5s7idmSD5hI0sRhPPU/%0AA8q+0dZ7Ag/7HuNehdLqU3nX7/4hleEhPnH9G2iMjablxMMib/vPr/Hpn3kT4yMhDTwGgzY64yrl%0AwAiaNbw4wkvitCevGQ2MphcQB0WaQYG7k17qZUdhYjfF6iiQ9lLEz1MrLsDzcwRRjTgokosqdNWG%0AOHn1GnY+mf6Pe9pL9CxagBvaTRJFRLUqjdFRli5dxtLednrLARsffIzRaoN1QZWhiqOay7Fs6VJ2%0Ab3qSyTihjjGaJYcipju3kuvoYHh4mEbiCFxEm+8TYzRcQjnMUfIsva4m3eqxJKFZrdK/fTue75ML%0AgjSJGsfks/c1sLRnac336Ql8FiYNqi7BYUTNJs1aFT/oxjMjyS66cUkyPYZoEkWY5+PnZ76oC9LP%0A6uUnnMjyE07kp94SbrvrQcYG+/H3PMWq5tY02ZPvpOOcyzh55WqGRsYZm6wyWalTrTcJA59iPofv%0AexTyIZOVenbSN6KjXGTl0gXkKFPZW6VSXUS9Vsdh6Ymx9jJdnZ2c9epXcu2VL2fwkQcZfvxRhp7Y%0AyJM/vD3tnRqnJdcn8RiNoWHG3sSxs95gOIrJBSG+H+BHTRqen16sYh7p5TLGnr5d1Kq19EKEXAm/%0A1IVXXkgtSgicsbi9yJve9y6Ka07hu//wDZpRzHd/+CCXvvg0zj19HQu79y9FV601+ObN93L/Y1uY%0ArNZpK3bgdS6lVCrQ3d3GjvEJPDPCIKCnFJIEORoJNKKY8Xp6wcKIGb75LMdIsl6KNYwdhCQuHY3a%0Ax5EzR85gQWeBeKp0bGbb+ATVep26S+sxdAQ+jXqN8dhR9DzyYUjRh0U0KdZqRBWjs3cBQaHAWN8u%0Akjimd916zrz2uqdtE709XeTCkNHxCXbvHaTZbLJ5+06CrNJKEATEccxYPSDoWEExN0JSn8AlMc1G%0AgySO8QwsiRmKYzBHsRnhO8faNWtwGLliGS8sUqlUGBkdZ3R0jGYUkQtDli9fysLeBZx1xgauveaV%0AnHzi+oNuv63bcfvKVbSvXLXf/C/c8BboH5m+oGHNNa/jzFdf84zrO5JedvGFbNuxkx/9+H727h0g%0ACEPGxsbp27OXXBhSKOTJ53LTSdlcmKMtjGlbuYihrm5qo6O4yUG82nhWyj2eHss8HZfekUSOOM4B%0APi4M8cICYaGTZQsX8YHf+lXOP/OEF8SJ52I+x7qVi1i3chH/dct9+11QctKapQd93LHI8zzO2HAq%0A9Xqdm2+7HYBcLserX/UK7rjzHp7ctIVSMf0OtatvN/c/+DDnnv3032bXf/iXCXI57r3pOzx2913s%0A3bYNPwzJF4u09/QwvHcPP/nf73HB1a/GD3Sqc75Y9tvDM6OQz7Fm1XL+z/veyrade3lk4yZ29PXT%0AaDZbevsl7NozQE9XB5VqOvZ2VxDQVixwxmkncME5Gzj79JMOO9E6ZfW69ax+3zMfc0WOhLPO2MBf%0Af+wPeOSxjdxx5z088NCjDA0PMzlZoV5vMDY+QaPRII7TSm493d3k8iG7d+/FDwLCIKCtrcTqVStZ%0AsXwpF55/LpdcdMFBL9ISkaObvoXIXLoYyAF/5pz7ipm9HHDOuT6gD7jlgPaXZ7ffmWFd3z6gjcyB%0AfLlMvlx+5obyghbm8tBskisUsBl6Raxd1s3/c/2F/OjRHdz3+E76+kdYtqibay85hSvPPwHPm/kk%0AiJnRs2r1IZ/7w+95PR/53U9SazTTDmRmJEnC5h17+dcvfItCLmSyeyn3RiHdjTE6ogoL6yPkLMIn%0ApkrItuIiBnKdBO2drFy2iLdcdznf/tx2wlxIrVohajYw8+jo6qKrp4cb3vkulq6YufzaM53Queq6%0A62g2Gjxy/08o9PczMjZOuaOdt//cu3jV698w4/qWr1pNrrDvhPGGs89h9br1/OPX7mRXHEOYIwnb%0AqYbt7HQL8FxEYj7O95jwuom9gCCJGZussroU0pbzKEw2KQUe1cTHmgntBl6jTjMI8Eolll38MrYN%0AjeA8j9E4YQKH3xxNy2K6hGHAeR7t7e1cccUV07H2nvkiFtx7N1f3j/CQK7POKqzxqjQmmvQ/8BPu%0AuuVW/vc7N7JuYDv5CY+xeAvBghMpn3QVLm4wue1uXGOcBMdW36iFBcIgoFJvMlapp2OBeR24asxY%0AdRjfjEXdbYz09/GNr90Hrsh41+mEk3tYE42wDMhhNMznnvJqii6m2agRxI20p5pzQEwjccR+2ouq%0A4YC4gUtiQs/RZglthTLjPWuJgzy1jpU0+58kHu+DXHoyuhQ63vvWV3DqZWdyBwnrOh5jx40/ZGdS%0AotaxmIYto5OIVZUdDI1s5/bQJ+haSXe9Snm0j1xcx3cxsZeWQ3VA3c8zkmtnON9NY/2LWBDmGHjy%0ASeKoSbR/vy5c3MT3PIrEnF5ssGNRF9u2jRI3qziXpEmI6caOhstKT3sBFuSpDG6GoIDfuZzY0t5U%0AU+ttjm5lG7B7fJJCaZRcPk3E4QVg3nSS1XMxXjauZewcS0c3MW659EIHF9FrMX7WjzAAGl5I3Qup%0AeDk2tfcylGyma2IPbZN7CbrWMrTqErykSdeWW4irQ+yKEioOVrgmeypjFHIlLvJqjFnIzbkOEhJC%0A8ziruovHkwAviimQjjeZ4FELimn5WS/AggKJ59MIiuRdRDGuMhkn4Odomo/nReRdQr1Ro318O3k/%0AwA/zNDyfkhm1sEToV/F8n8igFifsqVXo9o2tjZgmRuhB0YxTSgX6Gk0mojgtHesciSNL+kNImlgK%0AzVgQeCwvlthU6KTsGtjkGLWkiRc3AMOLI7o8I5fLM25QbzQpuPSigDjr4eq7hBgjNp+Kg9gv4Hk5%0AmvUq4yN7uI8yBUhr6LZsRxOFBTQImR5BNImIk4jxkQGqvmVJHHDmMdBMiJJ0PMmJySrd+SZLcFQm%0AG3hJzKl+lYmgSC5ustCrs/XHd/PUHbcyOTxEUCiwdu06Sps20THQT1/k0sSaGc3l67jone8GIGrU%0AaY6PYg5GnJFYSNvYLnIj22maRzMoUwxD2l3CWurkc92sn9zOlS9aw7I3vo13f+RPiOP0FRbb2ila%0AlTp56sUurO18unpPpDoxgasPY1tuxcXNLHvoWL16DW9961s5+6T1PPD973BZ3ogLBUb9kJh9ieqc%0AGcvDkIYfstNy7EoK3PfV71HqXsTJJ6wmLnfhxtLEaD3I89Vv38ZNtTJjxBRxPJxbTIerc14yQs5V%0A0pLGpGPYri4WeSBLoE+NHVz1CzQ8n1yYjrvlsmLFZh7mh3hJRBIU6IorrK/14SUTnBqPc08uIPEd%0A5SQiGNhLVK8DjsrunQw+9jCFngX4+Ty+GW2FNhKvRL4yimdGFEXs2LKZfOLozYVYLketWiXyA5pZ%0AcrRYKhHkCyxatpykXmdsdIRao0kUNSl6xmKfdMtyWXFllx4jLI7wk5jFq1azYukS9u7Yzu69/djk%0ABAVz2fit4Ic5ujxwjTpB1su9NjRIfWKCYEFI4HnEnoeLI3bdcSuL+/fghzmiyiT57h66T9o33vqh%0A/NwbLuVeHnI1AAAgAElEQVSUdct4+IntPHDjJI2RrYTO0dHbzoc++m7WrFrKtr5B7n34KR59cifb%0A+gaoN5pEccL4ZJX+oTEW9XTSVsrT3dHGuRvWcf6Z6zlpzVLGxyd45PGf8rf/8K9Amji4/vWv4dVX%0AXUlPTzcASy+4iKUXXEQSx+z8qz9n1z130bVjU/a/Nh7PL+LRQg/55jgwjKNC4hICB4kzkjjG4rRs%0AO0GOsYlJvCAkybXRDMqEXYtYtmY9tUqFpzZtpeg73vrW13POFVfy6FM7iOKEnXuGGBwe56lte/nC%0At++ku6ONycq+S0TuvP8JJio1+ofG6O5oY2S8woINF3P9lS9ibVfAX/7JH7Nl505Wrl7NX3z8Eyxc%0AtIhvff0b3HPXj3j8iacYnZgkihPiJCHncpTjOhHGHhfiubTsdugZpdDH+VCNIrbt2U21WgWgs7OT%0AkeFhmtU6oUHRsrHQnWM8duQ9j4VhwFmlgMQ3cl4O8jnaOjuYHB4miSJKXV10LV/BJe/7wH7fMXO5%0AHOW2Ijt391PI5yiXiixd3EsQ+NTrjemT/At6ukiShCiOWbZ4IVEcMTw8ytDAbvJRlUJgLO4sMLJp%0AI30Tk7QHPqetW8sFr3glL37xiznzzDMJgoDhkVE2b9nGD+/+Ef/06f9IE675HB/+wC/w0pecT7nc%0Adljb7aEYadWEhKyQCHOfdOzp6eZDv/jzAAyPjHLn3ffy4MOPsvGnTzI+MUm9XqfeaFCpVImThGaz%0ASXt7mShKe6sFnkfdfKxzKYVCkXK5Dd8c9ZEBJvu34xpV8HxKXYvIFbvIRxGrywELa0OccvpiLjjr%0AxDl/zUfCCyA/PC+uveaVnHjCOv76k59icGiYclsb1VqN3Xv6D/qYVaecyqpTTuV7n/sMt335S4wP%0ADpJfsYJ8qQTOMbx3D3u2bmHZ+oOP9S3Pr6ntPXEOF6cXZG44eR0Xn5+OX12vN9jdP0jfnkHGJyt8%0A9VvfZ2R0nCiKKRbyXPqSs7nq5Reyctki2krPf899kSNl6uKSMzacinPpOO6PbXyCHTv72Lmrj/6B%0AQSqVCpOVCjt29lGMiixevIhVK5azdMli1q1dzYXnn8Pa1ateEBcWicjBKeEqc2lqoMWuw2x/cnb7%0A0wMXOOf6zGwSWGFmJedc5UgEKCKQ7+jEPI9VV15Nz6kbnrbczDjn5GWcc/Iyfv3/foexyTqd5QKv%0AvvjwToIeyt995htp2disrJ1l4z4683nsqe388nvfxK49AzyycROTlRqDtTqNkT7WDT4FDsbKvdSX%0AnsjycokVyxbzrje/mlNOXMNLLjiHxx58kK997t/ZuXUrAFdeey2vev0b6V6wYNbxLl2xkvd+5JfZ%0Avnkzf/LrH6Utl+M9v/RhLrr8isNeR7FY5FWvfwM/eLiP/seGiGMvLcppPnEYEkUxXtJMk2FhiCUO%0AixPKrsaKU0+iN7+VHQ8Mks+S4wbg+1QSRxTmOOM1b6C0aAnLi22sXLWKvu3bcM0mUaNB5ByeGb7n%0AkS8UuOrKKzj11HQMmF133MaO224h39XNimqF3uFBgnyBfPcSasNDJFHExNAgw42Y+yuOsbQKI836%0AOH7cxMVNXFTPTg4a/fisKAecc+ZyxqI8w2M16s2IiWqDJHF0txfpKOc575Tl3PjNh9lYj/GShBCH%0AtS1kuFlgeT0tbTrol/A9n0nnpxcGJE3iqIHfGMOLqjT8PLfQTT6usCv2KSQNSi5iHTGLiCnWt/Nk%0Aczm786uoNhKC7tVYVMf3AxZ25vnVd1/DZeen2/O3vvwltmx8HBsf48xyOw8WTsK8gJMntjEyvIWR%0AGNray6xa3k1t4Uu566GnKNVGaasP400+QMFLEyjj+W42Lz6PXEc3v/Oeaxm/+Wv850+H2BP71M1n%0ArGWbCM1Y2hzm3HCCdatP46bdMQN9u6jGNaKoRjyxh7g2ijUmiMf7CL20R5iztE9kYh4uqpOMbMNv%0AW4QFWYI/aeKZl25LzQpju+7H8wuEncsoLlhPLq5RMCPyc5Sbk9SApDpGpbSIuzvXs8dqrC93YCPD%0AtLkx1iVNwLHQh+G2hSyORvle0sX2vhEqsdEfefguZvFYH8Wx7XhJk+HJYXbFjjwe3R4sMIfFNaJa%0Ak0fDIjki2v1RKl6OFfXdPJX45KNJAhwNBwtGtzDWsYI4KNEMirQvPJFGo0LODykR09EYZe34Fh7y%0AumjzYLWlZalHXMCEeXgk+J7Pcj+hzWIGvCI/zC1mdWmAejRK1RxxEDDSaLA7TsiZUTKPbs9YVgg5%0AfdlSzi8WeGLrNoZrdSpxwmCcMBSnvax7A2NpGNAdBMSex/CKE5gYnWTJ2lP5jfe/k1//4AcZ7E+/%0AshRrgxR9I44jmlE63m/iHDmgmM8zUIvxsyRcNSwQJzG4GLKeAy5uUs13UQ3a8FwyXZI2MT/tORqE%0AeJ6XJquiZpZwaxI1sxKdliYDkyQru+x7dPseJ+Ydi1wEDhqNBuvdDgIciedTb+9kaOtWcqUibT29%0A5MtlKiPDVMbHsXyROKpMl8cdr6aJnfrEBAMP3c+FbpIfNScYiGMiz6OJpWVGgS7PsTxIOMka5DDM%0A83BJgosizt2wjjAMSaImmNHTWWZReztPbN2N73eQ4AgLZZzlSNq6aOy8FxeNgGd0LVzMS1/6Ut7y%0AlrdQ27mdXEdnOnbm5ARBrcZg9h44SMdozIVpT048IqA2UeMzX/wfyuUSC+qOHkvH3oyd4wtfu5G9%0AjTTxmOCICQjwWOE1GWlJhMRAA59yfYR8fgGxFxJ5IbHnYQ4qYZnEC/Cz8Z6jbIxfcwnlaJIN1Z2c%0AUdtG7AW0bd3Ir5yygupkhc7eBVR37cRlvQWjao3H/u2feOprX6Rj9VpyCxdzmj/CYG2C0xhkV0cb%0Afr3OaCOi0mwyboarVAksLfvok36++75PkiTUajVqtRptnV10eh7J8CAn+MayYg4ajaystsMMyr5P%0AIRcSRnWSnVsZmBijY8ECVl90ET/53k3T74UX+JSjBoml4+Ua4LuEykB/Otav7+GT4OHwkpiJbVuo%0ADfcTlNqI6zWKvQtZ/OLDGyqimM9x2QUbuOyCDfz2fXewNR0GkMW9XSxb1I2ZsXpZL6uX9fLGV0Kz%0AGbFncJTb79vIl2+8G4BCPuSDP3sVZ5+2Zr+yvB0d7bzk/HPZvXsP//AvnwXghPXrppOtrfo2b+Kp%0ABx/Aomi/+b5nrDt1A+Pjkwz2D1IdHSSIa4QugqiO1xiHZhUwXJiH3pVUkgCvrYvu7k4628skzjE4%0AOkEhn2NpR4Err7rsgOfw8H2PkfFJBobH2Lqrn8D3iRPH2ESF0YkKuTCgVMwxPlmlmM+xetlCrrn8%0AQkqFHEsW9JDH8bLLL2PNunUA3PC2n+WGt/0sAAN79/Logw+xc9t2Nn3+M5RHB4mBZuTT7ns4S6hE%0ADeJ8mVKpRGc+Ty6XI59PeyktXbqUxYsXU69UGB8eYnRkhIlGIy0NHgYsCn3OKuQIXDrabQ4ohXlc%0AHNGxaBGl7h5Wnftizrz2Otp69v8u9/brX0VXR5n7HtzIyNg4k5UaI7v7s56nQVbG0iefC6lUa1Sq%0ANZrNCDOjo72NE046heVLFvKON11DOD7IB3/hvdPrPmP9Wt73vvft93zdXZ10v+gM6o06//zp/9jX%0AdsOpRyTZCnDOsoUM79pJEsV0lgucuOb5G6v1cHR3dXLNVVdwzVVXpOO2btrCzl272bGrj8GhIQYG%0Ahtj4xJMMDY8QZePVbVi7kuEf30VpfDcr8p20lRLyHR08Uezilv7t059jUTPm6vIQZjFJNaGtp4cT%0AL3n5vL5eOXy1Wp3b7riTU085iZXLlx2ybe+CHoIg/dxJnCPIhpR5Jhe+5rXc97/fY3jvHpIkwfM8%0AglyOOIqYGBk5Ui9FZiEIAsrlEiuWpz2503LB+3qn5vM5Vq9YyuoV6fLv3Hxn6zWDLFvcyyknHPoi%0AbZGjnZmxZvVK1qze/7N69569/NKv/vZ+8970xtdy6Us1FJrIscRaxxgReT6ZWRvwILCCdBzXvcDV%0AzrmXH6R9g/Qi+tA5F82wfCewDFiW9ZI91HP/+CCLzsrn8/6qVasOsljk+JNkvecO58eucxAnCb7n%0AHZGrt+uNJjN/LhmB7xEE+054JklaojOJozQQ58Dz8PwAz7MZrwpMkoQoSiuXB1ky4kiJojSOIAim%0AL+1N0m66T3ueqNkkTmKM9OS2HwTEUUQcJ/uKiBqYeTO8H/vKX4a5kCRJiJvN7FFu31iPpI8Pc/vG%0Ah3LO0Ww0ptfZOm6heR65MJyO3UURSRZj2t5Nx4UD8wz8gGYU4ZLD+C5h6cnfMBsvd2rbSbLHmhlh%0AVo600dg3tuK+hzu8qbhbxiNtXW4tr2vfaICOfX089/F8Hy8MiaOYKElLvBqOfG7/8Xybjcb0PpHG%0AOVUyNSHJEjXm2fT21GjG6Zh3gJclJNKY07HKwsBPS2ZGEUkcT/cS29XY97xL8lFaUtbzMN/HPKOZ%0A7Rsz7x2tr3fqHWhZOrUvtP4fW1sY++Zlry99LxOceVlHwTQ7EgYBiUvLe/ok2bMZzjw8l2RlSW26%0A5OFULF7L1FQEBztkTPWyNXfga3la0OlzZ/87j+w4YJZG5tIk2lRp3tZNyti3HaWxx/s1aC146bU8%0AKAjSfSRqNqfbT72mqfWaWbaodT8zfN8jiVvKQU/FMdN70LJ8/3dh3//TsuTfwbYJ9luevkv7ntDt%0A2xJaVuDZvlJw063c1D66/3Gs9dg0/R60zPN8nyAM0+NTVmp06nmd2/899qfCzSLFLB2f2PfxgoB6%0AIxtj0tLPJoPpYwdTr3Uq4mTf/zIIgvSYDDSzY/T0+KPOTV+kEEXR9P/u6ceWfa+y9Rg0tc/t+185%0AzO3b3g40PbflsfvNZ+qAYtNr9lpKVO/v6VvG9Bt4iCZTkw72P8YesC1ZyzbmedlYU3GctXH7v/fT%0A8Vm2vewfwkG3z5mYkbRsZ57b998wMywIsFl8bkfZ8Rbnpk/KH0ySOKLs2GxZOd2Dfb9JnCNqpj9R%0AwjDAxXF28UJLdRDniJrp8dvLtuH06Joeeyx7k572WX9A2V08n9ZDtZvakSwdGzU4IM5mlH0W7Xcc%0AnfqPHPh5kZWINiMI/Oml6di6CZ7vP2NPi2azmb7+7LVNfQ9LY2jZyqe+J5GO/+umjy/71m/ZazJL%0Ax26c2jcsu4DJvPSijAOPSQeTJI7EpeMEt26jrccsy2pkG1Pb/L7vkc45GvX69DvnZ8e2mTjnqDca%0AabyW9rQ9Ur1UkqiJi5PpeL2W72xHI+dcul20vMdBEOCiKLtQZN/2+LRjEmkJ/+kpLx0O4oWqGcXZ%0AcTM9rszH+LPP5vfdkXiuKLvIxPPSMTrNjCRxNKPseGhGmA37kMRTx7vsuBuGmBlRo7FvW8lKzbfu%0AT1GziUuS/fbVqe9qs/mskCNr3288DnkcbDajdPvM2gTZuK7Hgrnc7+SFwUHL+Rib/n2tbeTI0X4n%0Az8W2bduo1+tDzrnZ98xBCVeZY2Z2CvAp4GUts7cBNwIfd8492tL2mRKuu4ClwFLn3O5neN6DJVxP%0AJx1TdsuzeBkix7qprqqPz2sUIscX7Xcic0/7ncjc034nMve034nMPe13InNP+508F2uAMefc2uey%0AEiVcZV6Y2RrgncAvAtuB84AGcJ1z7ttZm36gF+h1zg3OsI4JoA1oU0lhkSNn6gIF59y58x2LyPFC%0A+53I3NN+JzL3tN+JzD3tdyJzT/udyNzTfidHA/WvlnnhnNsC3Ao87px7MXA16fb4Fy3NNma3Jx34%0AeDNbSpps3aFkq4iIiIiIiIiIiIiIiMwXJVzlqOCc+w7wEHBCy+ybs9tXzfCQqw9oIyIiIiIiIiIi%0AIiIiIjLnlHCVOWNmp5vZ6oMsWwmcCGxtmf2vQB34YFaCeKptN/Ab2eTfPy/BioiIiIiIiIiIiIiI%0AiByGYL4DkOPKecA/mtmNwG1AF7DUzP4C+DmgDPzxVGPn3GYz+1Xgb4B7zewLpOO8Xg+sAP7SOXfn%0A3L4EERERERERERERERERkX2UcJW59A2gALwWeD+wDMgDPws8AHzMOXdT6wOcc580sy3ArwDvIO2V%0A/SjwW865f5u70EVERERERERERERERESezpxz8x2DHKfM7OXA7znnXj7PoYiIiIiIiIiIiIiIiIjM%0AisZwFRERERERERERERERERGZJSVcRURERERERERERERERERmSSWFRURERERERERERERERERmST1c%0ARURERERERERERERERERmSQlXEREREREREREREREREZFZUsJVRERERERERERERERERGSWlHAVERER%0AEREREREREREREZklJVxFROSgzOxEM/s1M7vZzLabWcPM9pjZN8zssvmOT+SFzsxWmNm/mNkuM6ub%0A2RYz+7iZdc93bCLHGjNbYGY/b2ZfM7MnzaxqZqNmdruZvcfM9NtIZI6Y2dvNzGV/Pz/f8Ygcq8zs%0AEjP7ipn1Zd81+8zsJjO7Zr5jEzkWmdmrs31sR/Zdc5OZfcnMXjLfsYm8UJnZ9Wb2STP7gZmNZd8f%0AP/sMj7nIzL5lZkNmVjGzB83sw2bmz1Xccnwy59x8xyAiIkcpM/s88GbgUeB2YAg4GXgt4AO/5Jz7%0Am/mLUOSFy8zWAz8EFgHfAB4HzgcuAzYCFzvnBucvQpFji5m9H/g7oA+4BdgGLAbeAHQCXwFucPqB%0AJPK8MrOVwEOk3yXLwHudc/80v1GJHHvM7LeAPwQGgP8m/fzrBc4GbnHOfXQewxM55pjZx4CPAoPA%0A10n3vRNIz58EwDucc4dMEonI05nZ/cBZwASwAzgF+Jxz7m0Haf860t92NeALpOcyryU9n/ll59wN%0AcxG3HJ+UcBURkYMys58DHnDO/eSA+ZcC3wUcsMY51zcP4Ym8oJnZjcArgQ855z7ZMv+vgP8X+JRz%0A7v3zFZ/IscbMLgfagP9xziUt85cA9wArgeudc1+ZpxBFjnlmZqTfIdcCXwV+BSVcRY44M7sB+CLw%0APeANzrnxA5aHzrnmvAQncgzKvk/uBPqBM51ze1uWXQbcDGx2zq2bpxBFXrCyfWgH8CRwKenFszMm%0AXM2sI2vXSXoR+73Z/ALpfvgS4K3Ouc/PUfhynFHZLBEROSjn3KcPTLZm828Fvg/kgIvmOi6RFzoz%0AW0eabN0C/N8DFv8uMAm83cza5jg0kWOWc+5m59x/tSZbs/m7gb/PJl8+54GJHF8+BFwOvIv0s05E%0AjrCsRP7HgArwMwcmWwGUbBU54laTnme/uzXZCuCcuwUYBxbOR2AiL3TOuVucc08cZiWi60n3tc9P%0AJVuzddSA38omf/F5CFMEUMJVRERmb+pHejSvUYi8MF2e3d40Q/JnHLgDKAEXznVgIscpfaaJPM/M%0A7FTgT4FPOOdum+94RI5hF5H2Iv8WMJyNKflrZvZLGkdS5HnzBNAAzjez3tYFZvYyoJ20x7mIPL+m%0AzrV8Z4Zlt5FejHSRmeXnLiQ5ngTzHYCIiLzwmNlq4ArSLyo6YSby7J2c3f70IMufIO0BexLwv3MS%0AkchxyswC4B3Z5Ew/zEXkOcr2s38nHTv5N+Y5HJFj3Yuz2z3AfcAZrQvN7DbSEvr9cx2YyLHKOTdk%0AZr8G/BXwqJl9nXQs1/WkY7h+F3jfPIYocrw46LkW51xkZpuBDcA64LG5DEyOD0q4iojIs5JdBfY5%0AIA981Dk3PM8hibwQdWa3owdZPjW/aw5iETne/SlwOvAt59yN8x2MyDHqd4CzgZc656rzHYzIMW5R%0Advt+YDNwJXA3acnTvwSuAr6EyuiLHFHOuY+b2RbgX4D3tix6Evj0gaWGReR5oXMtMq9UUlhE5Bhn%0AZlvMzD2Lv88eYl0+ae+Ei4EvAH8xV69D5Dhj2e3hjFEiIrNkZh8Cfhl4HHj7PIcjckwys/NJe7X+%0ApXPuzvmOR+Q44Ge3RtqT9X+dcxPOuUeA1wM7gEtVXljkyDKzjwJfBj5N2rO1DTgX2AR8zsz+bP6i%0AE5GMzrXI80o9XEVEjn1PAbVn0X7XTDOzZOtngRuALwJvO8wB60Xk6aauquw8yPKOA9qJyBFmZh8A%0APgE8ClzhnBua55BEjjktpYR/Cvz2PIcjcryYqkC0yTn3QOsC51zVzG4E3gOcD+giCJEjwMxeDnwM%0A+Jpz7iMti+4zs9eTfg7+spn9vXNu03zEKHKc0LkWmVdKuIqIHOOcc1c813VkJ8v+gzTZ+h/AO5xz%0A8XNdr8hxbGN2e9JBlp+Y3R5sjFcReQ7M7MPAXwMPkyZbVeJN5PlRZt9nXc3MZmrzj2b2j8AnnHMf%0AnrPIRI5dU98zRw6yfCohW5yDWESOF6/Jbm85cIFzrmJm95D2MD+btMeriDw/NgLnkX7//HHrguzc%0A5logQvuhPE+UcBURkUMysxxpj9bXAZ8B3uWcS+Y3KpEXvKkf4q80M691nzKzdtKy3VXgrvkITuRY%0AZma/Rjpu6/3AK5xzA/McksixrA7880GWnUN64vl20pNj6mkncmTcRnoy+UQzyznnGgcsPz273TKn%0AUYkc2/LZ7cKDLJ+af+D+KCJH1s3AzwKvAv7zgGUvA0rAbc65+lwHJscHjeEqIiIHZWZ54GukydZ/%0ARslWkSPCOfcUcBOwBvjAAYt/n3S8n8845ybnODSRY5qZ/TZpsvXHpD1blWwVeR4556rOuZ+f6Q/4%0AZtbs37J5X5jPWEWOFdln2xdIyyn+TusyM3sFcBVpKcXvzH10IsesH2S3v2Bmy1sXmNnVpBfU1oAf%0AznVgIseZLwMDwFvM7LypmWZWAP4om/y7+QhMjg+m4fdERORgzOxfgZ8j/bLyt8w8qPz3nXPfn8Ow%0ARI4JZrae9Af3IuAbwGPABcBlpKWEL3LODc5fhCLHFjN7J/BpIAY+yczj9mxxzn16DsMSOW6Z2e8B%0Avwu81zn3T/McjsgxxcwWAXcAJ5Amgu4BVpOWNHXAzzjnvjR/EYocW8zMA24ErgTGSS9c3w2cSlpu%0A2IAPO+c+MW9BirxAmdl1wHXZ5BLSC4c2se9ChwHn3K8c0P7LpBc5fB4YAl4LnJzNf5NTUkyeJyop%0ALCIih7I2u+3lgKujD/D95z8UkWOLc+6p7IrLPyAtd3MN0Af8DfD7zrmh+YxP5Bg09ZnmAwcbJ/JW%0A0qSsiIjIC5Zzbq+ZXQD8FmmS9ULSJND/AH/inNOwFSJHkHMuMbNrSKsXvYV0vyuRJnq+BfyNc+6m%0AeQxR5IXsRcA7D5i3LvsD2ApMJ1ydc183s0uB3wTeCBSAJ4GPkO6LSrbK80Y9XEVERERERERERERE%0AREREZkljuIqIiIiIiIiIiIiIiIiIzJISriIiIiIiIiIiIiIiIiIis6SEq4iIiIiIiIiIiIiIiIjI%0ALCnhKiIiIiIiIiIiIiIiIiIyS0q4ioiIiIiIiIiIiIiIiIjMkhKuIiIiIiIiIiIiIiIiIiKzpISr%0AiIiIiIiIiIiIiIiIiMgsKeEqIiIiIiIiIiIiIiIiIjJLSriKiIiIiIiIiIiIiIiIiMySEq4iIiIi%0AIiIiIiIiIiIiIrOkhKuIiIiIiIiIiIiIiIiIyCwp4SoiIiIiIiIiIiIiIiIiMktKuIqIiIiIiIjM%0AIzPzzGzIzJyZPXoY7R/K2joz+4NnaHtyS9vPPkPbj7e03WtmwWHG/0ctjzvwb9zMnjCzz5vZ68zM%0ADmedIiIiIiIiLyRKuIqIiIiIiIjMI+dcAtyRTZ5qZgsP1tbMeoANLbNe9gyrb11+2yHWGwA/0zJr%0AIXD1M6z7cJSBE4A3A18HvmdmHUdgvSIiIiIiIkcNJVxFRERERERE5l9rMvSSQ7S7BDAgzqYvMLPc%0AIdq3JlxvPUS7a0iTrAAT2e07D9H+YN4BnJH9nZmt93eA0Wz55cC/zWK9IiIiIiIiRy0lXEVERERE%0ARETmX2sy9FC9VqeSsd8iTYwWgPMPo/0e59zGQ7SbSq5uAf46u39t1qP22djsnHs4+3vIOfdt59wf%0AkiZg+7M215nZWc9yvSIiIiIiIkctJVxFRERERERE5t997OtZeqiE69SyW4C7DtXezFYCq7PJQ5UT%0A7gFek01+FvhMdj8HvOWQUR8m59x24O9aZr3iSKxXRERERETkaKCEq4iIiIiIiMg8c85FwJ3Z5Flm%0A1nlgGzMrA2dnkz8Abs/uHyxBe2nL/YMmXIG3kiZXAT7rnHuSfcnc2ZQVPpj7Wu6vPILrFRERERER%0AmVdKuIqIiIiIiIgcHaaSoh5w8QzLLwIC0p6w95MmXQEuMjN/hvaHO37rVFL1Ry1lhz+b3Z5vZqc8%0AU+CHKW653zxC6xQREREREZl3SriKiIiIiIiIHB2eaRzXqfFY78x6xN4FREA7+3q+ztR+CHh4pic0%0As1OBF2eT/96y6PPsS4q+4xkjPzyntdzfcoTWKSIiIiIiMu+UcBURERERERE5OtwD1LL7MyVcp+b9%0AAMA5V2Ffmd792pvZQmCqZ+oPnHPuIM851bs1Ik2ykq17EPh2Nvl2M3tO5w+ycsjvzyabwNefy/pE%0ARERERESOJkq4ioiIiIiIiBwFnHN10qQrwHlmVppaZmZ54Pxs8gctD5u6f2CCtnV6xvFbsyTq27LJ%0AG51z/Qc0mSorvAK4/BlfwNPXb2a2wszeANwLrM0Wfcw5t+PZrk9ERERERORopYSriIiIiIiIyNFj%0AqqxwCFzYMv98oEDaO/Tulvm3Z7cvNTNrmX8447deCSzP7v/7DMv/CxjN7r9zhuUz+YGZOTNzQAJs%0AB74CnAwMAL/inPvtw1yXiIiIiIjIC4ISriIiIiIiIiJHj9beqK1J06nxWO91zlVb5k8lXBcAG2Zo%0APw7cf5DnmkqijgHfPHChc64GfCmbfIOZtR869Gf0feCfnuM6REREREREjjpKuIqIiIiIiIgcPX5I%0A2osV9k+47jd+6xTn3ADweGsbM+sAzsrm3e6ciw98kqzN67PJrxyQxG011fO1BFx/GPG/Azgj+zsf%0AeLqWFPIAAAQNSURBVDNwU7bseuCmrDyyiIiIiIjIMUMJVxEREREREZGjhHOuAtyXTV5oZjkz84GL%0Asnk/mOFhB47j+lL2/d6fcfxW4AagmN1/11QZ4AP/2L8c8eGUFd7snHs4+/uRc+6LzrmrgL/Klp8P%0A/PFhrEdEREREROQFQwlXERERERERkaPLVJKzCJwHnA20Aw64Y4b2U2WFX3bAbeu6DnS4Y7K2epmZ%0ArZnF4wB+HXgku/8hMzthlusRERERERE56gTzHYCIiIiIiIiI7Oc24KPZ/ZcB9ez+w8654RnaT/Vw%0AXZolMqfGb60A9x7Y2MzWkfaCBfgi8LVniKcL+DvAgLcDf3gYr2E/zrmmmf0m8HXScxG/B7zt2a5H%0ARERERETkaKSEq4iIiIiIiMjR5XYgIa1K1ZpwnamcMM65zWa2E1gOXEXaKxbgTudcc4aHvIM0eQrw%0Al865e54pIDP7AHB69thnnXDNfBN4gHR82beY2e85556c5bpERERERESOGiopLCIiIiIiInIUcc6N%0AkiYmAS5mX2/UGROumamywh8Bctn9p43famZGmjQF2HY4ydbMl7PbE8zs4sN8zH6ccw74o2zSB35j%0ANusRERERERE52ijhKiIiIiIiInL0mUqWdgC92f3bD9K2ddm6lnkzjd96CbA2u/+VZxHPl1vuz2b8%0A1ylfAR7L7r/9OYwJKyIiIiIictRQwlVERERERETk6HNg79TNzrkdh2h/YO/XOnD3DO1ak6VfnmH5%0AjJxzj7AvUfomMysc7mMPWI8D/r9sMgB+fTbrEREREREROZoo4SoiIiIiIiJy9LkNcC3Th+rdCvAQ%0AMNoy/SPnXK21gZmVgBuyyZ3Anc8ypqkEbSdw3bN8bKvPA1Njt77LzFY8h3WJiIiIiIjMO0svLhUR%0AERERERERERERERERkWdLPVxFRERERERERERERERERGZJCVcRERERERERERERERERkVlSwlVERERE%0AREREREREREREZJaUcBURERERERERERERERERmSUlXEVEREREREREREREREREZkkJVxERERERERER%0AERERERGRWVLCVURERERERERERERERERklpRwFRERERERERERERERERGZJSVcRURERERERERERERE%0ARERmSQlXEREREREREREREREREZFZUsJVRERERERERERERERERGSWlHAVEREREREREREREREREZkl%0AJVxFRERERERERERERERERGZJCVcRERERERERERERERERkVlSwlVEREREREREREREREREZJaUcBUR%0AERERERERERERERERmSUlXEVEREREREREREREREREZkkJVxERERERERERERERERGRWVLCVUTk/28P%0ADgkAAAAABP1/7QczAAAAAAAAMAUQkIaUgBk1oAAAAABJRU5ErkJggg==">
            <a:extLst>
              <a:ext uri="{FF2B5EF4-FFF2-40B4-BE49-F238E27FC236}">
                <a16:creationId xmlns:a16="http://schemas.microsoft.com/office/drawing/2014/main" id="{95677719-3B22-4536-ACAC-4BF366467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9355-243A-4483-9809-7EA47018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vs. RBI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FFAC1B-DD01-4D02-A5E9-07802757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047750"/>
            <a:ext cx="7345680" cy="3915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1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958F-426B-4CB9-AEDC-4A8DCCD8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vs. HR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904AF-6678-46F3-9E50-085E6444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" y="1047750"/>
            <a:ext cx="7342632" cy="3913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669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0274BD-5417-4EC7-A566-402F91D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10478A-056C-4B83-A38A-456960251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plots showed data for every SS, for </a:t>
            </a:r>
            <a:r>
              <a:rPr lang="en-US" u="sng" dirty="0"/>
              <a:t>every</a:t>
            </a:r>
            <a:r>
              <a:rPr lang="en-US" dirty="0"/>
              <a:t> season they played since 1985</a:t>
            </a:r>
          </a:p>
          <a:p>
            <a:r>
              <a:rPr lang="en-US" dirty="0"/>
              <a:t>Some players had 15 individual points, while many showed data for 1 or 2 games played in a season.</a:t>
            </a:r>
          </a:p>
          <a:p>
            <a:r>
              <a:rPr lang="en-US" dirty="0"/>
              <a:t>Consolidated data by Season to aggregate the statistics by that player’s career numbers and earnings for the timeframe.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556EB-8E95-44E4-9A6C-116A3AD0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08" y="2419350"/>
            <a:ext cx="5283416" cy="2194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247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50FA-165F-49C7-AFBB-0DBF2497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90CB-986A-427A-8870-D43289E7E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clearest correlation between salary and performance is based upon the number of home runs the player hits and their WAR. </a:t>
            </a:r>
          </a:p>
          <a:p>
            <a:r>
              <a:rPr lang="en-US" dirty="0"/>
              <a:t>WAR is a new statistic created in the “Moneyball” era, however, so players whose careers occurred before this statistic became recognized as a legitimate measure, and may not have hit as many home runs, did not get compensated proportionally.</a:t>
            </a:r>
          </a:p>
          <a:p>
            <a:r>
              <a:rPr lang="en-US" dirty="0"/>
              <a:t>Batting average data is skewed, and needs to be manipulated further to parse out the players with a certain number of qualifying AB’s. (As with all statistical measures based upon </a:t>
            </a:r>
            <a:r>
              <a:rPr lang="en-US"/>
              <a:t>an average per season)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01734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827</Words>
  <Application>Microsoft Macintosh PowerPoint</Application>
  <PresentationFormat>On-screen Show (16:9)</PresentationFormat>
  <Paragraphs>82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Roboto</vt:lpstr>
      <vt:lpstr>Geometric</vt:lpstr>
      <vt:lpstr>MLB Shortstop Case Study</vt:lpstr>
      <vt:lpstr>Objective</vt:lpstr>
      <vt:lpstr>Challenges deep-dive</vt:lpstr>
      <vt:lpstr>Salary vs Performance</vt:lpstr>
      <vt:lpstr>Salary vs. WAR</vt:lpstr>
      <vt:lpstr>Salary vs. RBI</vt:lpstr>
      <vt:lpstr>Salary vs. HR</vt:lpstr>
      <vt:lpstr>Consolidate Data</vt:lpstr>
      <vt:lpstr>Findings</vt:lpstr>
      <vt:lpstr>WAR vs. Total Salary</vt:lpstr>
      <vt:lpstr>HR vs Total Salary </vt:lpstr>
      <vt:lpstr>BA vs Total Salary </vt:lpstr>
      <vt:lpstr>Salary vs Team’s Outcome</vt:lpstr>
      <vt:lpstr>PowerPoint Presentation</vt:lpstr>
      <vt:lpstr>Cost of Score</vt:lpstr>
      <vt:lpstr>PowerPoint Presentation</vt:lpstr>
      <vt:lpstr>Following Up on 2013 Season</vt:lpstr>
      <vt:lpstr>PowerPoint Presentation</vt:lpstr>
      <vt:lpstr>2013 Short Stop Players</vt:lpstr>
      <vt:lpstr>Salary Analysis</vt:lpstr>
      <vt:lpstr>Salary Analysis</vt:lpstr>
      <vt:lpstr>Salary Analysis</vt:lpstr>
      <vt:lpstr>Salary Analysis</vt:lpstr>
      <vt:lpstr>Salary Analysis</vt:lpstr>
      <vt:lpstr>Salary Analysis</vt:lpstr>
      <vt:lpstr>Further Questions and Implications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Shortstop Case Study</dc:title>
  <cp:lastModifiedBy>Microsoft Office User</cp:lastModifiedBy>
  <cp:revision>20</cp:revision>
  <dcterms:modified xsi:type="dcterms:W3CDTF">2018-03-17T13:08:11Z</dcterms:modified>
</cp:coreProperties>
</file>