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83FA-3567-E34F-84F6-71DCD535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19F8E-EFC2-B849-8487-6D8DF0397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F871-B284-3643-89D9-410CA72D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2F9C-61AD-154D-AFEC-40ABA911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89B9-730D-F344-8CB5-1D1378F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113F-2F44-9348-A8A8-7B8039E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87FE1-341C-2D46-BB17-26D33A4C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940A-B8B6-044F-940D-B0E05615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E0DAF-BBF6-A64D-BECE-0C1DCD2D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1F79-B5BB-3A49-9434-86058A8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0D608-B57E-1443-A6F1-A94843248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F3AED-7C58-6C45-98DE-C032243DE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FC43-38C0-9544-B4B5-AEDB6DE4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FBA8-C95A-754B-A4B0-708B9B9B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7FD0C-1FA5-0442-BF2C-A120DFB1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87B0-63B4-804F-A0E9-6DFBC855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CBE2-1820-CA46-BFC9-02FDDE86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2DAE-F3A0-9D45-9BBC-A3C762A5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9C79-F2D4-F846-9779-ACA6EC2F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E9FC-9CCE-F348-B585-056A2388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960C-E9C4-954C-B591-801A7A2E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B0B9-44B7-BC4E-839D-06B6DBFB6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B3D5-0DB6-3643-BE46-7745F6A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F8D4-8931-F848-ADEC-86841D08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269B-20D3-704F-B5CE-560073F1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FDDD-0043-214E-A72C-8116B667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8EBF-C100-1344-9C48-2B3697EB8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42AC2-3D1C-9D4E-B4CF-FE79C8F15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A8BE4-A659-8F43-A254-3B8CE375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0F37-A518-C249-A8E7-D272FADF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FA12E-5179-EF4D-B602-6888D4B7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0289-5843-CF4A-BF1A-2E6D693D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14F2-71C8-8344-97E9-5CB5336A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B4148-140C-564A-A2F7-599A826BA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C814B-F2CA-1D47-B4F5-6230F8D12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3B74D-568F-B14F-9F6D-F2DC733ED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68839-C03E-404E-8E6F-7C17DEF0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1D008-3B39-5346-A197-3EF9B6E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FB845-82C8-984F-96BE-24F430E8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BBB2-BEC7-EE45-B6CF-618F98D6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1E6DC-2994-B645-B164-730F9A9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1C6C7-9A05-4E4A-8819-19D9D428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08D12-8A29-984A-B663-9B3D384E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5F049-D4FF-D54A-8C9C-9F8DAD58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935AC-3CBB-D144-9FF1-EBE78592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E6BA3-C036-1D4C-BEA8-5E776A20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BA99-8B9A-7646-A5B9-505A326A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7D13-A69F-724C-A2BD-87E2BA78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6B58-07CF-5745-A59D-54C5E771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166A-B391-5F4C-B8E4-AF80CA7B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91FBD-0016-3F47-8ABE-D85C5E90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00B2-DD2A-D546-947B-7788DF12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6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C8CC-1534-BB45-A876-827C662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69AF4-CB07-094C-9269-21C68068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1AFA1-DAFE-BB4C-8190-FDC9EF97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00588-2F1E-1042-A28A-342A9613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B5870-E813-3444-8063-95AD25F1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F2E8-3A95-8743-9A6E-043B1FD4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27FAF-12FF-9448-AD9F-06234976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30C3A-CD74-9B4F-B2C0-82A094C3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2430-179F-7843-BDB2-74080F352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311C-5AE4-9E46-83D0-D989FD56798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1D12-403E-6745-A713-9F150DF7B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1B75-AAAC-C447-9AAD-A88E24E60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D9404-CF1D-004E-BDB1-57B0A1C40B0E}"/>
              </a:ext>
            </a:extLst>
          </p:cNvPr>
          <p:cNvSpPr txBox="1"/>
          <p:nvPr/>
        </p:nvSpPr>
        <p:spPr>
          <a:xfrm>
            <a:off x="4412511" y="499730"/>
            <a:ext cx="2690038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 transaction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1EACE6-84A1-454C-88DB-D97F13EFD6F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57530" y="807507"/>
            <a:ext cx="0" cy="35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E271F076-EEBE-0F41-AA81-6C64293A0672}"/>
              </a:ext>
            </a:extLst>
          </p:cNvPr>
          <p:cNvSpPr/>
          <p:nvPr/>
        </p:nvSpPr>
        <p:spPr>
          <a:xfrm>
            <a:off x="4194543" y="1158950"/>
            <a:ext cx="3125973" cy="77617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There is incoming message approving old transaction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18B00-61BD-2B46-AD77-91C0B5E409D6}"/>
              </a:ext>
            </a:extLst>
          </p:cNvPr>
          <p:cNvSpPr txBox="1"/>
          <p:nvPr/>
        </p:nvSpPr>
        <p:spPr>
          <a:xfrm>
            <a:off x="1651593" y="1860698"/>
            <a:ext cx="192625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Perform old transaction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6078D99-621D-D84A-9541-8D7959191944}"/>
              </a:ext>
            </a:extLst>
          </p:cNvPr>
          <p:cNvCxnSpPr>
            <a:cxnSpLocks/>
            <a:stCxn id="7" idx="1"/>
            <a:endCxn id="31" idx="0"/>
          </p:cNvCxnSpPr>
          <p:nvPr/>
        </p:nvCxnSpPr>
        <p:spPr>
          <a:xfrm rot="10800000" flipV="1">
            <a:off x="2614723" y="1547038"/>
            <a:ext cx="1579821" cy="313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86422C-ACC6-CA42-847B-7CFB7DA1AD2F}"/>
              </a:ext>
            </a:extLst>
          </p:cNvPr>
          <p:cNvSpPr txBox="1"/>
          <p:nvPr/>
        </p:nvSpPr>
        <p:spPr>
          <a:xfrm>
            <a:off x="3577856" y="1223313"/>
            <a:ext cx="7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99286E-9959-A845-8ECD-04AA8287BD44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5757530" y="1935126"/>
            <a:ext cx="0" cy="62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AD53DB-E6F7-FF40-B08B-C60C543EAF53}"/>
              </a:ext>
            </a:extLst>
          </p:cNvPr>
          <p:cNvSpPr txBox="1"/>
          <p:nvPr/>
        </p:nvSpPr>
        <p:spPr>
          <a:xfrm>
            <a:off x="5773476" y="1860697"/>
            <a:ext cx="7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4694989-D579-FA48-A2CA-C88E4D178762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4063568" y="719628"/>
            <a:ext cx="245114" cy="3142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FEB1660-AF53-8849-A9C2-92EA4EED4001}"/>
              </a:ext>
            </a:extLst>
          </p:cNvPr>
          <p:cNvCxnSpPr>
            <a:cxnSpLocks/>
            <a:stCxn id="53" idx="1"/>
            <a:endCxn id="58" idx="0"/>
          </p:cNvCxnSpPr>
          <p:nvPr/>
        </p:nvCxnSpPr>
        <p:spPr>
          <a:xfrm rot="10800000" flipV="1">
            <a:off x="2614721" y="2950533"/>
            <a:ext cx="1579822" cy="2442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650B9E4C-DA15-A246-892C-E33F97FE1A06}"/>
              </a:ext>
            </a:extLst>
          </p:cNvPr>
          <p:cNvSpPr/>
          <p:nvPr/>
        </p:nvSpPr>
        <p:spPr>
          <a:xfrm>
            <a:off x="4194543" y="2562445"/>
            <a:ext cx="3125973" cy="77617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There is incoming message requesting new transaction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9DAAD571-B93C-2F48-9177-FF812A830641}"/>
              </a:ext>
            </a:extLst>
          </p:cNvPr>
          <p:cNvSpPr/>
          <p:nvPr/>
        </p:nvSpPr>
        <p:spPr>
          <a:xfrm>
            <a:off x="1324417" y="3194799"/>
            <a:ext cx="2580607" cy="54282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transaction is wanted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0750B109-680C-6249-BA62-E70B7E414752}"/>
              </a:ext>
            </a:extLst>
          </p:cNvPr>
          <p:cNvSpPr/>
          <p:nvPr/>
        </p:nvSpPr>
        <p:spPr>
          <a:xfrm>
            <a:off x="7589655" y="3194798"/>
            <a:ext cx="2580607" cy="54282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transaction is wanted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60CADE7-A603-BB44-A61F-89982B172785}"/>
              </a:ext>
            </a:extLst>
          </p:cNvPr>
          <p:cNvCxnSpPr>
            <a:cxnSpLocks/>
            <a:stCxn id="53" idx="3"/>
            <a:endCxn id="62" idx="0"/>
          </p:cNvCxnSpPr>
          <p:nvPr/>
        </p:nvCxnSpPr>
        <p:spPr>
          <a:xfrm>
            <a:off x="7320516" y="2950533"/>
            <a:ext cx="1559443" cy="2442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DA7552E-0EFE-C649-8393-B721DFEA0351}"/>
              </a:ext>
            </a:extLst>
          </p:cNvPr>
          <p:cNvSpPr txBox="1"/>
          <p:nvPr/>
        </p:nvSpPr>
        <p:spPr>
          <a:xfrm>
            <a:off x="3843227" y="2676078"/>
            <a:ext cx="7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F15C6D-3653-4644-85C4-629AD162CA7B}"/>
              </a:ext>
            </a:extLst>
          </p:cNvPr>
          <p:cNvSpPr txBox="1"/>
          <p:nvPr/>
        </p:nvSpPr>
        <p:spPr>
          <a:xfrm>
            <a:off x="7310325" y="2671993"/>
            <a:ext cx="7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CA229CD-F950-1A4A-A8B7-BA548A5490B0}"/>
              </a:ext>
            </a:extLst>
          </p:cNvPr>
          <p:cNvCxnSpPr>
            <a:cxnSpLocks/>
            <a:stCxn id="58" idx="3"/>
            <a:endCxn id="72" idx="0"/>
          </p:cNvCxnSpPr>
          <p:nvPr/>
        </p:nvCxnSpPr>
        <p:spPr>
          <a:xfrm>
            <a:off x="3905024" y="3466213"/>
            <a:ext cx="879186" cy="6653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A10AF3A-B4AF-6A43-960E-7EB9F59F6F03}"/>
              </a:ext>
            </a:extLst>
          </p:cNvPr>
          <p:cNvSpPr txBox="1"/>
          <p:nvPr/>
        </p:nvSpPr>
        <p:spPr>
          <a:xfrm>
            <a:off x="3821081" y="4131601"/>
            <a:ext cx="192625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Send message rejecting new transaction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BC10D4-2539-BE4F-9210-4F8865744205}"/>
              </a:ext>
            </a:extLst>
          </p:cNvPr>
          <p:cNvSpPr txBox="1"/>
          <p:nvPr/>
        </p:nvSpPr>
        <p:spPr>
          <a:xfrm>
            <a:off x="3821081" y="3219442"/>
            <a:ext cx="7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709BB5-0708-FF45-9031-A6BC685983D7}"/>
              </a:ext>
            </a:extLst>
          </p:cNvPr>
          <p:cNvSpPr txBox="1"/>
          <p:nvPr/>
        </p:nvSpPr>
        <p:spPr>
          <a:xfrm>
            <a:off x="1651593" y="4131601"/>
            <a:ext cx="19262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Send message approving new transaction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D8367-BBB1-534B-B9FC-10B54ECE25DC}"/>
              </a:ext>
            </a:extLst>
          </p:cNvPr>
          <p:cNvCxnSpPr>
            <a:cxnSpLocks/>
            <a:stCxn id="58" idx="2"/>
            <a:endCxn id="76" idx="0"/>
          </p:cNvCxnSpPr>
          <p:nvPr/>
        </p:nvCxnSpPr>
        <p:spPr>
          <a:xfrm>
            <a:off x="2614721" y="3737626"/>
            <a:ext cx="1" cy="39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E9952C-440E-AD4D-846C-9309B60C4CB0}"/>
              </a:ext>
            </a:extLst>
          </p:cNvPr>
          <p:cNvSpPr txBox="1"/>
          <p:nvPr/>
        </p:nvSpPr>
        <p:spPr>
          <a:xfrm>
            <a:off x="1651593" y="5157074"/>
            <a:ext cx="192625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Perform new transaction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5C2187-5782-B948-AEED-3FCAA88CE744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>
            <a:off x="2614722" y="4870265"/>
            <a:ext cx="0" cy="2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31C9CD-C5EB-CA4F-B05E-AF8FA0DA97E4}"/>
              </a:ext>
            </a:extLst>
          </p:cNvPr>
          <p:cNvSpPr txBox="1"/>
          <p:nvPr/>
        </p:nvSpPr>
        <p:spPr>
          <a:xfrm>
            <a:off x="2676523" y="3668233"/>
            <a:ext cx="7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DAA951-DB65-2B4B-B4E2-E1A58C0938F1}"/>
              </a:ext>
            </a:extLst>
          </p:cNvPr>
          <p:cNvSpPr txBox="1"/>
          <p:nvPr/>
        </p:nvSpPr>
        <p:spPr>
          <a:xfrm>
            <a:off x="7916829" y="4131601"/>
            <a:ext cx="19262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Send message requesting new transaction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C17C61-0D58-9E4A-A056-C58523C9CE48}"/>
              </a:ext>
            </a:extLst>
          </p:cNvPr>
          <p:cNvCxnSpPr>
            <a:cxnSpLocks/>
            <a:stCxn id="62" idx="2"/>
            <a:endCxn id="86" idx="0"/>
          </p:cNvCxnSpPr>
          <p:nvPr/>
        </p:nvCxnSpPr>
        <p:spPr>
          <a:xfrm flipH="1">
            <a:off x="8879958" y="3737625"/>
            <a:ext cx="1" cy="39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45F7AC6-2A89-7441-9B3A-36A6BC63DFE3}"/>
              </a:ext>
            </a:extLst>
          </p:cNvPr>
          <p:cNvSpPr txBox="1"/>
          <p:nvPr/>
        </p:nvSpPr>
        <p:spPr>
          <a:xfrm>
            <a:off x="8858818" y="3689780"/>
            <a:ext cx="7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537F37C-EB76-FE4C-8F7C-F33B3F683880}"/>
              </a:ext>
            </a:extLst>
          </p:cNvPr>
          <p:cNvCxnSpPr>
            <a:cxnSpLocks/>
            <a:stCxn id="62" idx="1"/>
            <a:endCxn id="93" idx="0"/>
          </p:cNvCxnSpPr>
          <p:nvPr/>
        </p:nvCxnSpPr>
        <p:spPr>
          <a:xfrm rot="10800000" flipV="1">
            <a:off x="5866513" y="3466211"/>
            <a:ext cx="1723143" cy="25842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F75DF6B-306A-9649-9349-A3091EA1388C}"/>
              </a:ext>
            </a:extLst>
          </p:cNvPr>
          <p:cNvSpPr txBox="1"/>
          <p:nvPr/>
        </p:nvSpPr>
        <p:spPr>
          <a:xfrm>
            <a:off x="4521493" y="6050493"/>
            <a:ext cx="2690038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786FDB8-8CE3-BE4F-9E12-EA9D34A464FF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 rot="5400000">
            <a:off x="6783121" y="3953656"/>
            <a:ext cx="1180228" cy="30134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38D10FE9-9A16-304A-84C1-6A7A2F15508B}"/>
              </a:ext>
            </a:extLst>
          </p:cNvPr>
          <p:cNvCxnSpPr>
            <a:cxnSpLocks/>
            <a:stCxn id="72" idx="2"/>
            <a:endCxn id="93" idx="0"/>
          </p:cNvCxnSpPr>
          <p:nvPr/>
        </p:nvCxnSpPr>
        <p:spPr>
          <a:xfrm rot="16200000" flipH="1">
            <a:off x="4627525" y="4811506"/>
            <a:ext cx="1395672" cy="10823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9EE1785-C410-CC4E-870D-FDCB42ED6B78}"/>
              </a:ext>
            </a:extLst>
          </p:cNvPr>
          <p:cNvCxnSpPr>
            <a:cxnSpLocks/>
            <a:stCxn id="81" idx="2"/>
            <a:endCxn id="93" idx="0"/>
          </p:cNvCxnSpPr>
          <p:nvPr/>
        </p:nvCxnSpPr>
        <p:spPr>
          <a:xfrm rot="16200000" flipH="1">
            <a:off x="4055518" y="4239498"/>
            <a:ext cx="370199" cy="3251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DA316F38-7988-CC44-A78A-4C9BC275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278" y="5865393"/>
            <a:ext cx="2225874" cy="7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8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Maellas Ricote, Javier</dc:creator>
  <cp:lastModifiedBy>Maellas Ricote, Javier</cp:lastModifiedBy>
  <cp:revision>7</cp:revision>
  <dcterms:created xsi:type="dcterms:W3CDTF">2020-04-17T15:56:45Z</dcterms:created>
  <dcterms:modified xsi:type="dcterms:W3CDTF">2020-04-17T16:28:23Z</dcterms:modified>
</cp:coreProperties>
</file>