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272" r:id="rId4"/>
    <p:sldId id="258" r:id="rId5"/>
    <p:sldId id="274" r:id="rId6"/>
    <p:sldId id="261" r:id="rId7"/>
    <p:sldId id="283" r:id="rId8"/>
    <p:sldId id="266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Fjalla One" panose="02000506040000020004" pitchFamily="2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2B1AD-87E0-475B-80C3-6533175D1412}">
  <a:tblStyle styleId="{7E92B1AD-87E0-475B-80C3-6533175D14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2" r:id="rId8"/>
    <p:sldLayoutId id="2147483667" r:id="rId9"/>
    <p:sldLayoutId id="2147483669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676504" y="477135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795158" y="1320800"/>
            <a:ext cx="5348842" cy="1893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dirty="0"/>
              <a:t>Análisis de Datos de Ventas con MongoDB y Python</a:t>
            </a:r>
            <a:br>
              <a:rPr lang="es-CL" sz="3200" dirty="0"/>
            </a:br>
            <a:br>
              <a:rPr lang="es-CL" sz="2000" dirty="0"/>
            </a:br>
            <a:r>
              <a:rPr lang="es-CL" sz="2000" dirty="0"/>
              <a:t>Proyecto Integrador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44458" y="3489864"/>
            <a:ext cx="3345870" cy="1365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Docente: </a:t>
            </a:r>
            <a:r>
              <a:rPr lang="en" sz="1400" dirty="0"/>
              <a:t>Gonzalo Carreno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Fecha: </a:t>
            </a:r>
            <a:r>
              <a:rPr lang="en" sz="1400" dirty="0"/>
              <a:t>25/11/2024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Asignatura: </a:t>
            </a:r>
            <a:r>
              <a:rPr lang="en" sz="1400" dirty="0"/>
              <a:t>Base de Datos 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Integrantes: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CL" sz="1400" dirty="0"/>
              <a:t>Javier Alonso Martínez Sepúlveda</a:t>
            </a: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/>
              <a:t>Ignacio Elías Ladino Rojas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308036" y="35331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Introducción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42257-9F36-E11F-A0D2-828C62C22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813" y="1135306"/>
            <a:ext cx="429234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Este proyecto busca analizar datos de ventas utilizando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MongoDB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y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Python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CL" altLang="es-CL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Objetivo: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Diseñar una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base de datos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Aplicar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pipelines de agregación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para extraer información clave.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El análisis de datos es esencial para optimizar procesos y mejorar la toma de decisiones empresariales. </a:t>
            </a:r>
          </a:p>
        </p:txBody>
      </p:sp>
      <p:sp>
        <p:nvSpPr>
          <p:cNvPr id="2136" name="Google Shape;60;p15">
            <a:extLst>
              <a:ext uri="{FF2B5EF4-FFF2-40B4-BE49-F238E27FC236}">
                <a16:creationId xmlns:a16="http://schemas.microsoft.com/office/drawing/2014/main" id="{38B8B27F-6F25-9AFA-DF27-6BD17CFF0998}"/>
              </a:ext>
            </a:extLst>
          </p:cNvPr>
          <p:cNvSpPr/>
          <p:nvPr/>
        </p:nvSpPr>
        <p:spPr>
          <a:xfrm>
            <a:off x="7405028" y="3103319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61;p15">
            <a:extLst>
              <a:ext uri="{FF2B5EF4-FFF2-40B4-BE49-F238E27FC236}">
                <a16:creationId xmlns:a16="http://schemas.microsoft.com/office/drawing/2014/main" id="{94238ECF-A8D4-4127-A817-E4693894BFA9}"/>
              </a:ext>
            </a:extLst>
          </p:cNvPr>
          <p:cNvGrpSpPr/>
          <p:nvPr/>
        </p:nvGrpSpPr>
        <p:grpSpPr>
          <a:xfrm>
            <a:off x="4999486" y="1950602"/>
            <a:ext cx="1801298" cy="2313940"/>
            <a:chOff x="2616388" y="1504175"/>
            <a:chExt cx="2082425" cy="2675075"/>
          </a:xfrm>
        </p:grpSpPr>
        <p:sp>
          <p:nvSpPr>
            <p:cNvPr id="2138" name="Google Shape;62;p15">
              <a:extLst>
                <a:ext uri="{FF2B5EF4-FFF2-40B4-BE49-F238E27FC236}">
                  <a16:creationId xmlns:a16="http://schemas.microsoft.com/office/drawing/2014/main" id="{0B70B544-7F2E-E727-2EF0-1DA527A71105}"/>
                </a:ext>
              </a:extLst>
            </p:cNvPr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63;p15">
              <a:extLst>
                <a:ext uri="{FF2B5EF4-FFF2-40B4-BE49-F238E27FC236}">
                  <a16:creationId xmlns:a16="http://schemas.microsoft.com/office/drawing/2014/main" id="{EC037C8A-3671-CC33-5FA1-C3EE69CCF219}"/>
                </a:ext>
              </a:extLst>
            </p:cNvPr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64;p15">
              <a:extLst>
                <a:ext uri="{FF2B5EF4-FFF2-40B4-BE49-F238E27FC236}">
                  <a16:creationId xmlns:a16="http://schemas.microsoft.com/office/drawing/2014/main" id="{1C081F9F-F2FB-CEDE-137C-845DA4B34C55}"/>
                </a:ext>
              </a:extLst>
            </p:cNvPr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65;p15">
              <a:extLst>
                <a:ext uri="{FF2B5EF4-FFF2-40B4-BE49-F238E27FC236}">
                  <a16:creationId xmlns:a16="http://schemas.microsoft.com/office/drawing/2014/main" id="{21A9E890-52FE-E4FE-5C10-B3E24F3FCC6C}"/>
                </a:ext>
              </a:extLst>
            </p:cNvPr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149" name="Google Shape;66;p15">
                <a:extLst>
                  <a:ext uri="{FF2B5EF4-FFF2-40B4-BE49-F238E27FC236}">
                    <a16:creationId xmlns:a16="http://schemas.microsoft.com/office/drawing/2014/main" id="{4A3BAF6B-231A-CFB0-AAC7-9AFA02D09B84}"/>
                  </a:ext>
                </a:extLst>
              </p:cNvPr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67;p15">
                <a:extLst>
                  <a:ext uri="{FF2B5EF4-FFF2-40B4-BE49-F238E27FC236}">
                    <a16:creationId xmlns:a16="http://schemas.microsoft.com/office/drawing/2014/main" id="{6D482221-83BE-E671-ECDA-4CA76CFEAB8B}"/>
                  </a:ext>
                </a:extLst>
              </p:cNvPr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68;p15">
                <a:extLst>
                  <a:ext uri="{FF2B5EF4-FFF2-40B4-BE49-F238E27FC236}">
                    <a16:creationId xmlns:a16="http://schemas.microsoft.com/office/drawing/2014/main" id="{17B104F5-4406-7F51-CDB0-713F209A0883}"/>
                  </a:ext>
                </a:extLst>
              </p:cNvPr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69;p15">
                <a:extLst>
                  <a:ext uri="{FF2B5EF4-FFF2-40B4-BE49-F238E27FC236}">
                    <a16:creationId xmlns:a16="http://schemas.microsoft.com/office/drawing/2014/main" id="{05CF91D9-7AF8-0DDD-813D-51E851B00836}"/>
                  </a:ext>
                </a:extLst>
              </p:cNvPr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70;p15">
                <a:extLst>
                  <a:ext uri="{FF2B5EF4-FFF2-40B4-BE49-F238E27FC236}">
                    <a16:creationId xmlns:a16="http://schemas.microsoft.com/office/drawing/2014/main" id="{F851E284-C540-5A9C-FB59-76E88348F557}"/>
                  </a:ext>
                </a:extLst>
              </p:cNvPr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71;p15">
                <a:extLst>
                  <a:ext uri="{FF2B5EF4-FFF2-40B4-BE49-F238E27FC236}">
                    <a16:creationId xmlns:a16="http://schemas.microsoft.com/office/drawing/2014/main" id="{9B0F8159-8BBF-28D2-6914-4CEA742BDB83}"/>
                  </a:ext>
                </a:extLst>
              </p:cNvPr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72;p15">
                <a:extLst>
                  <a:ext uri="{FF2B5EF4-FFF2-40B4-BE49-F238E27FC236}">
                    <a16:creationId xmlns:a16="http://schemas.microsoft.com/office/drawing/2014/main" id="{4BF28F15-FBD5-5FCE-297A-8E9A23B9415B}"/>
                  </a:ext>
                </a:extLst>
              </p:cNvPr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73;p15">
                <a:extLst>
                  <a:ext uri="{FF2B5EF4-FFF2-40B4-BE49-F238E27FC236}">
                    <a16:creationId xmlns:a16="http://schemas.microsoft.com/office/drawing/2014/main" id="{762B410C-9558-CCFD-6C44-94B38969CC0A}"/>
                  </a:ext>
                </a:extLst>
              </p:cNvPr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74;p15">
                <a:extLst>
                  <a:ext uri="{FF2B5EF4-FFF2-40B4-BE49-F238E27FC236}">
                    <a16:creationId xmlns:a16="http://schemas.microsoft.com/office/drawing/2014/main" id="{8FBBBA45-0AAF-43B9-3F99-F203C3B9A59D}"/>
                  </a:ext>
                </a:extLst>
              </p:cNvPr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75;p15">
                <a:extLst>
                  <a:ext uri="{FF2B5EF4-FFF2-40B4-BE49-F238E27FC236}">
                    <a16:creationId xmlns:a16="http://schemas.microsoft.com/office/drawing/2014/main" id="{7CC71714-7E57-EDC0-8B3F-6F736F8D691E}"/>
                  </a:ext>
                </a:extLst>
              </p:cNvPr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76;p15">
                <a:extLst>
                  <a:ext uri="{FF2B5EF4-FFF2-40B4-BE49-F238E27FC236}">
                    <a16:creationId xmlns:a16="http://schemas.microsoft.com/office/drawing/2014/main" id="{F49F6CBA-D80A-EEB3-558C-9112E2ECCF1F}"/>
                  </a:ext>
                </a:extLst>
              </p:cNvPr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77;p15">
                <a:extLst>
                  <a:ext uri="{FF2B5EF4-FFF2-40B4-BE49-F238E27FC236}">
                    <a16:creationId xmlns:a16="http://schemas.microsoft.com/office/drawing/2014/main" id="{4AEBA1AF-D37C-9940-EB42-94A10F7A44A3}"/>
                  </a:ext>
                </a:extLst>
              </p:cNvPr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78;p15">
                <a:extLst>
                  <a:ext uri="{FF2B5EF4-FFF2-40B4-BE49-F238E27FC236}">
                    <a16:creationId xmlns:a16="http://schemas.microsoft.com/office/drawing/2014/main" id="{4B2E52C3-042C-938A-EB31-B1AF3C4C4CA0}"/>
                  </a:ext>
                </a:extLst>
              </p:cNvPr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79;p15">
                <a:extLst>
                  <a:ext uri="{FF2B5EF4-FFF2-40B4-BE49-F238E27FC236}">
                    <a16:creationId xmlns:a16="http://schemas.microsoft.com/office/drawing/2014/main" id="{2EF9B1AA-0744-B5A4-D799-593E5B71E8D7}"/>
                  </a:ext>
                </a:extLst>
              </p:cNvPr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80;p15">
                <a:extLst>
                  <a:ext uri="{FF2B5EF4-FFF2-40B4-BE49-F238E27FC236}">
                    <a16:creationId xmlns:a16="http://schemas.microsoft.com/office/drawing/2014/main" id="{7C54A5D1-E02C-727F-7CCE-DAADDE70D0A0}"/>
                  </a:ext>
                </a:extLst>
              </p:cNvPr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81;p15">
                <a:extLst>
                  <a:ext uri="{FF2B5EF4-FFF2-40B4-BE49-F238E27FC236}">
                    <a16:creationId xmlns:a16="http://schemas.microsoft.com/office/drawing/2014/main" id="{37E9520A-0E68-3F10-4A1A-3629D4FB4B63}"/>
                  </a:ext>
                </a:extLst>
              </p:cNvPr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82;p15">
                <a:extLst>
                  <a:ext uri="{FF2B5EF4-FFF2-40B4-BE49-F238E27FC236}">
                    <a16:creationId xmlns:a16="http://schemas.microsoft.com/office/drawing/2014/main" id="{EB7B6B98-A522-1643-6DAB-BE37AC5E6CFF}"/>
                  </a:ext>
                </a:extLst>
              </p:cNvPr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83;p15">
                <a:extLst>
                  <a:ext uri="{FF2B5EF4-FFF2-40B4-BE49-F238E27FC236}">
                    <a16:creationId xmlns:a16="http://schemas.microsoft.com/office/drawing/2014/main" id="{2375C3EC-6FF4-BA0E-14BE-8FEAAB527FCA}"/>
                  </a:ext>
                </a:extLst>
              </p:cNvPr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84;p15">
                <a:extLst>
                  <a:ext uri="{FF2B5EF4-FFF2-40B4-BE49-F238E27FC236}">
                    <a16:creationId xmlns:a16="http://schemas.microsoft.com/office/drawing/2014/main" id="{011D3728-BC31-1568-3542-5D43B3755302}"/>
                  </a:ext>
                </a:extLst>
              </p:cNvPr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85;p15">
                <a:extLst>
                  <a:ext uri="{FF2B5EF4-FFF2-40B4-BE49-F238E27FC236}">
                    <a16:creationId xmlns:a16="http://schemas.microsoft.com/office/drawing/2014/main" id="{693B2179-BFE8-E2BB-5108-C0B7E25D854B}"/>
                  </a:ext>
                </a:extLst>
              </p:cNvPr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86;p15">
                <a:extLst>
                  <a:ext uri="{FF2B5EF4-FFF2-40B4-BE49-F238E27FC236}">
                    <a16:creationId xmlns:a16="http://schemas.microsoft.com/office/drawing/2014/main" id="{2A4D7CDB-91A0-CBBE-FC4E-2248602BCCF7}"/>
                  </a:ext>
                </a:extLst>
              </p:cNvPr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87;p15">
                <a:extLst>
                  <a:ext uri="{FF2B5EF4-FFF2-40B4-BE49-F238E27FC236}">
                    <a16:creationId xmlns:a16="http://schemas.microsoft.com/office/drawing/2014/main" id="{2617A593-AEB3-9841-A946-AC250660E6BF}"/>
                  </a:ext>
                </a:extLst>
              </p:cNvPr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88;p15">
                <a:extLst>
                  <a:ext uri="{FF2B5EF4-FFF2-40B4-BE49-F238E27FC236}">
                    <a16:creationId xmlns:a16="http://schemas.microsoft.com/office/drawing/2014/main" id="{435096B5-916B-B127-6113-2963773C3AD9}"/>
                  </a:ext>
                </a:extLst>
              </p:cNvPr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89;p15">
                <a:extLst>
                  <a:ext uri="{FF2B5EF4-FFF2-40B4-BE49-F238E27FC236}">
                    <a16:creationId xmlns:a16="http://schemas.microsoft.com/office/drawing/2014/main" id="{77021563-8517-373B-4A8B-ADF68D67B2AA}"/>
                  </a:ext>
                </a:extLst>
              </p:cNvPr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90;p15">
                <a:extLst>
                  <a:ext uri="{FF2B5EF4-FFF2-40B4-BE49-F238E27FC236}">
                    <a16:creationId xmlns:a16="http://schemas.microsoft.com/office/drawing/2014/main" id="{A137965A-E13E-D486-688E-9E40B5F3C55E}"/>
                  </a:ext>
                </a:extLst>
              </p:cNvPr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91;p15">
                <a:extLst>
                  <a:ext uri="{FF2B5EF4-FFF2-40B4-BE49-F238E27FC236}">
                    <a16:creationId xmlns:a16="http://schemas.microsoft.com/office/drawing/2014/main" id="{AEC89172-6EA8-1C87-7BC2-C784C95E7156}"/>
                  </a:ext>
                </a:extLst>
              </p:cNvPr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92;p15">
                <a:extLst>
                  <a:ext uri="{FF2B5EF4-FFF2-40B4-BE49-F238E27FC236}">
                    <a16:creationId xmlns:a16="http://schemas.microsoft.com/office/drawing/2014/main" id="{9A30730D-C137-AC62-07A1-388692561084}"/>
                  </a:ext>
                </a:extLst>
              </p:cNvPr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93;p15">
                <a:extLst>
                  <a:ext uri="{FF2B5EF4-FFF2-40B4-BE49-F238E27FC236}">
                    <a16:creationId xmlns:a16="http://schemas.microsoft.com/office/drawing/2014/main" id="{7DEF2F34-C338-AB3F-454B-E4F4072B0B0C}"/>
                  </a:ext>
                </a:extLst>
              </p:cNvPr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94;p15">
                <a:extLst>
                  <a:ext uri="{FF2B5EF4-FFF2-40B4-BE49-F238E27FC236}">
                    <a16:creationId xmlns:a16="http://schemas.microsoft.com/office/drawing/2014/main" id="{CA96C8CF-AEFD-E7C4-1F56-4707CCF9986C}"/>
                  </a:ext>
                </a:extLst>
              </p:cNvPr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95;p15">
                <a:extLst>
                  <a:ext uri="{FF2B5EF4-FFF2-40B4-BE49-F238E27FC236}">
                    <a16:creationId xmlns:a16="http://schemas.microsoft.com/office/drawing/2014/main" id="{BDB21BD8-8CA6-EADF-A522-2FA13E3B361F}"/>
                  </a:ext>
                </a:extLst>
              </p:cNvPr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96;p15">
                <a:extLst>
                  <a:ext uri="{FF2B5EF4-FFF2-40B4-BE49-F238E27FC236}">
                    <a16:creationId xmlns:a16="http://schemas.microsoft.com/office/drawing/2014/main" id="{EA03C1A8-651F-D9A1-4A9C-2CF3769F5752}"/>
                  </a:ext>
                </a:extLst>
              </p:cNvPr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97;p15">
                <a:extLst>
                  <a:ext uri="{FF2B5EF4-FFF2-40B4-BE49-F238E27FC236}">
                    <a16:creationId xmlns:a16="http://schemas.microsoft.com/office/drawing/2014/main" id="{DF93B493-23BD-61E4-4493-054DEC78DA30}"/>
                  </a:ext>
                </a:extLst>
              </p:cNvPr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98;p15">
                <a:extLst>
                  <a:ext uri="{FF2B5EF4-FFF2-40B4-BE49-F238E27FC236}">
                    <a16:creationId xmlns:a16="http://schemas.microsoft.com/office/drawing/2014/main" id="{D0BE7BCB-1E8B-783A-3484-DB2AAAB429BE}"/>
                  </a:ext>
                </a:extLst>
              </p:cNvPr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99;p15">
                <a:extLst>
                  <a:ext uri="{FF2B5EF4-FFF2-40B4-BE49-F238E27FC236}">
                    <a16:creationId xmlns:a16="http://schemas.microsoft.com/office/drawing/2014/main" id="{099A9CCB-3E39-7D74-8241-966412113220}"/>
                  </a:ext>
                </a:extLst>
              </p:cNvPr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100;p15">
                <a:extLst>
                  <a:ext uri="{FF2B5EF4-FFF2-40B4-BE49-F238E27FC236}">
                    <a16:creationId xmlns:a16="http://schemas.microsoft.com/office/drawing/2014/main" id="{19451A3D-646C-FA04-D98B-AEC2E6918F6D}"/>
                  </a:ext>
                </a:extLst>
              </p:cNvPr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101;p15">
                <a:extLst>
                  <a:ext uri="{FF2B5EF4-FFF2-40B4-BE49-F238E27FC236}">
                    <a16:creationId xmlns:a16="http://schemas.microsoft.com/office/drawing/2014/main" id="{3AAF12B6-2DC7-4012-A365-ABC8DE5119F0}"/>
                  </a:ext>
                </a:extLst>
              </p:cNvPr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102;p15">
                <a:extLst>
                  <a:ext uri="{FF2B5EF4-FFF2-40B4-BE49-F238E27FC236}">
                    <a16:creationId xmlns:a16="http://schemas.microsoft.com/office/drawing/2014/main" id="{18BAD998-CF8E-E7E9-4384-FE2B45CFB430}"/>
                  </a:ext>
                </a:extLst>
              </p:cNvPr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103;p15">
                <a:extLst>
                  <a:ext uri="{FF2B5EF4-FFF2-40B4-BE49-F238E27FC236}">
                    <a16:creationId xmlns:a16="http://schemas.microsoft.com/office/drawing/2014/main" id="{39F579A8-5EAB-104D-BDA1-0729D0FDB69C}"/>
                  </a:ext>
                </a:extLst>
              </p:cNvPr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104;p15">
                <a:extLst>
                  <a:ext uri="{FF2B5EF4-FFF2-40B4-BE49-F238E27FC236}">
                    <a16:creationId xmlns:a16="http://schemas.microsoft.com/office/drawing/2014/main" id="{AF167AA0-9EA0-D495-03A8-7D6A9C48B4A7}"/>
                  </a:ext>
                </a:extLst>
              </p:cNvPr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105;p15">
                <a:extLst>
                  <a:ext uri="{FF2B5EF4-FFF2-40B4-BE49-F238E27FC236}">
                    <a16:creationId xmlns:a16="http://schemas.microsoft.com/office/drawing/2014/main" id="{0EA1970F-E7FD-A0CF-0E87-85F9AB27400A}"/>
                  </a:ext>
                </a:extLst>
              </p:cNvPr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106;p15">
                <a:extLst>
                  <a:ext uri="{FF2B5EF4-FFF2-40B4-BE49-F238E27FC236}">
                    <a16:creationId xmlns:a16="http://schemas.microsoft.com/office/drawing/2014/main" id="{E61D523B-118C-8621-648C-AF573192C37B}"/>
                  </a:ext>
                </a:extLst>
              </p:cNvPr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107;p15">
                <a:extLst>
                  <a:ext uri="{FF2B5EF4-FFF2-40B4-BE49-F238E27FC236}">
                    <a16:creationId xmlns:a16="http://schemas.microsoft.com/office/drawing/2014/main" id="{22691271-A0C1-C16F-EFD2-33A540789B1C}"/>
                  </a:ext>
                </a:extLst>
              </p:cNvPr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108;p15">
                <a:extLst>
                  <a:ext uri="{FF2B5EF4-FFF2-40B4-BE49-F238E27FC236}">
                    <a16:creationId xmlns:a16="http://schemas.microsoft.com/office/drawing/2014/main" id="{3CA9AE0C-E2C5-DA53-DAF7-25C1D73D0008}"/>
                  </a:ext>
                </a:extLst>
              </p:cNvPr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109;p15">
                <a:extLst>
                  <a:ext uri="{FF2B5EF4-FFF2-40B4-BE49-F238E27FC236}">
                    <a16:creationId xmlns:a16="http://schemas.microsoft.com/office/drawing/2014/main" id="{73C563C5-3BC0-3011-6D50-1C450F169D99}"/>
                  </a:ext>
                </a:extLst>
              </p:cNvPr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110;p15">
                <a:extLst>
                  <a:ext uri="{FF2B5EF4-FFF2-40B4-BE49-F238E27FC236}">
                    <a16:creationId xmlns:a16="http://schemas.microsoft.com/office/drawing/2014/main" id="{4E3659D2-6B27-7821-C0AF-BC34B0D4BF04}"/>
                  </a:ext>
                </a:extLst>
              </p:cNvPr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111;p15">
                <a:extLst>
                  <a:ext uri="{FF2B5EF4-FFF2-40B4-BE49-F238E27FC236}">
                    <a16:creationId xmlns:a16="http://schemas.microsoft.com/office/drawing/2014/main" id="{55AF8199-7B0C-1D77-5A9C-BA5455029BE2}"/>
                  </a:ext>
                </a:extLst>
              </p:cNvPr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112;p15">
                <a:extLst>
                  <a:ext uri="{FF2B5EF4-FFF2-40B4-BE49-F238E27FC236}">
                    <a16:creationId xmlns:a16="http://schemas.microsoft.com/office/drawing/2014/main" id="{D4342E83-979D-0764-A77B-423FC83266EA}"/>
                  </a:ext>
                </a:extLst>
              </p:cNvPr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113;p15">
                <a:extLst>
                  <a:ext uri="{FF2B5EF4-FFF2-40B4-BE49-F238E27FC236}">
                    <a16:creationId xmlns:a16="http://schemas.microsoft.com/office/drawing/2014/main" id="{25940FED-101E-0A5E-5D2A-3447653E5427}"/>
                  </a:ext>
                </a:extLst>
              </p:cNvPr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114;p15">
                <a:extLst>
                  <a:ext uri="{FF2B5EF4-FFF2-40B4-BE49-F238E27FC236}">
                    <a16:creationId xmlns:a16="http://schemas.microsoft.com/office/drawing/2014/main" id="{CDE91D5F-F91E-9085-128E-F5F9738B3033}"/>
                  </a:ext>
                </a:extLst>
              </p:cNvPr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115;p15">
                <a:extLst>
                  <a:ext uri="{FF2B5EF4-FFF2-40B4-BE49-F238E27FC236}">
                    <a16:creationId xmlns:a16="http://schemas.microsoft.com/office/drawing/2014/main" id="{A917856B-C67C-94F7-8FDE-5DBE47D507EF}"/>
                  </a:ext>
                </a:extLst>
              </p:cNvPr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116;p15">
                <a:extLst>
                  <a:ext uri="{FF2B5EF4-FFF2-40B4-BE49-F238E27FC236}">
                    <a16:creationId xmlns:a16="http://schemas.microsoft.com/office/drawing/2014/main" id="{7A162720-28FF-794A-CBF2-67B9605D46E4}"/>
                  </a:ext>
                </a:extLst>
              </p:cNvPr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117;p15">
                <a:extLst>
                  <a:ext uri="{FF2B5EF4-FFF2-40B4-BE49-F238E27FC236}">
                    <a16:creationId xmlns:a16="http://schemas.microsoft.com/office/drawing/2014/main" id="{B0922108-997A-A875-61D3-31FB926C879E}"/>
                  </a:ext>
                </a:extLst>
              </p:cNvPr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118;p15">
                <a:extLst>
                  <a:ext uri="{FF2B5EF4-FFF2-40B4-BE49-F238E27FC236}">
                    <a16:creationId xmlns:a16="http://schemas.microsoft.com/office/drawing/2014/main" id="{98634149-EB35-1428-F844-7DC76D46EECF}"/>
                  </a:ext>
                </a:extLst>
              </p:cNvPr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119;p15">
                <a:extLst>
                  <a:ext uri="{FF2B5EF4-FFF2-40B4-BE49-F238E27FC236}">
                    <a16:creationId xmlns:a16="http://schemas.microsoft.com/office/drawing/2014/main" id="{1235DBAC-F755-FBF9-C659-3F9DA9F615AF}"/>
                  </a:ext>
                </a:extLst>
              </p:cNvPr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120;p15">
                <a:extLst>
                  <a:ext uri="{FF2B5EF4-FFF2-40B4-BE49-F238E27FC236}">
                    <a16:creationId xmlns:a16="http://schemas.microsoft.com/office/drawing/2014/main" id="{D3951FF4-8B0D-C9FC-F26F-FFB1A15550ED}"/>
                  </a:ext>
                </a:extLst>
              </p:cNvPr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121;p15">
                <a:extLst>
                  <a:ext uri="{FF2B5EF4-FFF2-40B4-BE49-F238E27FC236}">
                    <a16:creationId xmlns:a16="http://schemas.microsoft.com/office/drawing/2014/main" id="{CC132992-B9F4-C0C8-B689-5BFFEFD9FB41}"/>
                  </a:ext>
                </a:extLst>
              </p:cNvPr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2" name="Google Shape;122;p15">
              <a:extLst>
                <a:ext uri="{FF2B5EF4-FFF2-40B4-BE49-F238E27FC236}">
                  <a16:creationId xmlns:a16="http://schemas.microsoft.com/office/drawing/2014/main" id="{B4DB4CDE-0B64-1843-5E1F-EB504B359440}"/>
                </a:ext>
              </a:extLst>
            </p:cNvPr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23;p15">
              <a:extLst>
                <a:ext uri="{FF2B5EF4-FFF2-40B4-BE49-F238E27FC236}">
                  <a16:creationId xmlns:a16="http://schemas.microsoft.com/office/drawing/2014/main" id="{93DEBB35-65AE-7E6F-7A95-E4ECA250974F}"/>
                </a:ext>
              </a:extLst>
            </p:cNvPr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24;p15">
              <a:extLst>
                <a:ext uri="{FF2B5EF4-FFF2-40B4-BE49-F238E27FC236}">
                  <a16:creationId xmlns:a16="http://schemas.microsoft.com/office/drawing/2014/main" id="{4CEE54A9-1C90-D025-036B-08FD136FD05C}"/>
                </a:ext>
              </a:extLst>
            </p:cNvPr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25;p15">
              <a:extLst>
                <a:ext uri="{FF2B5EF4-FFF2-40B4-BE49-F238E27FC236}">
                  <a16:creationId xmlns:a16="http://schemas.microsoft.com/office/drawing/2014/main" id="{5B72CE67-53B5-959D-C29C-87FC91838581}"/>
                </a:ext>
              </a:extLst>
            </p:cNvPr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26;p15">
              <a:extLst>
                <a:ext uri="{FF2B5EF4-FFF2-40B4-BE49-F238E27FC236}">
                  <a16:creationId xmlns:a16="http://schemas.microsoft.com/office/drawing/2014/main" id="{BEAC2309-3831-4571-DA09-B4C450C65948}"/>
                </a:ext>
              </a:extLst>
            </p:cNvPr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27;p15">
              <a:extLst>
                <a:ext uri="{FF2B5EF4-FFF2-40B4-BE49-F238E27FC236}">
                  <a16:creationId xmlns:a16="http://schemas.microsoft.com/office/drawing/2014/main" id="{C097CBF3-A7A1-4E51-D55D-F7739DF9D0EF}"/>
                </a:ext>
              </a:extLst>
            </p:cNvPr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28;p15">
              <a:extLst>
                <a:ext uri="{FF2B5EF4-FFF2-40B4-BE49-F238E27FC236}">
                  <a16:creationId xmlns:a16="http://schemas.microsoft.com/office/drawing/2014/main" id="{C51A28B5-9B9A-5BE2-5217-C3ADC57985DB}"/>
                </a:ext>
              </a:extLst>
            </p:cNvPr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5" name="Google Shape;129;p15">
            <a:extLst>
              <a:ext uri="{FF2B5EF4-FFF2-40B4-BE49-F238E27FC236}">
                <a16:creationId xmlns:a16="http://schemas.microsoft.com/office/drawing/2014/main" id="{828DAADD-3FFE-980E-C70D-2CC480EA7BD6}"/>
              </a:ext>
            </a:extLst>
          </p:cNvPr>
          <p:cNvSpPr/>
          <p:nvPr/>
        </p:nvSpPr>
        <p:spPr>
          <a:xfrm>
            <a:off x="7650590" y="2288008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130;p15">
            <a:extLst>
              <a:ext uri="{FF2B5EF4-FFF2-40B4-BE49-F238E27FC236}">
                <a16:creationId xmlns:a16="http://schemas.microsoft.com/office/drawing/2014/main" id="{5F2C938C-FF80-7D7A-4FED-B8ED8A2D22DD}"/>
              </a:ext>
            </a:extLst>
          </p:cNvPr>
          <p:cNvSpPr/>
          <p:nvPr/>
        </p:nvSpPr>
        <p:spPr>
          <a:xfrm>
            <a:off x="7644165" y="1917217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131;p15">
            <a:extLst>
              <a:ext uri="{FF2B5EF4-FFF2-40B4-BE49-F238E27FC236}">
                <a16:creationId xmlns:a16="http://schemas.microsoft.com/office/drawing/2014/main" id="{3CD19940-1787-6CD6-52F3-8C26BB5994A5}"/>
              </a:ext>
            </a:extLst>
          </p:cNvPr>
          <p:cNvSpPr/>
          <p:nvPr/>
        </p:nvSpPr>
        <p:spPr>
          <a:xfrm>
            <a:off x="7670687" y="240134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132;p15">
            <a:extLst>
              <a:ext uri="{FF2B5EF4-FFF2-40B4-BE49-F238E27FC236}">
                <a16:creationId xmlns:a16="http://schemas.microsoft.com/office/drawing/2014/main" id="{C58A82E3-7F55-F7B2-170E-032B90CCADD5}"/>
              </a:ext>
            </a:extLst>
          </p:cNvPr>
          <p:cNvSpPr/>
          <p:nvPr/>
        </p:nvSpPr>
        <p:spPr>
          <a:xfrm>
            <a:off x="7670687" y="2452439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133;p15">
            <a:extLst>
              <a:ext uri="{FF2B5EF4-FFF2-40B4-BE49-F238E27FC236}">
                <a16:creationId xmlns:a16="http://schemas.microsoft.com/office/drawing/2014/main" id="{776C3517-B8D5-B198-DBA8-E4BECEDAD35A}"/>
              </a:ext>
            </a:extLst>
          </p:cNvPr>
          <p:cNvSpPr/>
          <p:nvPr/>
        </p:nvSpPr>
        <p:spPr>
          <a:xfrm>
            <a:off x="7670687" y="250381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134;p15">
            <a:extLst>
              <a:ext uri="{FF2B5EF4-FFF2-40B4-BE49-F238E27FC236}">
                <a16:creationId xmlns:a16="http://schemas.microsoft.com/office/drawing/2014/main" id="{4F6A99AD-4051-A8E6-4540-A1292BBC5029}"/>
              </a:ext>
            </a:extLst>
          </p:cNvPr>
          <p:cNvSpPr/>
          <p:nvPr/>
        </p:nvSpPr>
        <p:spPr>
          <a:xfrm>
            <a:off x="7670687" y="255519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135;p15">
            <a:extLst>
              <a:ext uri="{FF2B5EF4-FFF2-40B4-BE49-F238E27FC236}">
                <a16:creationId xmlns:a16="http://schemas.microsoft.com/office/drawing/2014/main" id="{5A261C71-8132-3844-A0D7-93D6E0B887F2}"/>
              </a:ext>
            </a:extLst>
          </p:cNvPr>
          <p:cNvSpPr/>
          <p:nvPr/>
        </p:nvSpPr>
        <p:spPr>
          <a:xfrm>
            <a:off x="7670687" y="260657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136;p15">
            <a:extLst>
              <a:ext uri="{FF2B5EF4-FFF2-40B4-BE49-F238E27FC236}">
                <a16:creationId xmlns:a16="http://schemas.microsoft.com/office/drawing/2014/main" id="{03AF4BD3-A724-C897-D6A8-E9146E2C80C7}"/>
              </a:ext>
            </a:extLst>
          </p:cNvPr>
          <p:cNvSpPr/>
          <p:nvPr/>
        </p:nvSpPr>
        <p:spPr>
          <a:xfrm>
            <a:off x="7670687" y="269814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137;p15">
            <a:extLst>
              <a:ext uri="{FF2B5EF4-FFF2-40B4-BE49-F238E27FC236}">
                <a16:creationId xmlns:a16="http://schemas.microsoft.com/office/drawing/2014/main" id="{A0738BB4-2FFE-DFFA-B9F1-1770EA4E55CA}"/>
              </a:ext>
            </a:extLst>
          </p:cNvPr>
          <p:cNvSpPr/>
          <p:nvPr/>
        </p:nvSpPr>
        <p:spPr>
          <a:xfrm>
            <a:off x="7670687" y="2749528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138;p15">
            <a:extLst>
              <a:ext uri="{FF2B5EF4-FFF2-40B4-BE49-F238E27FC236}">
                <a16:creationId xmlns:a16="http://schemas.microsoft.com/office/drawing/2014/main" id="{112C7B5F-DC27-7C1D-277A-6BE97CC45E97}"/>
              </a:ext>
            </a:extLst>
          </p:cNvPr>
          <p:cNvSpPr/>
          <p:nvPr/>
        </p:nvSpPr>
        <p:spPr>
          <a:xfrm>
            <a:off x="7670687" y="2800602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139;p15">
            <a:extLst>
              <a:ext uri="{FF2B5EF4-FFF2-40B4-BE49-F238E27FC236}">
                <a16:creationId xmlns:a16="http://schemas.microsoft.com/office/drawing/2014/main" id="{08ECCA37-A555-10E8-DA1A-68EED8C9846B}"/>
              </a:ext>
            </a:extLst>
          </p:cNvPr>
          <p:cNvSpPr/>
          <p:nvPr/>
        </p:nvSpPr>
        <p:spPr>
          <a:xfrm>
            <a:off x="7670687" y="285198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140;p15">
            <a:extLst>
              <a:ext uri="{FF2B5EF4-FFF2-40B4-BE49-F238E27FC236}">
                <a16:creationId xmlns:a16="http://schemas.microsoft.com/office/drawing/2014/main" id="{D3CDE8B1-1A94-9DE2-7885-3101E787DA4A}"/>
              </a:ext>
            </a:extLst>
          </p:cNvPr>
          <p:cNvSpPr/>
          <p:nvPr/>
        </p:nvSpPr>
        <p:spPr>
          <a:xfrm>
            <a:off x="7670687" y="2903360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141;p15">
            <a:extLst>
              <a:ext uri="{FF2B5EF4-FFF2-40B4-BE49-F238E27FC236}">
                <a16:creationId xmlns:a16="http://schemas.microsoft.com/office/drawing/2014/main" id="{02F05A73-D62E-1C29-ABA3-D8F7F5498055}"/>
              </a:ext>
            </a:extLst>
          </p:cNvPr>
          <p:cNvSpPr/>
          <p:nvPr/>
        </p:nvSpPr>
        <p:spPr>
          <a:xfrm>
            <a:off x="7670687" y="29949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142;p15">
            <a:extLst>
              <a:ext uri="{FF2B5EF4-FFF2-40B4-BE49-F238E27FC236}">
                <a16:creationId xmlns:a16="http://schemas.microsoft.com/office/drawing/2014/main" id="{DA938920-31B3-282C-E0B9-55EE791B4118}"/>
              </a:ext>
            </a:extLst>
          </p:cNvPr>
          <p:cNvSpPr/>
          <p:nvPr/>
        </p:nvSpPr>
        <p:spPr>
          <a:xfrm>
            <a:off x="7670687" y="30463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143;p15">
            <a:extLst>
              <a:ext uri="{FF2B5EF4-FFF2-40B4-BE49-F238E27FC236}">
                <a16:creationId xmlns:a16="http://schemas.microsoft.com/office/drawing/2014/main" id="{2B71B433-10A0-8A63-34A2-0CBB68AE744D}"/>
              </a:ext>
            </a:extLst>
          </p:cNvPr>
          <p:cNvSpPr/>
          <p:nvPr/>
        </p:nvSpPr>
        <p:spPr>
          <a:xfrm>
            <a:off x="7670687" y="30976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144;p15">
            <a:extLst>
              <a:ext uri="{FF2B5EF4-FFF2-40B4-BE49-F238E27FC236}">
                <a16:creationId xmlns:a16="http://schemas.microsoft.com/office/drawing/2014/main" id="{09EDF643-1A48-7E3F-E25A-EA11C4A9AC1A}"/>
              </a:ext>
            </a:extLst>
          </p:cNvPr>
          <p:cNvSpPr/>
          <p:nvPr/>
        </p:nvSpPr>
        <p:spPr>
          <a:xfrm>
            <a:off x="7670687" y="3148764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145;p15">
            <a:extLst>
              <a:ext uri="{FF2B5EF4-FFF2-40B4-BE49-F238E27FC236}">
                <a16:creationId xmlns:a16="http://schemas.microsoft.com/office/drawing/2014/main" id="{B99A0547-CECC-2DB4-7739-339B9AABD10A}"/>
              </a:ext>
            </a:extLst>
          </p:cNvPr>
          <p:cNvSpPr/>
          <p:nvPr/>
        </p:nvSpPr>
        <p:spPr>
          <a:xfrm>
            <a:off x="7670687" y="320014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146;p15">
            <a:extLst>
              <a:ext uri="{FF2B5EF4-FFF2-40B4-BE49-F238E27FC236}">
                <a16:creationId xmlns:a16="http://schemas.microsoft.com/office/drawing/2014/main" id="{534F92A9-E46A-5452-17BE-DD3D0E910394}"/>
              </a:ext>
            </a:extLst>
          </p:cNvPr>
          <p:cNvSpPr/>
          <p:nvPr/>
        </p:nvSpPr>
        <p:spPr>
          <a:xfrm>
            <a:off x="7670687" y="329171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147;p15">
            <a:extLst>
              <a:ext uri="{FF2B5EF4-FFF2-40B4-BE49-F238E27FC236}">
                <a16:creationId xmlns:a16="http://schemas.microsoft.com/office/drawing/2014/main" id="{369D0014-F0FC-5235-FF68-B0A3C07CF9FE}"/>
              </a:ext>
            </a:extLst>
          </p:cNvPr>
          <p:cNvSpPr/>
          <p:nvPr/>
        </p:nvSpPr>
        <p:spPr>
          <a:xfrm>
            <a:off x="7670687" y="334309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148;p15">
            <a:extLst>
              <a:ext uri="{FF2B5EF4-FFF2-40B4-BE49-F238E27FC236}">
                <a16:creationId xmlns:a16="http://schemas.microsoft.com/office/drawing/2014/main" id="{1D317B09-259B-35E7-9690-1A1347BABC14}"/>
              </a:ext>
            </a:extLst>
          </p:cNvPr>
          <p:cNvSpPr/>
          <p:nvPr/>
        </p:nvSpPr>
        <p:spPr>
          <a:xfrm>
            <a:off x="7670687" y="339447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149;p15">
            <a:extLst>
              <a:ext uri="{FF2B5EF4-FFF2-40B4-BE49-F238E27FC236}">
                <a16:creationId xmlns:a16="http://schemas.microsoft.com/office/drawing/2014/main" id="{9B3DCA22-8343-2D16-0126-D9F7F8E4EDB0}"/>
              </a:ext>
            </a:extLst>
          </p:cNvPr>
          <p:cNvSpPr/>
          <p:nvPr/>
        </p:nvSpPr>
        <p:spPr>
          <a:xfrm>
            <a:off x="7670687" y="344585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150;p15">
            <a:extLst>
              <a:ext uri="{FF2B5EF4-FFF2-40B4-BE49-F238E27FC236}">
                <a16:creationId xmlns:a16="http://schemas.microsoft.com/office/drawing/2014/main" id="{340CC3E4-3A18-269C-DCF1-F6079098873E}"/>
              </a:ext>
            </a:extLst>
          </p:cNvPr>
          <p:cNvSpPr/>
          <p:nvPr/>
        </p:nvSpPr>
        <p:spPr>
          <a:xfrm>
            <a:off x="7670687" y="3496949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151;p15">
            <a:extLst>
              <a:ext uri="{FF2B5EF4-FFF2-40B4-BE49-F238E27FC236}">
                <a16:creationId xmlns:a16="http://schemas.microsoft.com/office/drawing/2014/main" id="{9F80C61F-F607-3828-D76D-98FC85E781CC}"/>
              </a:ext>
            </a:extLst>
          </p:cNvPr>
          <p:cNvSpPr/>
          <p:nvPr/>
        </p:nvSpPr>
        <p:spPr>
          <a:xfrm>
            <a:off x="8299452" y="240134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152;p15">
            <a:extLst>
              <a:ext uri="{FF2B5EF4-FFF2-40B4-BE49-F238E27FC236}">
                <a16:creationId xmlns:a16="http://schemas.microsoft.com/office/drawing/2014/main" id="{9210871E-507F-2EF9-289C-71B77C128474}"/>
              </a:ext>
            </a:extLst>
          </p:cNvPr>
          <p:cNvSpPr/>
          <p:nvPr/>
        </p:nvSpPr>
        <p:spPr>
          <a:xfrm>
            <a:off x="8299452" y="2452439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153;p15">
            <a:extLst>
              <a:ext uri="{FF2B5EF4-FFF2-40B4-BE49-F238E27FC236}">
                <a16:creationId xmlns:a16="http://schemas.microsoft.com/office/drawing/2014/main" id="{B8B6AA2F-226E-522E-70FB-DC62A75CCAA7}"/>
              </a:ext>
            </a:extLst>
          </p:cNvPr>
          <p:cNvSpPr/>
          <p:nvPr/>
        </p:nvSpPr>
        <p:spPr>
          <a:xfrm>
            <a:off x="8299452" y="250381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154;p15">
            <a:extLst>
              <a:ext uri="{FF2B5EF4-FFF2-40B4-BE49-F238E27FC236}">
                <a16:creationId xmlns:a16="http://schemas.microsoft.com/office/drawing/2014/main" id="{DF077E4F-FB6B-8417-4C9F-A4F474DFA2B2}"/>
              </a:ext>
            </a:extLst>
          </p:cNvPr>
          <p:cNvSpPr/>
          <p:nvPr/>
        </p:nvSpPr>
        <p:spPr>
          <a:xfrm>
            <a:off x="8299452" y="255519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155;p15">
            <a:extLst>
              <a:ext uri="{FF2B5EF4-FFF2-40B4-BE49-F238E27FC236}">
                <a16:creationId xmlns:a16="http://schemas.microsoft.com/office/drawing/2014/main" id="{0DE2D637-B7A6-B026-FA39-D62D985BFD97}"/>
              </a:ext>
            </a:extLst>
          </p:cNvPr>
          <p:cNvSpPr/>
          <p:nvPr/>
        </p:nvSpPr>
        <p:spPr>
          <a:xfrm>
            <a:off x="8299452" y="260657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156;p15">
            <a:extLst>
              <a:ext uri="{FF2B5EF4-FFF2-40B4-BE49-F238E27FC236}">
                <a16:creationId xmlns:a16="http://schemas.microsoft.com/office/drawing/2014/main" id="{E6A97A96-687F-50D2-3ACD-737ED53AC1DF}"/>
              </a:ext>
            </a:extLst>
          </p:cNvPr>
          <p:cNvSpPr/>
          <p:nvPr/>
        </p:nvSpPr>
        <p:spPr>
          <a:xfrm>
            <a:off x="8299452" y="269814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157;p15">
            <a:extLst>
              <a:ext uri="{FF2B5EF4-FFF2-40B4-BE49-F238E27FC236}">
                <a16:creationId xmlns:a16="http://schemas.microsoft.com/office/drawing/2014/main" id="{A2A48A94-D6AF-3722-05A9-1A86B88BC354}"/>
              </a:ext>
            </a:extLst>
          </p:cNvPr>
          <p:cNvSpPr/>
          <p:nvPr/>
        </p:nvSpPr>
        <p:spPr>
          <a:xfrm>
            <a:off x="8299452" y="2749528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158;p15">
            <a:extLst>
              <a:ext uri="{FF2B5EF4-FFF2-40B4-BE49-F238E27FC236}">
                <a16:creationId xmlns:a16="http://schemas.microsoft.com/office/drawing/2014/main" id="{EFE82FCE-A6B1-65F5-3103-F678F366C7D8}"/>
              </a:ext>
            </a:extLst>
          </p:cNvPr>
          <p:cNvSpPr/>
          <p:nvPr/>
        </p:nvSpPr>
        <p:spPr>
          <a:xfrm>
            <a:off x="8299452" y="2800602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159;p15">
            <a:extLst>
              <a:ext uri="{FF2B5EF4-FFF2-40B4-BE49-F238E27FC236}">
                <a16:creationId xmlns:a16="http://schemas.microsoft.com/office/drawing/2014/main" id="{44F0D31D-DCD9-68CC-43C1-15705121EB19}"/>
              </a:ext>
            </a:extLst>
          </p:cNvPr>
          <p:cNvSpPr/>
          <p:nvPr/>
        </p:nvSpPr>
        <p:spPr>
          <a:xfrm>
            <a:off x="8299452" y="285198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160;p15">
            <a:extLst>
              <a:ext uri="{FF2B5EF4-FFF2-40B4-BE49-F238E27FC236}">
                <a16:creationId xmlns:a16="http://schemas.microsoft.com/office/drawing/2014/main" id="{74E560FE-E973-FF40-8B3F-9A7DF11267F6}"/>
              </a:ext>
            </a:extLst>
          </p:cNvPr>
          <p:cNvSpPr/>
          <p:nvPr/>
        </p:nvSpPr>
        <p:spPr>
          <a:xfrm>
            <a:off x="8299452" y="2903360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161;p15">
            <a:extLst>
              <a:ext uri="{FF2B5EF4-FFF2-40B4-BE49-F238E27FC236}">
                <a16:creationId xmlns:a16="http://schemas.microsoft.com/office/drawing/2014/main" id="{62C32348-C484-54C5-8788-5C5D7B58EDFD}"/>
              </a:ext>
            </a:extLst>
          </p:cNvPr>
          <p:cNvSpPr/>
          <p:nvPr/>
        </p:nvSpPr>
        <p:spPr>
          <a:xfrm>
            <a:off x="8299452" y="29949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162;p15">
            <a:extLst>
              <a:ext uri="{FF2B5EF4-FFF2-40B4-BE49-F238E27FC236}">
                <a16:creationId xmlns:a16="http://schemas.microsoft.com/office/drawing/2014/main" id="{A6FF3AD3-E1D1-15C2-77DE-FAC7492B4F05}"/>
              </a:ext>
            </a:extLst>
          </p:cNvPr>
          <p:cNvSpPr/>
          <p:nvPr/>
        </p:nvSpPr>
        <p:spPr>
          <a:xfrm>
            <a:off x="8299452" y="30463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163;p15">
            <a:extLst>
              <a:ext uri="{FF2B5EF4-FFF2-40B4-BE49-F238E27FC236}">
                <a16:creationId xmlns:a16="http://schemas.microsoft.com/office/drawing/2014/main" id="{527468DA-45D7-70CD-C3A6-7A7058426251}"/>
              </a:ext>
            </a:extLst>
          </p:cNvPr>
          <p:cNvSpPr/>
          <p:nvPr/>
        </p:nvSpPr>
        <p:spPr>
          <a:xfrm>
            <a:off x="8299452" y="30976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164;p15">
            <a:extLst>
              <a:ext uri="{FF2B5EF4-FFF2-40B4-BE49-F238E27FC236}">
                <a16:creationId xmlns:a16="http://schemas.microsoft.com/office/drawing/2014/main" id="{A44B969F-E815-A898-DD72-9E3A9ADECB43}"/>
              </a:ext>
            </a:extLst>
          </p:cNvPr>
          <p:cNvSpPr/>
          <p:nvPr/>
        </p:nvSpPr>
        <p:spPr>
          <a:xfrm>
            <a:off x="8299452" y="3148764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165;p15">
            <a:extLst>
              <a:ext uri="{FF2B5EF4-FFF2-40B4-BE49-F238E27FC236}">
                <a16:creationId xmlns:a16="http://schemas.microsoft.com/office/drawing/2014/main" id="{9C133905-29ED-FFE2-506E-912C10E4136E}"/>
              </a:ext>
            </a:extLst>
          </p:cNvPr>
          <p:cNvSpPr/>
          <p:nvPr/>
        </p:nvSpPr>
        <p:spPr>
          <a:xfrm>
            <a:off x="8299452" y="320014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166;p15">
            <a:extLst>
              <a:ext uri="{FF2B5EF4-FFF2-40B4-BE49-F238E27FC236}">
                <a16:creationId xmlns:a16="http://schemas.microsoft.com/office/drawing/2014/main" id="{16452A8D-14DE-ED5B-A067-87ABE7B7E12F}"/>
              </a:ext>
            </a:extLst>
          </p:cNvPr>
          <p:cNvSpPr/>
          <p:nvPr/>
        </p:nvSpPr>
        <p:spPr>
          <a:xfrm>
            <a:off x="8299452" y="329171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167;p15">
            <a:extLst>
              <a:ext uri="{FF2B5EF4-FFF2-40B4-BE49-F238E27FC236}">
                <a16:creationId xmlns:a16="http://schemas.microsoft.com/office/drawing/2014/main" id="{A876A9D4-2ACB-25C9-DEA7-9D1BBC72A74E}"/>
              </a:ext>
            </a:extLst>
          </p:cNvPr>
          <p:cNvSpPr/>
          <p:nvPr/>
        </p:nvSpPr>
        <p:spPr>
          <a:xfrm>
            <a:off x="8299452" y="334309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168;p15">
            <a:extLst>
              <a:ext uri="{FF2B5EF4-FFF2-40B4-BE49-F238E27FC236}">
                <a16:creationId xmlns:a16="http://schemas.microsoft.com/office/drawing/2014/main" id="{6700D003-1774-144C-0F39-232086BDDB8D}"/>
              </a:ext>
            </a:extLst>
          </p:cNvPr>
          <p:cNvSpPr/>
          <p:nvPr/>
        </p:nvSpPr>
        <p:spPr>
          <a:xfrm>
            <a:off x="8299452" y="339447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169;p15">
            <a:extLst>
              <a:ext uri="{FF2B5EF4-FFF2-40B4-BE49-F238E27FC236}">
                <a16:creationId xmlns:a16="http://schemas.microsoft.com/office/drawing/2014/main" id="{803F8D8B-BE2C-1381-080A-F20FF2F9F4A0}"/>
              </a:ext>
            </a:extLst>
          </p:cNvPr>
          <p:cNvSpPr/>
          <p:nvPr/>
        </p:nvSpPr>
        <p:spPr>
          <a:xfrm>
            <a:off x="8299452" y="344585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170;p15">
            <a:extLst>
              <a:ext uri="{FF2B5EF4-FFF2-40B4-BE49-F238E27FC236}">
                <a16:creationId xmlns:a16="http://schemas.microsoft.com/office/drawing/2014/main" id="{98A80B50-BB28-093A-547F-F29F600B20AF}"/>
              </a:ext>
            </a:extLst>
          </p:cNvPr>
          <p:cNvSpPr/>
          <p:nvPr/>
        </p:nvSpPr>
        <p:spPr>
          <a:xfrm>
            <a:off x="8299452" y="3496949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7" name="Google Shape;171;p15">
            <a:extLst>
              <a:ext uri="{FF2B5EF4-FFF2-40B4-BE49-F238E27FC236}">
                <a16:creationId xmlns:a16="http://schemas.microsoft.com/office/drawing/2014/main" id="{68503761-E665-C1B4-0441-EC3B49E40036}"/>
              </a:ext>
            </a:extLst>
          </p:cNvPr>
          <p:cNvGrpSpPr/>
          <p:nvPr/>
        </p:nvGrpSpPr>
        <p:grpSpPr>
          <a:xfrm>
            <a:off x="7399654" y="1778237"/>
            <a:ext cx="1738972" cy="1497957"/>
            <a:chOff x="5553063" y="1487604"/>
            <a:chExt cx="1981525" cy="1707075"/>
          </a:xfrm>
        </p:grpSpPr>
        <p:sp>
          <p:nvSpPr>
            <p:cNvPr id="2248" name="Google Shape;172;p15">
              <a:extLst>
                <a:ext uri="{FF2B5EF4-FFF2-40B4-BE49-F238E27FC236}">
                  <a16:creationId xmlns:a16="http://schemas.microsoft.com/office/drawing/2014/main" id="{0CC18E06-2F93-2536-94F8-02A8F9A25B53}"/>
                </a:ext>
              </a:extLst>
            </p:cNvPr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173;p15">
              <a:extLst>
                <a:ext uri="{FF2B5EF4-FFF2-40B4-BE49-F238E27FC236}">
                  <a16:creationId xmlns:a16="http://schemas.microsoft.com/office/drawing/2014/main" id="{E8D772F3-1EA7-AF4D-F890-A3B3405F171A}"/>
                </a:ext>
              </a:extLst>
            </p:cNvPr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0" name="Google Shape;174;p15">
            <a:extLst>
              <a:ext uri="{FF2B5EF4-FFF2-40B4-BE49-F238E27FC236}">
                <a16:creationId xmlns:a16="http://schemas.microsoft.com/office/drawing/2014/main" id="{BFCC1D6D-CA46-7C47-6C97-137F75CB162E}"/>
              </a:ext>
            </a:extLst>
          </p:cNvPr>
          <p:cNvSpPr/>
          <p:nvPr/>
        </p:nvSpPr>
        <p:spPr>
          <a:xfrm>
            <a:off x="6218127" y="1904511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175;p15">
            <a:extLst>
              <a:ext uri="{FF2B5EF4-FFF2-40B4-BE49-F238E27FC236}">
                <a16:creationId xmlns:a16="http://schemas.microsoft.com/office/drawing/2014/main" id="{27CCFE2F-2C87-8184-D324-2C5DE0EF1AC4}"/>
              </a:ext>
            </a:extLst>
          </p:cNvPr>
          <p:cNvSpPr/>
          <p:nvPr/>
        </p:nvSpPr>
        <p:spPr>
          <a:xfrm>
            <a:off x="6356202" y="1627461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176;p15">
            <a:extLst>
              <a:ext uri="{FF2B5EF4-FFF2-40B4-BE49-F238E27FC236}">
                <a16:creationId xmlns:a16="http://schemas.microsoft.com/office/drawing/2014/main" id="{8AE1B431-875D-6C4C-9EF4-893A933337F9}"/>
              </a:ext>
            </a:extLst>
          </p:cNvPr>
          <p:cNvSpPr/>
          <p:nvPr/>
        </p:nvSpPr>
        <p:spPr>
          <a:xfrm>
            <a:off x="6606702" y="1694511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177;p15">
            <a:extLst>
              <a:ext uri="{FF2B5EF4-FFF2-40B4-BE49-F238E27FC236}">
                <a16:creationId xmlns:a16="http://schemas.microsoft.com/office/drawing/2014/main" id="{DAAC3D77-7B5F-0421-0169-AD0D786CB97A}"/>
              </a:ext>
            </a:extLst>
          </p:cNvPr>
          <p:cNvSpPr/>
          <p:nvPr/>
        </p:nvSpPr>
        <p:spPr>
          <a:xfrm>
            <a:off x="6652127" y="1419136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178;p15">
            <a:extLst>
              <a:ext uri="{FF2B5EF4-FFF2-40B4-BE49-F238E27FC236}">
                <a16:creationId xmlns:a16="http://schemas.microsoft.com/office/drawing/2014/main" id="{AA7C0299-E86B-EE7B-3E79-F137E3E62D78}"/>
              </a:ext>
            </a:extLst>
          </p:cNvPr>
          <p:cNvSpPr/>
          <p:nvPr/>
        </p:nvSpPr>
        <p:spPr>
          <a:xfrm>
            <a:off x="6886627" y="1516461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179;p15">
            <a:extLst>
              <a:ext uri="{FF2B5EF4-FFF2-40B4-BE49-F238E27FC236}">
                <a16:creationId xmlns:a16="http://schemas.microsoft.com/office/drawing/2014/main" id="{6F77DD34-145F-2874-B2E3-E38329C47D4C}"/>
              </a:ext>
            </a:extLst>
          </p:cNvPr>
          <p:cNvSpPr/>
          <p:nvPr/>
        </p:nvSpPr>
        <p:spPr>
          <a:xfrm>
            <a:off x="7145152" y="1677136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180;p15">
            <a:extLst>
              <a:ext uri="{FF2B5EF4-FFF2-40B4-BE49-F238E27FC236}">
                <a16:creationId xmlns:a16="http://schemas.microsoft.com/office/drawing/2014/main" id="{A297C4B1-3D5D-94D5-F61D-98332B45FA07}"/>
              </a:ext>
            </a:extLst>
          </p:cNvPr>
          <p:cNvSpPr/>
          <p:nvPr/>
        </p:nvSpPr>
        <p:spPr>
          <a:xfrm>
            <a:off x="7145152" y="1456461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181;p15">
            <a:extLst>
              <a:ext uri="{FF2B5EF4-FFF2-40B4-BE49-F238E27FC236}">
                <a16:creationId xmlns:a16="http://schemas.microsoft.com/office/drawing/2014/main" id="{96C1072E-5EEF-7C70-5698-567401E1423D}"/>
              </a:ext>
            </a:extLst>
          </p:cNvPr>
          <p:cNvSpPr/>
          <p:nvPr/>
        </p:nvSpPr>
        <p:spPr>
          <a:xfrm>
            <a:off x="7379552" y="1627461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182;p15">
            <a:extLst>
              <a:ext uri="{FF2B5EF4-FFF2-40B4-BE49-F238E27FC236}">
                <a16:creationId xmlns:a16="http://schemas.microsoft.com/office/drawing/2014/main" id="{23DC7BAF-9496-8ED7-0CED-C43AED8383B2}"/>
              </a:ext>
            </a:extLst>
          </p:cNvPr>
          <p:cNvSpPr/>
          <p:nvPr/>
        </p:nvSpPr>
        <p:spPr>
          <a:xfrm>
            <a:off x="7499677" y="1790061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183;p15">
            <a:extLst>
              <a:ext uri="{FF2B5EF4-FFF2-40B4-BE49-F238E27FC236}">
                <a16:creationId xmlns:a16="http://schemas.microsoft.com/office/drawing/2014/main" id="{1074326E-DDF8-3B4E-69D1-2F6933520BE3}"/>
              </a:ext>
            </a:extLst>
          </p:cNvPr>
          <p:cNvSpPr/>
          <p:nvPr/>
        </p:nvSpPr>
        <p:spPr>
          <a:xfrm>
            <a:off x="7686802" y="1807361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184;p15">
            <a:extLst>
              <a:ext uri="{FF2B5EF4-FFF2-40B4-BE49-F238E27FC236}">
                <a16:creationId xmlns:a16="http://schemas.microsoft.com/office/drawing/2014/main" id="{60FBD3B2-3822-8E12-46DD-C4C49D061196}"/>
              </a:ext>
            </a:extLst>
          </p:cNvPr>
          <p:cNvSpPr/>
          <p:nvPr/>
        </p:nvSpPr>
        <p:spPr>
          <a:xfrm>
            <a:off x="7767352" y="1964936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185;p15">
            <a:extLst>
              <a:ext uri="{FF2B5EF4-FFF2-40B4-BE49-F238E27FC236}">
                <a16:creationId xmlns:a16="http://schemas.microsoft.com/office/drawing/2014/main" id="{06932B02-8F35-DED0-F087-75D1B0565752}"/>
              </a:ext>
            </a:extLst>
          </p:cNvPr>
          <p:cNvSpPr/>
          <p:nvPr/>
        </p:nvSpPr>
        <p:spPr>
          <a:xfrm>
            <a:off x="7895277" y="1986261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1888333" y="323616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Diseño de la Base de Datos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2605314" y="2571750"/>
            <a:ext cx="3695383" cy="2318501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48216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485394" y="1533275"/>
            <a:ext cx="1636800" cy="5211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Colecciones creadas</a:t>
            </a:r>
            <a:endParaRPr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934161" y="1697723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Relación</a:t>
            </a:r>
            <a:endParaRPr dirty="0"/>
          </a:p>
        </p:txBody>
      </p: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A7330F51-EF99-A6C3-BF8E-D96432773030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251533" y="2266854"/>
            <a:ext cx="219412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s-CL" b="1" dirty="0">
                <a:solidFill>
                  <a:schemeClr val="tx1"/>
                </a:solidFill>
                <a:latin typeface="Barlow Semi Condensed" panose="00000506000000000000" pitchFamily="2" charset="0"/>
              </a:rPr>
              <a:t>P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roductos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: Incluye nombre, categoría y precio.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s-CL" b="1" dirty="0">
                <a:solidFill>
                  <a:schemeClr val="tx1"/>
                </a:solidFill>
                <a:latin typeface="Barlow Semi Condensed" panose="00000506000000000000" pitchFamily="2" charset="0"/>
              </a:rPr>
              <a:t>V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entas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: Registra la cantidad y fecha de cada transacción.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2A6892-7B4D-203D-0C42-7B3DE298B2E9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6698345" y="2259954"/>
            <a:ext cx="22730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Los documentos de ventas están vinculados con productos mediante el campo </a:t>
            </a:r>
            <a:r>
              <a:rPr kumimoji="0" lang="es-CL" altLang="es-CL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producto_id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500194" y="2552892"/>
            <a:ext cx="3545753" cy="2415223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846401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989533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094513" y="350375"/>
            <a:ext cx="3572753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Consultas Realizadas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3618992" cy="91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dirty="0"/>
              <a:t>Total de </a:t>
            </a:r>
            <a:r>
              <a:rPr lang="es-CL" b="1" dirty="0"/>
              <a:t>ingresos</a:t>
            </a:r>
            <a:r>
              <a:rPr lang="es-CL" dirty="0"/>
              <a:t> por producto.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dirty="0"/>
              <a:t>Propósito: Calcular los ingresos generados por cada producto.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38644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Consulta 1: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67567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Consulta 2: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7" y="1966396"/>
            <a:ext cx="3618992" cy="904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dirty="0"/>
              <a:t>Ventas totales por </a:t>
            </a:r>
            <a:r>
              <a:rPr lang="es-CL" b="1" dirty="0"/>
              <a:t>categoría</a:t>
            </a:r>
            <a:r>
              <a:rPr lang="es-CL" dirty="0"/>
              <a:t>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dirty="0"/>
              <a:t>Propósito: Determinar el número de productos vendidos por categoría.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85626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Consulta 3: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3161936"/>
            <a:ext cx="3618992" cy="1144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b="1" dirty="0"/>
              <a:t>Producto más vendido</a:t>
            </a:r>
            <a:r>
              <a:rPr lang="es-CL" dirty="0"/>
              <a:t>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dirty="0"/>
              <a:t>Propósito: Identificar el producto con mayor cantidad de ventas.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99730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314161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4" y="631517"/>
            <a:ext cx="2742589" cy="132287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215092"/>
            <a:ext cx="2742590" cy="138445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6017905" y="121491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dirty="0"/>
              <a:t>Resultados</a:t>
            </a:r>
            <a:endParaRPr dirty="0"/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7004331" y="2907318"/>
            <a:ext cx="2881241" cy="2280719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284806" y="694191"/>
            <a:ext cx="2473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Ingresos por producto:</a:t>
            </a:r>
            <a:endParaRPr dirty="0"/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321091" y="2244573"/>
            <a:ext cx="2184000" cy="499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Ventas por categoría:</a:t>
            </a:r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0128F4D-3802-136B-4354-865D40AA585A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446819" y="1020207"/>
            <a:ext cx="19111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Laptop: $2,400.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Auriculares: $250.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Zapatillas: $240.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63D122-F860-66D5-CEDD-760A4070DD0E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1445521" y="2644426"/>
            <a:ext cx="19498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Electrónica: 8.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Ropa: 5.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Calzado: 4. </a:t>
            </a:r>
          </a:p>
        </p:txBody>
      </p:sp>
      <p:sp>
        <p:nvSpPr>
          <p:cNvPr id="13" name="Google Shape;3010;p53">
            <a:extLst>
              <a:ext uri="{FF2B5EF4-FFF2-40B4-BE49-F238E27FC236}">
                <a16:creationId xmlns:a16="http://schemas.microsoft.com/office/drawing/2014/main" id="{57058512-D568-5E29-5538-33828E30A66A}"/>
              </a:ext>
            </a:extLst>
          </p:cNvPr>
          <p:cNvSpPr/>
          <p:nvPr/>
        </p:nvSpPr>
        <p:spPr>
          <a:xfrm>
            <a:off x="1183525" y="3904188"/>
            <a:ext cx="2742590" cy="97986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152;p53">
            <a:extLst>
              <a:ext uri="{FF2B5EF4-FFF2-40B4-BE49-F238E27FC236}">
                <a16:creationId xmlns:a16="http://schemas.microsoft.com/office/drawing/2014/main" id="{260C9556-CA83-385A-6812-2BBBFCFDCE81}"/>
              </a:ext>
            </a:extLst>
          </p:cNvPr>
          <p:cNvSpPr txBox="1">
            <a:spLocks/>
          </p:cNvSpPr>
          <p:nvPr/>
        </p:nvSpPr>
        <p:spPr>
          <a:xfrm>
            <a:off x="1321091" y="3933669"/>
            <a:ext cx="2336234" cy="499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s-CL" dirty="0"/>
              <a:t>Producto más vendido: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7B5E9E7-6978-01D6-2D82-F7E472D44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79" y="4383802"/>
            <a:ext cx="27425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CL" b="1" dirty="0"/>
              <a:t>Auriculares (5 unidades).</a:t>
            </a:r>
            <a:endParaRPr lang="es-CL" altLang="es-CL" b="1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FC5CB92C-E2CC-9C06-86A8-18385159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08" y="432119"/>
            <a:ext cx="2154756" cy="1438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D37FB5C1-B6AD-A595-9468-498A579F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11" y="2131366"/>
            <a:ext cx="2212813" cy="2052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891465" y="352524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Desafíos        y       Aprendizajes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126328" y="1183245"/>
            <a:ext cx="1764900" cy="50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Desafíos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123604" y="1110225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Aprendizajes</a:t>
            </a:r>
            <a:endParaRPr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FE7AEC-EEEE-7DFE-15C3-C0FF8B4C0FBC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545975" y="1840780"/>
            <a:ext cx="2690979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Configuración inicial de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MongoDB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.</a:t>
            </a:r>
            <a:endParaRPr lang="es-CL" altLang="es-CL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Aprender a </a:t>
            </a:r>
            <a:r>
              <a:rPr lang="es-CL" altLang="es-CL" dirty="0">
                <a:solidFill>
                  <a:schemeClr val="tx1"/>
                </a:solidFill>
                <a:latin typeface="Barlow Semi Condensed" panose="00000506000000000000" pitchFamily="2" charset="0"/>
              </a:rPr>
              <a:t>manejar operadores avanzados como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$lookup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en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MongoDB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3554EC3-7BDD-CE47-A6F7-52F262C4420A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5325307" y="1725781"/>
            <a:ext cx="336149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Uso eficiente de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pipelines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para análisis de datos.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s-CL" sz="9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Importancia de un diseño adecuado de la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base de datos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s-CL" sz="9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dirty="0"/>
              <a:t>Comprender la relevancia de un diseño óptimo de base de datos para el análisis eficiente de datos.</a:t>
            </a: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grpSp>
        <p:nvGrpSpPr>
          <p:cNvPr id="19" name="Google Shape;1480;p25">
            <a:extLst>
              <a:ext uri="{FF2B5EF4-FFF2-40B4-BE49-F238E27FC236}">
                <a16:creationId xmlns:a16="http://schemas.microsoft.com/office/drawing/2014/main" id="{71E1E864-A1A8-90BC-314B-529B3744957B}"/>
              </a:ext>
            </a:extLst>
          </p:cNvPr>
          <p:cNvGrpSpPr/>
          <p:nvPr/>
        </p:nvGrpSpPr>
        <p:grpSpPr>
          <a:xfrm>
            <a:off x="3027434" y="3590651"/>
            <a:ext cx="2631966" cy="1482582"/>
            <a:chOff x="1012725" y="2202350"/>
            <a:chExt cx="2668525" cy="1503175"/>
          </a:xfrm>
        </p:grpSpPr>
        <p:sp>
          <p:nvSpPr>
            <p:cNvPr id="20" name="Google Shape;1481;p25">
              <a:extLst>
                <a:ext uri="{FF2B5EF4-FFF2-40B4-BE49-F238E27FC236}">
                  <a16:creationId xmlns:a16="http://schemas.microsoft.com/office/drawing/2014/main" id="{6EECB2B1-B4BD-B162-F5DF-CB0A5232A382}"/>
                </a:ext>
              </a:extLst>
            </p:cNvPr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2;p25">
              <a:extLst>
                <a:ext uri="{FF2B5EF4-FFF2-40B4-BE49-F238E27FC236}">
                  <a16:creationId xmlns:a16="http://schemas.microsoft.com/office/drawing/2014/main" id="{4BFB618B-385B-0A54-673A-9A805A8A8F41}"/>
                </a:ext>
              </a:extLst>
            </p:cNvPr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3;p25">
              <a:extLst>
                <a:ext uri="{FF2B5EF4-FFF2-40B4-BE49-F238E27FC236}">
                  <a16:creationId xmlns:a16="http://schemas.microsoft.com/office/drawing/2014/main" id="{D0E5DD4E-D8B1-00EB-E4FB-C22CF3616B92}"/>
                </a:ext>
              </a:extLst>
            </p:cNvPr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4;p25">
              <a:extLst>
                <a:ext uri="{FF2B5EF4-FFF2-40B4-BE49-F238E27FC236}">
                  <a16:creationId xmlns:a16="http://schemas.microsoft.com/office/drawing/2014/main" id="{EF9220D5-19CC-11CE-A62E-27F812ABDF8D}"/>
                </a:ext>
              </a:extLst>
            </p:cNvPr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6" name="Google Shape;1649;p27">
            <a:extLst>
              <a:ext uri="{FF2B5EF4-FFF2-40B4-BE49-F238E27FC236}">
                <a16:creationId xmlns:a16="http://schemas.microsoft.com/office/drawing/2014/main" id="{B11C5C67-B203-B84D-5040-7F31EEEF741B}"/>
              </a:ext>
            </a:extLst>
          </p:cNvPr>
          <p:cNvGrpSpPr/>
          <p:nvPr/>
        </p:nvGrpSpPr>
        <p:grpSpPr>
          <a:xfrm>
            <a:off x="2985025" y="2272531"/>
            <a:ext cx="3173949" cy="3092262"/>
            <a:chOff x="3308863" y="1644937"/>
            <a:chExt cx="2526225" cy="2461013"/>
          </a:xfrm>
        </p:grpSpPr>
        <p:grpSp>
          <p:nvGrpSpPr>
            <p:cNvPr id="2267" name="Google Shape;1650;p27">
              <a:extLst>
                <a:ext uri="{FF2B5EF4-FFF2-40B4-BE49-F238E27FC236}">
                  <a16:creationId xmlns:a16="http://schemas.microsoft.com/office/drawing/2014/main" id="{1B235A81-841C-8D8F-B742-6C22848B8CAC}"/>
                </a:ext>
              </a:extLst>
            </p:cNvPr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2298" name="Google Shape;1651;p27">
                <a:extLst>
                  <a:ext uri="{FF2B5EF4-FFF2-40B4-BE49-F238E27FC236}">
                    <a16:creationId xmlns:a16="http://schemas.microsoft.com/office/drawing/2014/main" id="{3B842E59-63BA-7838-6C03-FB118A2F0CFD}"/>
                  </a:ext>
                </a:extLst>
              </p:cNvPr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1652;p27">
                <a:extLst>
                  <a:ext uri="{FF2B5EF4-FFF2-40B4-BE49-F238E27FC236}">
                    <a16:creationId xmlns:a16="http://schemas.microsoft.com/office/drawing/2014/main" id="{BC972EB7-6738-AF16-A6A7-A7A95EE4347A}"/>
                  </a:ext>
                </a:extLst>
              </p:cNvPr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1653;p27">
                <a:extLst>
                  <a:ext uri="{FF2B5EF4-FFF2-40B4-BE49-F238E27FC236}">
                    <a16:creationId xmlns:a16="http://schemas.microsoft.com/office/drawing/2014/main" id="{FDB5D003-3028-8066-6DEB-6B1C14ED73C7}"/>
                  </a:ext>
                </a:extLst>
              </p:cNvPr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1654;p27">
                <a:extLst>
                  <a:ext uri="{FF2B5EF4-FFF2-40B4-BE49-F238E27FC236}">
                    <a16:creationId xmlns:a16="http://schemas.microsoft.com/office/drawing/2014/main" id="{8C8C5D92-3239-3800-E2CE-A62660C356C6}"/>
                  </a:ext>
                </a:extLst>
              </p:cNvPr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1655;p27">
                <a:extLst>
                  <a:ext uri="{FF2B5EF4-FFF2-40B4-BE49-F238E27FC236}">
                    <a16:creationId xmlns:a16="http://schemas.microsoft.com/office/drawing/2014/main" id="{C17E5795-B4ED-730F-0BD6-1C2F13DAEE44}"/>
                  </a:ext>
                </a:extLst>
              </p:cNvPr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1656;p27">
                <a:extLst>
                  <a:ext uri="{FF2B5EF4-FFF2-40B4-BE49-F238E27FC236}">
                    <a16:creationId xmlns:a16="http://schemas.microsoft.com/office/drawing/2014/main" id="{502DAFFF-CAC5-1A82-685B-BE8383E72489}"/>
                  </a:ext>
                </a:extLst>
              </p:cNvPr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1657;p27">
                <a:extLst>
                  <a:ext uri="{FF2B5EF4-FFF2-40B4-BE49-F238E27FC236}">
                    <a16:creationId xmlns:a16="http://schemas.microsoft.com/office/drawing/2014/main" id="{036A7C3C-1920-2656-9FC0-177FBCF0B77B}"/>
                  </a:ext>
                </a:extLst>
              </p:cNvPr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8" name="Google Shape;1658;p27">
              <a:extLst>
                <a:ext uri="{FF2B5EF4-FFF2-40B4-BE49-F238E27FC236}">
                  <a16:creationId xmlns:a16="http://schemas.microsoft.com/office/drawing/2014/main" id="{67AF5568-9A67-D824-20B0-BB92299CB6B7}"/>
                </a:ext>
              </a:extLst>
            </p:cNvPr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1659;p27">
              <a:extLst>
                <a:ext uri="{FF2B5EF4-FFF2-40B4-BE49-F238E27FC236}">
                  <a16:creationId xmlns:a16="http://schemas.microsoft.com/office/drawing/2014/main" id="{F1B7478B-22DA-A8E4-4D93-356414DA229F}"/>
                </a:ext>
              </a:extLst>
            </p:cNvPr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1660;p27">
              <a:extLst>
                <a:ext uri="{FF2B5EF4-FFF2-40B4-BE49-F238E27FC236}">
                  <a16:creationId xmlns:a16="http://schemas.microsoft.com/office/drawing/2014/main" id="{7676F9FE-3C83-8EE0-39C4-CC8F4C61F239}"/>
                </a:ext>
              </a:extLst>
            </p:cNvPr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1661;p27">
              <a:extLst>
                <a:ext uri="{FF2B5EF4-FFF2-40B4-BE49-F238E27FC236}">
                  <a16:creationId xmlns:a16="http://schemas.microsoft.com/office/drawing/2014/main" id="{5B60783A-E3E1-A83B-DF71-8EE68CFBDF53}"/>
                </a:ext>
              </a:extLst>
            </p:cNvPr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1662;p27">
              <a:extLst>
                <a:ext uri="{FF2B5EF4-FFF2-40B4-BE49-F238E27FC236}">
                  <a16:creationId xmlns:a16="http://schemas.microsoft.com/office/drawing/2014/main" id="{2C01FFCB-87C0-5D08-1B81-19AE122C7D6A}"/>
                </a:ext>
              </a:extLst>
            </p:cNvPr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1663;p27">
              <a:extLst>
                <a:ext uri="{FF2B5EF4-FFF2-40B4-BE49-F238E27FC236}">
                  <a16:creationId xmlns:a16="http://schemas.microsoft.com/office/drawing/2014/main" id="{A374EC6B-B22F-F468-03D6-446AF4627933}"/>
                </a:ext>
              </a:extLst>
            </p:cNvPr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1664;p27">
              <a:extLst>
                <a:ext uri="{FF2B5EF4-FFF2-40B4-BE49-F238E27FC236}">
                  <a16:creationId xmlns:a16="http://schemas.microsoft.com/office/drawing/2014/main" id="{84EF7AA8-4C59-AA2C-C679-34CC7A3FBFD1}"/>
                </a:ext>
              </a:extLst>
            </p:cNvPr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1665;p27">
              <a:extLst>
                <a:ext uri="{FF2B5EF4-FFF2-40B4-BE49-F238E27FC236}">
                  <a16:creationId xmlns:a16="http://schemas.microsoft.com/office/drawing/2014/main" id="{F69DEB02-391B-2CFF-CBD1-DD62116E4AFD}"/>
                </a:ext>
              </a:extLst>
            </p:cNvPr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1666;p27">
              <a:extLst>
                <a:ext uri="{FF2B5EF4-FFF2-40B4-BE49-F238E27FC236}">
                  <a16:creationId xmlns:a16="http://schemas.microsoft.com/office/drawing/2014/main" id="{7666C9F1-3523-0AE7-E6A4-6491F4FF80BA}"/>
                </a:ext>
              </a:extLst>
            </p:cNvPr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1667;p27">
              <a:extLst>
                <a:ext uri="{FF2B5EF4-FFF2-40B4-BE49-F238E27FC236}">
                  <a16:creationId xmlns:a16="http://schemas.microsoft.com/office/drawing/2014/main" id="{7F54DD5F-796B-FF92-7641-F7B7B269E35D}"/>
                </a:ext>
              </a:extLst>
            </p:cNvPr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1668;p27">
              <a:extLst>
                <a:ext uri="{FF2B5EF4-FFF2-40B4-BE49-F238E27FC236}">
                  <a16:creationId xmlns:a16="http://schemas.microsoft.com/office/drawing/2014/main" id="{717572AD-A2D6-DC30-B22A-6B2035D9A164}"/>
                </a:ext>
              </a:extLst>
            </p:cNvPr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1669;p27">
              <a:extLst>
                <a:ext uri="{FF2B5EF4-FFF2-40B4-BE49-F238E27FC236}">
                  <a16:creationId xmlns:a16="http://schemas.microsoft.com/office/drawing/2014/main" id="{988313C1-FABD-2329-D834-FF81F4587ACA}"/>
                </a:ext>
              </a:extLst>
            </p:cNvPr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1670;p27">
              <a:extLst>
                <a:ext uri="{FF2B5EF4-FFF2-40B4-BE49-F238E27FC236}">
                  <a16:creationId xmlns:a16="http://schemas.microsoft.com/office/drawing/2014/main" id="{A8203A1D-333E-4C0F-B36D-3E8F5F631210}"/>
                </a:ext>
              </a:extLst>
            </p:cNvPr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1671;p27">
              <a:extLst>
                <a:ext uri="{FF2B5EF4-FFF2-40B4-BE49-F238E27FC236}">
                  <a16:creationId xmlns:a16="http://schemas.microsoft.com/office/drawing/2014/main" id="{8B3BFBE9-DB6E-1377-4E94-99EAC213073F}"/>
                </a:ext>
              </a:extLst>
            </p:cNvPr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1672;p27">
              <a:extLst>
                <a:ext uri="{FF2B5EF4-FFF2-40B4-BE49-F238E27FC236}">
                  <a16:creationId xmlns:a16="http://schemas.microsoft.com/office/drawing/2014/main" id="{3030EF0A-E7A6-FD7D-D383-4BF0E6396AD0}"/>
                </a:ext>
              </a:extLst>
            </p:cNvPr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1673;p27">
              <a:extLst>
                <a:ext uri="{FF2B5EF4-FFF2-40B4-BE49-F238E27FC236}">
                  <a16:creationId xmlns:a16="http://schemas.microsoft.com/office/drawing/2014/main" id="{9A4DD82C-F881-D71F-01BD-579001D34251}"/>
                </a:ext>
              </a:extLst>
            </p:cNvPr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1674;p27">
              <a:extLst>
                <a:ext uri="{FF2B5EF4-FFF2-40B4-BE49-F238E27FC236}">
                  <a16:creationId xmlns:a16="http://schemas.microsoft.com/office/drawing/2014/main" id="{9D3C8DF7-0389-D5F2-31DD-F9B59C6CA951}"/>
                </a:ext>
              </a:extLst>
            </p:cNvPr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1675;p27">
              <a:extLst>
                <a:ext uri="{FF2B5EF4-FFF2-40B4-BE49-F238E27FC236}">
                  <a16:creationId xmlns:a16="http://schemas.microsoft.com/office/drawing/2014/main" id="{30F7FCFB-383E-6D3B-FD16-F4987E1B64B6}"/>
                </a:ext>
              </a:extLst>
            </p:cNvPr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1676;p27">
              <a:extLst>
                <a:ext uri="{FF2B5EF4-FFF2-40B4-BE49-F238E27FC236}">
                  <a16:creationId xmlns:a16="http://schemas.microsoft.com/office/drawing/2014/main" id="{C2EC8DB8-AA07-AA81-28CB-8CA548D91EAF}"/>
                </a:ext>
              </a:extLst>
            </p:cNvPr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1677;p27">
              <a:extLst>
                <a:ext uri="{FF2B5EF4-FFF2-40B4-BE49-F238E27FC236}">
                  <a16:creationId xmlns:a16="http://schemas.microsoft.com/office/drawing/2014/main" id="{1FB796CD-AA9F-25AF-39A0-49500B868388}"/>
                </a:ext>
              </a:extLst>
            </p:cNvPr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1678;p27">
              <a:extLst>
                <a:ext uri="{FF2B5EF4-FFF2-40B4-BE49-F238E27FC236}">
                  <a16:creationId xmlns:a16="http://schemas.microsoft.com/office/drawing/2014/main" id="{48013BB6-F398-3ECB-305A-B2F31B6B3FEE}"/>
                </a:ext>
              </a:extLst>
            </p:cNvPr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1679;p27">
              <a:extLst>
                <a:ext uri="{FF2B5EF4-FFF2-40B4-BE49-F238E27FC236}">
                  <a16:creationId xmlns:a16="http://schemas.microsoft.com/office/drawing/2014/main" id="{61C572AA-805C-7C16-55D1-94513B1689B1}"/>
                </a:ext>
              </a:extLst>
            </p:cNvPr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1680;p27">
              <a:extLst>
                <a:ext uri="{FF2B5EF4-FFF2-40B4-BE49-F238E27FC236}">
                  <a16:creationId xmlns:a16="http://schemas.microsoft.com/office/drawing/2014/main" id="{02060F1C-AA93-EA43-945D-166F82BCED2D}"/>
                </a:ext>
              </a:extLst>
            </p:cNvPr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1681;p27">
              <a:extLst>
                <a:ext uri="{FF2B5EF4-FFF2-40B4-BE49-F238E27FC236}">
                  <a16:creationId xmlns:a16="http://schemas.microsoft.com/office/drawing/2014/main" id="{77AB06EC-7598-32B5-DAA9-1BB5FA893C2F}"/>
                </a:ext>
              </a:extLst>
            </p:cNvPr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1682;p27">
              <a:extLst>
                <a:ext uri="{FF2B5EF4-FFF2-40B4-BE49-F238E27FC236}">
                  <a16:creationId xmlns:a16="http://schemas.microsoft.com/office/drawing/2014/main" id="{EE481E99-E272-41C3-868F-B5EC782F5D4B}"/>
                </a:ext>
              </a:extLst>
            </p:cNvPr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1683;p27">
              <a:extLst>
                <a:ext uri="{FF2B5EF4-FFF2-40B4-BE49-F238E27FC236}">
                  <a16:creationId xmlns:a16="http://schemas.microsoft.com/office/drawing/2014/main" id="{06EDAB79-9643-2DBE-866C-4FC49DE64E27}"/>
                </a:ext>
              </a:extLst>
            </p:cNvPr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1684;p27">
              <a:extLst>
                <a:ext uri="{FF2B5EF4-FFF2-40B4-BE49-F238E27FC236}">
                  <a16:creationId xmlns:a16="http://schemas.microsoft.com/office/drawing/2014/main" id="{CFE3F71A-3C67-AA68-7770-5B4B25F87450}"/>
                </a:ext>
              </a:extLst>
            </p:cNvPr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1685;p27">
              <a:extLst>
                <a:ext uri="{FF2B5EF4-FFF2-40B4-BE49-F238E27FC236}">
                  <a16:creationId xmlns:a16="http://schemas.microsoft.com/office/drawing/2014/main" id="{8DCEDE3A-304D-8581-17CD-1097606D7DFA}"/>
                </a:ext>
              </a:extLst>
            </p:cNvPr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1686;p27">
              <a:extLst>
                <a:ext uri="{FF2B5EF4-FFF2-40B4-BE49-F238E27FC236}">
                  <a16:creationId xmlns:a16="http://schemas.microsoft.com/office/drawing/2014/main" id="{A531CDEF-1CF8-8228-4B1C-4871AF0F9B42}"/>
                </a:ext>
              </a:extLst>
            </p:cNvPr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1687;p27">
              <a:extLst>
                <a:ext uri="{FF2B5EF4-FFF2-40B4-BE49-F238E27FC236}">
                  <a16:creationId xmlns:a16="http://schemas.microsoft.com/office/drawing/2014/main" id="{4D8C4271-28A1-B6FD-03EB-841DCF5CBFA2}"/>
                </a:ext>
              </a:extLst>
            </p:cNvPr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3" name="Google Shape;3513;p62"/>
          <p:cNvPicPr preferRelativeResize="0"/>
          <p:nvPr/>
        </p:nvPicPr>
        <p:blipFill rotWithShape="1">
          <a:blip r:embed="rId3">
            <a:alphaModFix/>
          </a:blip>
          <a:srcRect l="1484" r="1494"/>
          <a:stretch/>
        </p:blipFill>
        <p:spPr>
          <a:xfrm>
            <a:off x="6165412" y="2235219"/>
            <a:ext cx="2440154" cy="142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Conclusiones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5448925" y="1693889"/>
            <a:ext cx="3647500" cy="338069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F77F837-6EC6-B0DC-4C13-321BE50AA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5439" y="1032867"/>
            <a:ext cx="525595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Este proyecto demuestra cómo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MongoDB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y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Python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pueden ser herramientas poderosas para el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análisis de datos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Reflexiones:</a:t>
            </a:r>
            <a:endParaRPr lang="es-CL" altLang="es-CL" sz="14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Los datos bien estructurados facilitan la toma de decisiones.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Consultas avanzadas como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$group 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y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$lookup 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permiten obtener información valiosa.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Propuestas: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Incorporar visualizaciones interactivas.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Ampliar las consultas a tendencias temporales.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dirty="0"/>
              <a:t>Gracias por su atención.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355</Words>
  <Application>Microsoft Office PowerPoint</Application>
  <PresentationFormat>Presentación en pantalla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Barlow Semi Condensed</vt:lpstr>
      <vt:lpstr>Fjalla One</vt:lpstr>
      <vt:lpstr>Barlow Semi Condensed Medium</vt:lpstr>
      <vt:lpstr>Arial</vt:lpstr>
      <vt:lpstr>Roboto Condensed Light</vt:lpstr>
      <vt:lpstr>Technology Consulting by Slidesgo</vt:lpstr>
      <vt:lpstr>Análisis de Datos de Ventas con MongoDB y Python  Proyecto Integrador</vt:lpstr>
      <vt:lpstr>Introducción</vt:lpstr>
      <vt:lpstr>Diseño de la Base de Datos</vt:lpstr>
      <vt:lpstr>Consultas Realizadas</vt:lpstr>
      <vt:lpstr>Resultados</vt:lpstr>
      <vt:lpstr>Desafíos        y       Aprendizajes</vt:lpstr>
      <vt:lpstr>Conclusiones</vt:lpstr>
      <vt:lpstr>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Ignacio Elías Ladino Rojas</cp:lastModifiedBy>
  <cp:revision>3</cp:revision>
  <dcterms:modified xsi:type="dcterms:W3CDTF">2024-11-25T00:52:59Z</dcterms:modified>
</cp:coreProperties>
</file>