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8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2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79A4-A86F-41B7-B35D-F5A321E428E4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1AE2-EE3B-4DF9-923D-3E6254D02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831480" y="548680"/>
            <a:ext cx="3108672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Crear Nuevo Socio(</a:t>
            </a:r>
            <a:r>
              <a:rPr lang="en-US" dirty="0" err="1" smtClean="0">
                <a:solidFill>
                  <a:srgbClr val="FF0000"/>
                </a:solidFill>
              </a:rPr>
              <a:t>Validar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Datos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7 Conector recto de flecha"/>
          <p:cNvCxnSpPr>
            <a:stCxn id="4" idx="2"/>
          </p:cNvCxnSpPr>
          <p:nvPr/>
        </p:nvCxnSpPr>
        <p:spPr>
          <a:xfrm>
            <a:off x="4385816" y="119675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2555776" y="1844824"/>
            <a:ext cx="36662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Guardar</a:t>
            </a:r>
            <a:r>
              <a:rPr lang="en-US" dirty="0" smtClean="0"/>
              <a:t> Socio En BD(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Domicilio</a:t>
            </a:r>
            <a:r>
              <a:rPr lang="en-US" dirty="0" smtClean="0"/>
              <a:t>, </a:t>
            </a:r>
            <a:r>
              <a:rPr lang="en-US" dirty="0" err="1" smtClean="0"/>
              <a:t>Contacto</a:t>
            </a:r>
            <a:r>
              <a:rPr lang="en-US" dirty="0" smtClean="0"/>
              <a:t>,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Intereses</a:t>
            </a:r>
            <a:r>
              <a:rPr lang="en-US" dirty="0" smtClean="0"/>
              <a:t>). Estado </a:t>
            </a:r>
            <a:r>
              <a:rPr lang="en-US" dirty="0" err="1" smtClean="0"/>
              <a:t>queda</a:t>
            </a:r>
            <a:r>
              <a:rPr lang="en-US" dirty="0" smtClean="0"/>
              <a:t> en “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Matricula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9 Llamada de nube"/>
          <p:cNvSpPr/>
          <p:nvPr/>
        </p:nvSpPr>
        <p:spPr>
          <a:xfrm>
            <a:off x="0" y="548680"/>
            <a:ext cx="2376264" cy="97210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Nuevo Socio</a:t>
            </a:r>
            <a:endParaRPr lang="en-U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4385816" y="28529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708176" y="3356992"/>
            <a:ext cx="36662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Generar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a </a:t>
            </a:r>
            <a:r>
              <a:rPr lang="en-US" dirty="0" err="1" smtClean="0"/>
              <a:t>ese</a:t>
            </a:r>
            <a:r>
              <a:rPr lang="en-US" dirty="0" smtClean="0"/>
              <a:t> Socio. </a:t>
            </a:r>
            <a:r>
              <a:rPr lang="en-US" dirty="0" err="1" smtClean="0"/>
              <a:t>Asignarle</a:t>
            </a:r>
            <a:r>
              <a:rPr lang="en-US" dirty="0" smtClean="0"/>
              <a:t> el </a:t>
            </a:r>
            <a:r>
              <a:rPr lang="en-US" dirty="0" err="1" smtClean="0"/>
              <a:t>Rol</a:t>
            </a:r>
            <a:r>
              <a:rPr lang="en-US" smtClean="0"/>
              <a:t> Socio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Matias Jimenez Casartelli</dc:creator>
  <cp:lastModifiedBy>Javier Matias Jimenez Casartelli</cp:lastModifiedBy>
  <cp:revision>2</cp:revision>
  <dcterms:created xsi:type="dcterms:W3CDTF">2019-07-22T18:54:27Z</dcterms:created>
  <dcterms:modified xsi:type="dcterms:W3CDTF">2019-07-22T21:06:24Z</dcterms:modified>
</cp:coreProperties>
</file>