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36C9106-3B2B-4ECF-A5E5-3D615E052949}" type="datetimeFigureOut">
              <a:rPr lang="es-AR" smtClean="0"/>
              <a:t>30/11/2019</a:t>
            </a:fld>
            <a:endParaRPr lang="es-A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92052EA-B7CA-4D46-A5B9-47C9F688B985}" type="slidenum">
              <a:rPr lang="es-AR" smtClean="0"/>
              <a:t>‹Nº›</a:t>
            </a:fld>
            <a:endParaRPr lang="es-A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9106-3B2B-4ECF-A5E5-3D615E052949}" type="datetimeFigureOut">
              <a:rPr lang="es-AR" smtClean="0"/>
              <a:t>30/11/2019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52EA-B7CA-4D46-A5B9-47C9F688B98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9106-3B2B-4ECF-A5E5-3D615E052949}" type="datetimeFigureOut">
              <a:rPr lang="es-AR" smtClean="0"/>
              <a:t>30/11/2019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52EA-B7CA-4D46-A5B9-47C9F688B98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9106-3B2B-4ECF-A5E5-3D615E052949}" type="datetimeFigureOut">
              <a:rPr lang="es-AR" smtClean="0"/>
              <a:t>30/11/2019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52EA-B7CA-4D46-A5B9-47C9F688B98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9106-3B2B-4ECF-A5E5-3D615E052949}" type="datetimeFigureOut">
              <a:rPr lang="es-AR" smtClean="0"/>
              <a:t>30/11/2019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52EA-B7CA-4D46-A5B9-47C9F688B98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9106-3B2B-4ECF-A5E5-3D615E052949}" type="datetimeFigureOut">
              <a:rPr lang="es-AR" smtClean="0"/>
              <a:t>30/11/2019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52EA-B7CA-4D46-A5B9-47C9F688B985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9106-3B2B-4ECF-A5E5-3D615E052949}" type="datetimeFigureOut">
              <a:rPr lang="es-AR" smtClean="0"/>
              <a:t>30/11/2019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52EA-B7CA-4D46-A5B9-47C9F688B98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9106-3B2B-4ECF-A5E5-3D615E052949}" type="datetimeFigureOut">
              <a:rPr lang="es-AR" smtClean="0"/>
              <a:t>30/11/2019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52EA-B7CA-4D46-A5B9-47C9F688B98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9106-3B2B-4ECF-A5E5-3D615E052949}" type="datetimeFigureOut">
              <a:rPr lang="es-AR" smtClean="0"/>
              <a:t>30/11/2019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52EA-B7CA-4D46-A5B9-47C9F688B98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9106-3B2B-4ECF-A5E5-3D615E052949}" type="datetimeFigureOut">
              <a:rPr lang="es-AR" smtClean="0"/>
              <a:t>30/11/2019</a:t>
            </a:fld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52EA-B7CA-4D46-A5B9-47C9F688B985}" type="slidenum">
              <a:rPr lang="es-AR" smtClean="0"/>
              <a:t>‹Nº›</a:t>
            </a:fld>
            <a:endParaRPr lang="es-A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9106-3B2B-4ECF-A5E5-3D615E052949}" type="datetimeFigureOut">
              <a:rPr lang="es-AR" smtClean="0"/>
              <a:t>30/11/2019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52EA-B7CA-4D46-A5B9-47C9F688B98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36C9106-3B2B-4ECF-A5E5-3D615E052949}" type="datetimeFigureOut">
              <a:rPr lang="es-AR" smtClean="0"/>
              <a:t>30/11/2019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92052EA-B7CA-4D46-A5B9-47C9F688B985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MIS EVENTOS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932040" y="4437112"/>
            <a:ext cx="3309803" cy="1260629"/>
          </a:xfrm>
        </p:spPr>
        <p:txBody>
          <a:bodyPr/>
          <a:lstStyle/>
          <a:p>
            <a:r>
              <a:rPr lang="es-AR" dirty="0" smtClean="0"/>
              <a:t>Foro de los sabios</a:t>
            </a:r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32656"/>
            <a:ext cx="2160240" cy="1632979"/>
          </a:xfrm>
          <a:prstGeom prst="rect">
            <a:avLst/>
          </a:prstGeom>
        </p:spPr>
      </p:pic>
      <p:pic>
        <p:nvPicPr>
          <p:cNvPr id="5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" y="2492896"/>
            <a:ext cx="4504931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" y="331021"/>
            <a:ext cx="4365503" cy="1592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adroTexto 1"/>
          <p:cNvSpPr txBox="1">
            <a:spLocks noChangeArrowheads="1"/>
          </p:cNvSpPr>
          <p:nvPr/>
        </p:nvSpPr>
        <p:spPr bwMode="auto">
          <a:xfrm>
            <a:off x="10584" y="4653136"/>
            <a:ext cx="434539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AR" sz="2000" b="1" dirty="0">
                <a:solidFill>
                  <a:schemeClr val="bg1"/>
                </a:solidFill>
              </a:rPr>
              <a:t>Integrantes:</a:t>
            </a:r>
          </a:p>
          <a:p>
            <a:pPr algn="r" eaLnBrk="1" hangingPunct="1"/>
            <a:r>
              <a:rPr lang="es-AR" sz="2000" b="1" dirty="0">
                <a:solidFill>
                  <a:schemeClr val="bg1"/>
                </a:solidFill>
              </a:rPr>
              <a:t>Galán, Augusto             </a:t>
            </a:r>
            <a:r>
              <a:rPr lang="es-ES" sz="2000" b="1" dirty="0">
                <a:solidFill>
                  <a:schemeClr val="bg1"/>
                </a:solidFill>
              </a:rPr>
              <a:t>55592</a:t>
            </a:r>
            <a:endParaRPr lang="es-AR" sz="2000" b="1" dirty="0">
              <a:solidFill>
                <a:schemeClr val="bg1"/>
              </a:solidFill>
            </a:endParaRPr>
          </a:p>
          <a:p>
            <a:pPr algn="r" eaLnBrk="1" hangingPunct="1"/>
            <a:r>
              <a:rPr lang="es-AR" sz="2000" b="1" dirty="0">
                <a:solidFill>
                  <a:schemeClr val="bg1"/>
                </a:solidFill>
              </a:rPr>
              <a:t>González, Lucas           </a:t>
            </a:r>
            <a:r>
              <a:rPr lang="es-ES" sz="2000" b="1" dirty="0">
                <a:solidFill>
                  <a:schemeClr val="bg1"/>
                </a:solidFill>
              </a:rPr>
              <a:t>63711</a:t>
            </a:r>
            <a:endParaRPr lang="es-AR" sz="2000" b="1" dirty="0">
              <a:solidFill>
                <a:schemeClr val="bg1"/>
              </a:solidFill>
            </a:endParaRPr>
          </a:p>
          <a:p>
            <a:pPr algn="r" eaLnBrk="1" hangingPunct="1"/>
            <a:r>
              <a:rPr lang="es-AR" sz="2000" b="1" dirty="0">
                <a:solidFill>
                  <a:schemeClr val="bg1"/>
                </a:solidFill>
              </a:rPr>
              <a:t>Jiménez, Javier             </a:t>
            </a:r>
            <a:r>
              <a:rPr lang="es-ES" sz="2000" b="1" dirty="0">
                <a:solidFill>
                  <a:schemeClr val="bg1"/>
                </a:solidFill>
              </a:rPr>
              <a:t>63711</a:t>
            </a:r>
            <a:endParaRPr lang="es-AR" sz="2000" b="1" dirty="0">
              <a:solidFill>
                <a:schemeClr val="bg1"/>
              </a:solidFill>
            </a:endParaRPr>
          </a:p>
          <a:p>
            <a:pPr algn="r" eaLnBrk="1" hangingPunct="1"/>
            <a:r>
              <a:rPr lang="es-AR" sz="2000" b="1" dirty="0">
                <a:solidFill>
                  <a:schemeClr val="bg1"/>
                </a:solidFill>
              </a:rPr>
              <a:t>Quinteros, Luciana        52686</a:t>
            </a:r>
          </a:p>
        </p:txBody>
      </p:sp>
    </p:spTree>
    <p:extLst>
      <p:ext uri="{BB962C8B-B14F-4D97-AF65-F5344CB8AC3E}">
        <p14:creationId xmlns:p14="http://schemas.microsoft.com/office/powerpoint/2010/main" val="263684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2420888"/>
            <a:ext cx="6777317" cy="3508977"/>
          </a:xfrm>
        </p:spPr>
        <p:txBody>
          <a:bodyPr/>
          <a:lstStyle/>
          <a:p>
            <a:r>
              <a:rPr lang="es-AR" dirty="0" smtClean="0"/>
              <a:t>Presentación de la fundación. </a:t>
            </a:r>
            <a:endParaRPr lang="es-AR" dirty="0" smtClean="0"/>
          </a:p>
          <a:p>
            <a:r>
              <a:rPr lang="es-AR" dirty="0" smtClean="0"/>
              <a:t>Que es Mis Eventos y los principales problemas que resuelve.</a:t>
            </a:r>
          </a:p>
          <a:p>
            <a:r>
              <a:rPr lang="es-AR" dirty="0" smtClean="0"/>
              <a:t>Roles del sistema</a:t>
            </a:r>
            <a:r>
              <a:rPr lang="es-AR" dirty="0" smtClean="0"/>
              <a:t>.</a:t>
            </a:r>
          </a:p>
          <a:p>
            <a:r>
              <a:rPr lang="es-AR" dirty="0" smtClean="0"/>
              <a:t>Muestra de las funcionalidades.</a:t>
            </a:r>
          </a:p>
          <a:p>
            <a:r>
              <a:rPr lang="es-AR" dirty="0" smtClean="0"/>
              <a:t>Conclusión.</a:t>
            </a:r>
            <a:endParaRPr lang="es-AR" dirty="0" smtClean="0"/>
          </a:p>
          <a:p>
            <a:pPr marL="6858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4157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Presentación de la fundaci</a:t>
            </a:r>
            <a:r>
              <a:rPr lang="es-AR" dirty="0" smtClean="0"/>
              <a:t>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Fundación Cultural, Social y Educativa para el Adulto Mayor</a:t>
            </a:r>
            <a:r>
              <a:rPr lang="es-AR" dirty="0" smtClean="0"/>
              <a:t>.</a:t>
            </a:r>
          </a:p>
          <a:p>
            <a:r>
              <a:rPr lang="es-AR" dirty="0" smtClean="0"/>
              <a:t>Se imparten eventos, talleres, y actividades de todo tipo orientadas al adulto mayor.</a:t>
            </a:r>
            <a:endParaRPr lang="es-AR" dirty="0"/>
          </a:p>
          <a:p>
            <a:endParaRPr lang="es-AR" dirty="0"/>
          </a:p>
        </p:txBody>
      </p:sp>
      <p:pic>
        <p:nvPicPr>
          <p:cNvPr id="4" name="Marcador de contenido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877015"/>
            <a:ext cx="1944216" cy="202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3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Que es Mis Eventos?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Mis </a:t>
            </a:r>
            <a:r>
              <a:rPr lang="es-AR" dirty="0"/>
              <a:t>Eventos es un sistema de información que brinda soporte a la gestión integral de eventos, permitiendo la disponibilidad de información  para organizadores, </a:t>
            </a:r>
            <a:r>
              <a:rPr lang="es-AR" dirty="0" smtClean="0"/>
              <a:t>encargados </a:t>
            </a:r>
            <a:r>
              <a:rPr lang="es-AR" dirty="0"/>
              <a:t>y socios en forma rápida y oportuna</a:t>
            </a:r>
            <a:r>
              <a:rPr lang="es-AR" dirty="0" smtClean="0"/>
              <a:t>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333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Problemas que resuelve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/>
              <a:t>Actualmente en esta fundación los registros diarios  se dejan asentados en papel y eventualmente en planillas de </a:t>
            </a:r>
            <a:r>
              <a:rPr lang="es-AR" dirty="0" smtClean="0"/>
              <a:t>Excel.  Se va rotando un pen drive con la información.</a:t>
            </a:r>
          </a:p>
          <a:p>
            <a:r>
              <a:rPr lang="es-AR" dirty="0" smtClean="0"/>
              <a:t>Les cuesta saber cuantos socios hay, si pagaron o no la matricula, las cuotas de los eventos, la asistencia a los cursos. El manejo de horarios de los eventos, la disponibilidad de las aulas.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1836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Roles del sistema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44364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Muestra de funcionalidad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892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Conclusión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44280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234</TotalTime>
  <Words>201</Words>
  <Application>Microsoft Office PowerPoint</Application>
  <PresentationFormat>Presentación en pantalla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Austin</vt:lpstr>
      <vt:lpstr>MIS EVENTOS</vt:lpstr>
      <vt:lpstr>Agenda</vt:lpstr>
      <vt:lpstr>Presentación de la fundación</vt:lpstr>
      <vt:lpstr>Que es Mis Eventos?</vt:lpstr>
      <vt:lpstr>Problemas que resuelve</vt:lpstr>
      <vt:lpstr>Roles del sistema</vt:lpstr>
      <vt:lpstr>Muestra de funcionalidad</vt:lpstr>
      <vt:lpstr>Conclusión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EVENTOS</dc:title>
  <dc:creator>Javier Matias Jimenez Casartelli</dc:creator>
  <cp:lastModifiedBy>Javier Matias Jimenez Casartelli</cp:lastModifiedBy>
  <cp:revision>5</cp:revision>
  <dcterms:created xsi:type="dcterms:W3CDTF">2019-11-29T02:25:02Z</dcterms:created>
  <dcterms:modified xsi:type="dcterms:W3CDTF">2019-11-30T04:57:27Z</dcterms:modified>
</cp:coreProperties>
</file>