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36C9106-3B2B-4ECF-A5E5-3D615E052949}" type="datetimeFigureOut">
              <a:rPr lang="es-AR" smtClean="0"/>
              <a:t>28/11/2019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MIS EVENTOS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32040" y="4437112"/>
            <a:ext cx="3309803" cy="1260629"/>
          </a:xfrm>
        </p:spPr>
        <p:txBody>
          <a:bodyPr/>
          <a:lstStyle/>
          <a:p>
            <a:r>
              <a:rPr lang="es-AR" dirty="0" smtClean="0"/>
              <a:t>Foro de los sabios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2656"/>
            <a:ext cx="2160240" cy="16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Presentación. </a:t>
            </a:r>
          </a:p>
          <a:p>
            <a:r>
              <a:rPr lang="es-AR" dirty="0" smtClean="0"/>
              <a:t>Que es Mis Eventos y los principales problemas que resuelve.</a:t>
            </a:r>
          </a:p>
          <a:p>
            <a:r>
              <a:rPr lang="es-AR" dirty="0" smtClean="0"/>
              <a:t>Roles del sistema.</a:t>
            </a:r>
          </a:p>
          <a:p>
            <a:r>
              <a:rPr lang="es-AR" dirty="0" smtClean="0"/>
              <a:t>(Contar el sistema como un cuento)</a:t>
            </a:r>
          </a:p>
          <a:p>
            <a:pPr marL="6858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15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1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218</TotalTime>
  <Words>32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Austin</vt:lpstr>
      <vt:lpstr>MIS EVENTOS</vt:lpstr>
      <vt:lpstr>Agenda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EVENTOS</dc:title>
  <dc:creator>Javier Matias Jimenez Casartelli</dc:creator>
  <cp:lastModifiedBy>Javier Matias Jimenez Casartelli</cp:lastModifiedBy>
  <cp:revision>3</cp:revision>
  <dcterms:created xsi:type="dcterms:W3CDTF">2019-11-29T02:25:02Z</dcterms:created>
  <dcterms:modified xsi:type="dcterms:W3CDTF">2019-11-29T06:03:26Z</dcterms:modified>
</cp:coreProperties>
</file>