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F433E-A9F6-40CE-A791-BCB8500860CF}" v="4" dt="2020-02-27T10:37: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rrueco" userId="662b8ea2-258a-48be-a4d1-5b5fa12b87a8" providerId="ADAL" clId="{9BBF433E-A9F6-40CE-A791-BCB8500860CF}"/>
    <pc:docChg chg="modSld">
      <pc:chgData name="Daniel Burrueco" userId="662b8ea2-258a-48be-a4d1-5b5fa12b87a8" providerId="ADAL" clId="{9BBF433E-A9F6-40CE-A791-BCB8500860CF}" dt="2020-02-27T10:37:26" v="3"/>
      <pc:docMkLst>
        <pc:docMk/>
      </pc:docMkLst>
      <pc:sldChg chg="modSp modAnim">
        <pc:chgData name="Daniel Burrueco" userId="662b8ea2-258a-48be-a4d1-5b5fa12b87a8" providerId="ADAL" clId="{9BBF433E-A9F6-40CE-A791-BCB8500860CF}" dt="2020-02-27T10:37:26" v="3"/>
        <pc:sldMkLst>
          <pc:docMk/>
          <pc:sldMk cId="20933011" sldId="264"/>
        </pc:sldMkLst>
        <pc:spChg chg="mod">
          <ac:chgData name="Daniel Burrueco" userId="662b8ea2-258a-48be-a4d1-5b5fa12b87a8" providerId="ADAL" clId="{9BBF433E-A9F6-40CE-A791-BCB8500860CF}" dt="2020-02-27T10:36:57.443" v="1"/>
          <ac:spMkLst>
            <pc:docMk/>
            <pc:sldMk cId="20933011" sldId="264"/>
            <ac:spMk id="4" creationId="{7ECD2651-8593-4363-9662-9904FF6110F6}"/>
          </ac:spMkLst>
        </pc:spChg>
      </pc:sldChg>
    </pc:docChg>
  </pc:docChgLst>
  <pc:docChgLst>
    <pc:chgData name="Daniel Burrueco" userId="662b8ea2-258a-48be-a4d1-5b5fa12b87a8" providerId="ADAL" clId="{A756DA63-EF74-4BAC-841A-E40C00590EB7}"/>
    <pc:docChg chg="undo custSel delSld modSld">
      <pc:chgData name="Daniel Burrueco" userId="662b8ea2-258a-48be-a4d1-5b5fa12b87a8" providerId="ADAL" clId="{A756DA63-EF74-4BAC-841A-E40C00590EB7}" dt="2020-02-07T08:42:04.482" v="322" actId="2696"/>
      <pc:docMkLst>
        <pc:docMk/>
      </pc:docMkLst>
      <pc:sldChg chg="addSp modSp">
        <pc:chgData name="Daniel Burrueco" userId="662b8ea2-258a-48be-a4d1-5b5fa12b87a8" providerId="ADAL" clId="{A756DA63-EF74-4BAC-841A-E40C00590EB7}" dt="2020-02-07T08:22:22.090" v="251" actId="1076"/>
        <pc:sldMkLst>
          <pc:docMk/>
          <pc:sldMk cId="284206354" sldId="256"/>
        </pc:sldMkLst>
        <pc:spChg chg="add mod">
          <ac:chgData name="Daniel Burrueco" userId="662b8ea2-258a-48be-a4d1-5b5fa12b87a8" providerId="ADAL" clId="{A756DA63-EF74-4BAC-841A-E40C00590EB7}" dt="2020-02-07T08:22:22.090" v="251" actId="1076"/>
          <ac:spMkLst>
            <pc:docMk/>
            <pc:sldMk cId="284206354" sldId="256"/>
            <ac:spMk id="2" creationId="{A185C1EE-54C7-4DF0-81EB-A93138C975F9}"/>
          </ac:spMkLst>
        </pc:spChg>
      </pc:sldChg>
      <pc:sldChg chg="modSp modAnim">
        <pc:chgData name="Daniel Burrueco" userId="662b8ea2-258a-48be-a4d1-5b5fa12b87a8" providerId="ADAL" clId="{A756DA63-EF74-4BAC-841A-E40C00590EB7}" dt="2020-02-07T08:41:05.526" v="274" actId="1036"/>
        <pc:sldMkLst>
          <pc:docMk/>
          <pc:sldMk cId="2011647265" sldId="257"/>
        </pc:sldMkLst>
        <pc:spChg chg="mod">
          <ac:chgData name="Daniel Burrueco" userId="662b8ea2-258a-48be-a4d1-5b5fa12b87a8" providerId="ADAL" clId="{A756DA63-EF74-4BAC-841A-E40C00590EB7}" dt="2020-02-07T08:41:05.526" v="274" actId="1036"/>
          <ac:spMkLst>
            <pc:docMk/>
            <pc:sldMk cId="2011647265" sldId="257"/>
            <ac:spMk id="3" creationId="{00000000-0000-0000-0000-000000000000}"/>
          </ac:spMkLst>
        </pc:spChg>
      </pc:sldChg>
      <pc:sldChg chg="addSp delSp modSp modAnim">
        <pc:chgData name="Daniel Burrueco" userId="662b8ea2-258a-48be-a4d1-5b5fa12b87a8" providerId="ADAL" clId="{A756DA63-EF74-4BAC-841A-E40C00590EB7}" dt="2020-02-07T08:41:18.063" v="321" actId="1037"/>
        <pc:sldMkLst>
          <pc:docMk/>
          <pc:sldMk cId="20933011" sldId="264"/>
        </pc:sldMkLst>
        <pc:spChg chg="mod">
          <ac:chgData name="Daniel Burrueco" userId="662b8ea2-258a-48be-a4d1-5b5fa12b87a8" providerId="ADAL" clId="{A756DA63-EF74-4BAC-841A-E40C00590EB7}" dt="2020-02-07T08:41:13.811" v="310" actId="1035"/>
          <ac:spMkLst>
            <pc:docMk/>
            <pc:sldMk cId="20933011" sldId="264"/>
            <ac:spMk id="2" creationId="{0B351E5B-D9B5-40EA-97B0-AE9CBA603772}"/>
          </ac:spMkLst>
        </pc:spChg>
        <pc:spChg chg="del">
          <ac:chgData name="Daniel Burrueco" userId="662b8ea2-258a-48be-a4d1-5b5fa12b87a8" providerId="ADAL" clId="{A756DA63-EF74-4BAC-841A-E40C00590EB7}" dt="2020-02-07T08:12:46.491" v="49" actId="478"/>
          <ac:spMkLst>
            <pc:docMk/>
            <pc:sldMk cId="20933011" sldId="264"/>
            <ac:spMk id="3" creationId="{33B389C5-3037-43AA-A128-5880CAE165FC}"/>
          </ac:spMkLst>
        </pc:spChg>
        <pc:spChg chg="mod">
          <ac:chgData name="Daniel Burrueco" userId="662b8ea2-258a-48be-a4d1-5b5fa12b87a8" providerId="ADAL" clId="{A756DA63-EF74-4BAC-841A-E40C00590EB7}" dt="2020-02-07T08:41:18.063" v="321" actId="1037"/>
          <ac:spMkLst>
            <pc:docMk/>
            <pc:sldMk cId="20933011" sldId="264"/>
            <ac:spMk id="4" creationId="{7ECD2651-8593-4363-9662-9904FF6110F6}"/>
          </ac:spMkLst>
        </pc:spChg>
        <pc:spChg chg="add del">
          <ac:chgData name="Daniel Burrueco" userId="662b8ea2-258a-48be-a4d1-5b5fa12b87a8" providerId="ADAL" clId="{A756DA63-EF74-4BAC-841A-E40C00590EB7}" dt="2020-02-07T08:12:50.240" v="51" actId="478"/>
          <ac:spMkLst>
            <pc:docMk/>
            <pc:sldMk cId="20933011" sldId="264"/>
            <ac:spMk id="5" creationId="{DA9CE7B7-7BEC-4439-B11F-25CF70835552}"/>
          </ac:spMkLst>
        </pc:spChg>
        <pc:spChg chg="add del">
          <ac:chgData name="Daniel Burrueco" userId="662b8ea2-258a-48be-a4d1-5b5fa12b87a8" providerId="ADAL" clId="{A756DA63-EF74-4BAC-841A-E40C00590EB7}" dt="2020-02-07T08:12:53.824" v="53" actId="478"/>
          <ac:spMkLst>
            <pc:docMk/>
            <pc:sldMk cId="20933011" sldId="264"/>
            <ac:spMk id="6" creationId="{4E611FC6-73CE-43C0-8D75-49C59DD5AD07}"/>
          </ac:spMkLst>
        </pc:spChg>
        <pc:spChg chg="add del mod">
          <ac:chgData name="Daniel Burrueco" userId="662b8ea2-258a-48be-a4d1-5b5fa12b87a8" providerId="ADAL" clId="{A756DA63-EF74-4BAC-841A-E40C00590EB7}" dt="2020-02-07T08:11:28.543" v="27" actId="478"/>
          <ac:spMkLst>
            <pc:docMk/>
            <pc:sldMk cId="20933011" sldId="264"/>
            <ac:spMk id="8" creationId="{9C1574B0-F9DE-4D56-83F3-F2FBF7306FD0}"/>
          </ac:spMkLst>
        </pc:spChg>
        <pc:spChg chg="add del mod">
          <ac:chgData name="Daniel Burrueco" userId="662b8ea2-258a-48be-a4d1-5b5fa12b87a8" providerId="ADAL" clId="{A756DA63-EF74-4BAC-841A-E40C00590EB7}" dt="2020-02-07T08:12:48.685" v="50" actId="478"/>
          <ac:spMkLst>
            <pc:docMk/>
            <pc:sldMk cId="20933011" sldId="264"/>
            <ac:spMk id="8" creationId="{FAEDFEA8-871A-4DAE-89C5-C1138F7A8422}"/>
          </ac:spMkLst>
        </pc:spChg>
        <pc:spChg chg="add del mod">
          <ac:chgData name="Daniel Burrueco" userId="662b8ea2-258a-48be-a4d1-5b5fa12b87a8" providerId="ADAL" clId="{A756DA63-EF74-4BAC-841A-E40C00590EB7}" dt="2020-02-07T08:11:28.193" v="26" actId="478"/>
          <ac:spMkLst>
            <pc:docMk/>
            <pc:sldMk cId="20933011" sldId="264"/>
            <ac:spMk id="10" creationId="{27E57748-A018-4429-BF9E-F4DCA88C037D}"/>
          </ac:spMkLst>
        </pc:spChg>
        <pc:spChg chg="add del mod">
          <ac:chgData name="Daniel Burrueco" userId="662b8ea2-258a-48be-a4d1-5b5fa12b87a8" providerId="ADAL" clId="{A756DA63-EF74-4BAC-841A-E40C00590EB7}" dt="2020-02-07T08:12:51.902" v="52" actId="478"/>
          <ac:spMkLst>
            <pc:docMk/>
            <pc:sldMk cId="20933011" sldId="264"/>
            <ac:spMk id="10" creationId="{3BAE31B5-A74D-49F6-9A1A-3FB9101D8B4F}"/>
          </ac:spMkLst>
        </pc:spChg>
        <pc:spChg chg="add del mod">
          <ac:chgData name="Daniel Burrueco" userId="662b8ea2-258a-48be-a4d1-5b5fa12b87a8" providerId="ADAL" clId="{A756DA63-EF74-4BAC-841A-E40C00590EB7}" dt="2020-02-07T08:12:56.430" v="54" actId="478"/>
          <ac:spMkLst>
            <pc:docMk/>
            <pc:sldMk cId="20933011" sldId="264"/>
            <ac:spMk id="12" creationId="{0C478454-10BA-4769-9F59-BCABC8312F1D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4" creationId="{59328762-C0ED-4379-8521-6F74C9484198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5" creationId="{3399A5EF-4552-455E-98C9-78C86FF399C4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6" creationId="{FA774F41-8223-414E-9C64-0E8EA6AFDED8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7" creationId="{7CB2FB58-4E68-4966-BE51-613B168EBFBF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8" creationId="{8785DF59-5876-4DA4-9272-9BA127B0344E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19" creationId="{6A5E5BFA-CBFC-4CE6-AF23-3AB3316107AA}"/>
          </ac:spMkLst>
        </pc:spChg>
        <pc:spChg chg="add mod">
          <ac:chgData name="Daniel Burrueco" userId="662b8ea2-258a-48be-a4d1-5b5fa12b87a8" providerId="ADAL" clId="{A756DA63-EF74-4BAC-841A-E40C00590EB7}" dt="2020-02-07T08:18:44.285" v="205" actId="1036"/>
          <ac:spMkLst>
            <pc:docMk/>
            <pc:sldMk cId="20933011" sldId="264"/>
            <ac:spMk id="20" creationId="{D0FFA2EB-7218-480D-BB0F-018D2E29C126}"/>
          </ac:spMkLst>
        </pc:spChg>
        <pc:graphicFrameChg chg="add del mod">
          <ac:chgData name="Daniel Burrueco" userId="662b8ea2-258a-48be-a4d1-5b5fa12b87a8" providerId="ADAL" clId="{A756DA63-EF74-4BAC-841A-E40C00590EB7}" dt="2020-02-07T08:15:10.500" v="103" actId="478"/>
          <ac:graphicFrameMkLst>
            <pc:docMk/>
            <pc:sldMk cId="20933011" sldId="264"/>
            <ac:graphicFrameMk id="13" creationId="{97A8A2BD-4F2C-40C1-A046-2A9D081468A0}"/>
          </ac:graphicFrameMkLst>
        </pc:graphicFrameChg>
        <pc:cxnChg chg="add del mod">
          <ac:chgData name="Daniel Burrueco" userId="662b8ea2-258a-48be-a4d1-5b5fa12b87a8" providerId="ADAL" clId="{A756DA63-EF74-4BAC-841A-E40C00590EB7}" dt="2020-02-07T08:17:56.651" v="177" actId="478"/>
          <ac:cxnSpMkLst>
            <pc:docMk/>
            <pc:sldMk cId="20933011" sldId="264"/>
            <ac:cxnSpMk id="22" creationId="{6404DC02-083E-4CB8-8973-FA1C5675B767}"/>
          </ac:cxnSpMkLst>
        </pc:cxnChg>
        <pc:cxnChg chg="add del mod">
          <ac:chgData name="Daniel Burrueco" userId="662b8ea2-258a-48be-a4d1-5b5fa12b87a8" providerId="ADAL" clId="{A756DA63-EF74-4BAC-841A-E40C00590EB7}" dt="2020-02-07T08:17:55.309" v="176" actId="478"/>
          <ac:cxnSpMkLst>
            <pc:docMk/>
            <pc:sldMk cId="20933011" sldId="264"/>
            <ac:cxnSpMk id="24" creationId="{B6C67EB8-B333-438C-B36A-EFE87BB13351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26" creationId="{9C966949-D0B1-470B-8BE1-81219BF1D723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28" creationId="{D0325687-130B-4B83-8B5F-7AC50982B3BB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0" creationId="{86113B95-8988-4C5C-908C-D05016BBDAA8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2" creationId="{BDB052F9-57AA-453C-B90B-91F6FF088EF6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4" creationId="{6C6B12C3-2A51-47BC-AEEC-1CCE934A2D66}"/>
          </ac:cxnSpMkLst>
        </pc:cxnChg>
        <pc:cxnChg chg="add mod">
          <ac:chgData name="Daniel Burrueco" userId="662b8ea2-258a-48be-a4d1-5b5fa12b87a8" providerId="ADAL" clId="{A756DA63-EF74-4BAC-841A-E40C00590EB7}" dt="2020-02-07T08:18:44.285" v="205" actId="1036"/>
          <ac:cxnSpMkLst>
            <pc:docMk/>
            <pc:sldMk cId="20933011" sldId="264"/>
            <ac:cxnSpMk id="36" creationId="{801FFE7D-2CD7-4028-A841-DF6DECD24CE7}"/>
          </ac:cxnSpMkLst>
        </pc:cxnChg>
      </pc:sldChg>
      <pc:sldChg chg="del">
        <pc:chgData name="Daniel Burrueco" userId="662b8ea2-258a-48be-a4d1-5b5fa12b87a8" providerId="ADAL" clId="{A756DA63-EF74-4BAC-841A-E40C00590EB7}" dt="2020-02-07T08:42:04.482" v="322" actId="2696"/>
        <pc:sldMkLst>
          <pc:docMk/>
          <pc:sldMk cId="282265262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90000">
                <a:srgbClr val="FFFF00"/>
              </a:gs>
              <a:gs pos="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54" y="3942376"/>
            <a:ext cx="9026142" cy="27874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022" y="722994"/>
            <a:ext cx="7251207" cy="1633731"/>
          </a:xfrm>
          <a:prstGeom prst="rect">
            <a:avLst/>
          </a:prstGeom>
        </p:spPr>
      </p:pic>
      <p:sp>
        <p:nvSpPr>
          <p:cNvPr id="17" name="CuadroTexto 16"/>
          <p:cNvSpPr txBox="1"/>
          <p:nvPr userDrawn="1"/>
        </p:nvSpPr>
        <p:spPr>
          <a:xfrm>
            <a:off x="4083563" y="4585568"/>
            <a:ext cx="5037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TrashHand" panose="00000400000000000000" pitchFamily="2" charset="0"/>
              </a:rPr>
              <a:t>Máster Data Science</a:t>
            </a:r>
          </a:p>
        </p:txBody>
      </p:sp>
      <p:sp>
        <p:nvSpPr>
          <p:cNvPr id="19" name="CuadroTexto 18"/>
          <p:cNvSpPr txBox="1"/>
          <p:nvPr userDrawn="1"/>
        </p:nvSpPr>
        <p:spPr>
          <a:xfrm>
            <a:off x="5544402" y="5355009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Daniel Burrueco</a:t>
            </a:r>
            <a:endParaRPr lang="es-ES" dirty="0"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317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940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75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993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28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8978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94160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999586"/>
            <a:ext cx="6798736" cy="3444997"/>
          </a:xfrm>
          <a:prstGeom prst="rect">
            <a:avLst/>
          </a:prstGeom>
        </p:spPr>
        <p:txBody>
          <a:bodyPr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5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53003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754" y="2892117"/>
            <a:ext cx="3337560" cy="3447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040" y="2892117"/>
            <a:ext cx="3337560" cy="34472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9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C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FFC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C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C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/>
          <a:lstStyle/>
          <a:p>
            <a:fld id="{35E2C831-D356-4170-8C02-468989B55DBF}" type="datetimeFigureOut">
              <a:rPr lang="es-ES" smtClean="0"/>
              <a:t>27/02/2020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/>
          <a:lstStyle/>
          <a:p>
            <a:fld id="{1E48A28E-047F-456C-9E87-EBF468AA978C}" type="slidenum">
              <a:rPr lang="es-ES" smtClean="0"/>
              <a:t>‹Nº›</a:t>
            </a:fld>
            <a:endParaRPr lang="es-E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5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9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80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255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838236" y="140676"/>
            <a:ext cx="2136953" cy="590843"/>
          </a:xfrm>
          <a:prstGeom prst="rect">
            <a:avLst/>
          </a:prstGeom>
        </p:spPr>
      </p:pic>
      <p:sp>
        <p:nvSpPr>
          <p:cNvPr id="13" name="CuadroTexto 12"/>
          <p:cNvSpPr txBox="1"/>
          <p:nvPr userDrawn="1"/>
        </p:nvSpPr>
        <p:spPr>
          <a:xfrm>
            <a:off x="267231" y="209653"/>
            <a:ext cx="3157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TrashHand" panose="00000400000000000000" pitchFamily="2" charset="0"/>
              </a:rPr>
              <a:t>Máster Data Science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0" y="880584"/>
            <a:ext cx="9144000" cy="0"/>
          </a:xfrm>
          <a:prstGeom prst="line">
            <a:avLst/>
          </a:prstGeom>
          <a:ln cmpd="sng">
            <a:gradFill flip="none" rotWithShape="1">
              <a:gsLst>
                <a:gs pos="100000">
                  <a:srgbClr val="FDBB4B"/>
                </a:gs>
                <a:gs pos="0">
                  <a:srgbClr val="FFFF0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149414"/>
            <a:ext cx="5598153" cy="57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85C1EE-54C7-4DF0-81EB-A93138C975F9}"/>
              </a:ext>
            </a:extLst>
          </p:cNvPr>
          <p:cNvSpPr txBox="1"/>
          <p:nvPr/>
        </p:nvSpPr>
        <p:spPr>
          <a:xfrm>
            <a:off x="1425743" y="3075057"/>
            <a:ext cx="677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Lato" panose="020F0502020204030203"/>
              </a:rPr>
              <a:t>Análisis de Series Temporales</a:t>
            </a:r>
          </a:p>
        </p:txBody>
      </p:sp>
    </p:spTree>
    <p:extLst>
      <p:ext uri="{BB962C8B-B14F-4D97-AF65-F5344CB8AC3E}">
        <p14:creationId xmlns:p14="http://schemas.microsoft.com/office/powerpoint/2010/main" val="2842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5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1B76-9735-4E69-9AEC-181A62D1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1234003"/>
            <a:ext cx="6798734" cy="721129"/>
          </a:xfrm>
        </p:spPr>
        <p:txBody>
          <a:bodyPr/>
          <a:lstStyle/>
          <a:p>
            <a:r>
              <a:rPr lang="es-ES" dirty="0"/>
              <a:t>Temperatura global media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E6C84-F9A9-4997-B318-786F82E88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46651"/>
            <a:ext cx="8401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1B76-9735-4E69-9AEC-181A62D1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7" y="1234003"/>
            <a:ext cx="7682162" cy="721129"/>
          </a:xfrm>
        </p:spPr>
        <p:txBody>
          <a:bodyPr/>
          <a:lstStyle/>
          <a:p>
            <a:r>
              <a:rPr lang="es-ES" dirty="0"/>
              <a:t>Evolución de valores bursátiles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3E34C-594B-4BD6-A17D-70D5C87E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143881"/>
            <a:ext cx="83724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1B76-9735-4E69-9AEC-181A62D1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" y="1234003"/>
            <a:ext cx="8289005" cy="721129"/>
          </a:xfrm>
        </p:spPr>
        <p:txBody>
          <a:bodyPr/>
          <a:lstStyle/>
          <a:p>
            <a:r>
              <a:rPr lang="es-ES" sz="3600" dirty="0" err="1"/>
              <a:t>Nº</a:t>
            </a:r>
            <a:r>
              <a:rPr lang="es-ES" sz="3600" dirty="0"/>
              <a:t> de personas transportadas por avión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4909AD-635C-485A-AC65-245F9480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294775"/>
            <a:ext cx="8372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1B76-9735-4E69-9AEC-181A62D1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7" y="1234003"/>
            <a:ext cx="7682162" cy="721129"/>
          </a:xfrm>
        </p:spPr>
        <p:txBody>
          <a:bodyPr/>
          <a:lstStyle/>
          <a:p>
            <a:r>
              <a:rPr lang="es-ES" dirty="0"/>
              <a:t>Análisis de voz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B5E854F-88DB-4DF1-BD77-7EFECE7F3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343403"/>
            <a:ext cx="84010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9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1B76-9735-4E69-9AEC-181A62D1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" y="1234003"/>
            <a:ext cx="8289005" cy="721129"/>
          </a:xfrm>
        </p:spPr>
        <p:txBody>
          <a:bodyPr/>
          <a:lstStyle/>
          <a:p>
            <a:r>
              <a:rPr lang="es-ES" sz="3600" dirty="0"/>
              <a:t>Descomposición de una serie de datos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7BCC5C-D554-47A4-B877-7F19D95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471491"/>
            <a:ext cx="83343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1B76-9735-4E69-9AEC-181A62D1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" y="1234003"/>
            <a:ext cx="8289005" cy="721129"/>
          </a:xfrm>
        </p:spPr>
        <p:txBody>
          <a:bodyPr/>
          <a:lstStyle/>
          <a:p>
            <a:r>
              <a:rPr lang="es-ES" sz="3600" dirty="0"/>
              <a:t>Descomposición de una serie de datos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2E59D96-59FD-4384-8BF0-64B712C1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0" y="2112797"/>
            <a:ext cx="8536405" cy="427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51E5B-D9B5-40EA-97B0-AE9CBA60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5" y="1240192"/>
            <a:ext cx="8091237" cy="682055"/>
          </a:xfrm>
        </p:spPr>
        <p:txBody>
          <a:bodyPr/>
          <a:lstStyle/>
          <a:p>
            <a:r>
              <a:rPr lang="es-ES" dirty="0">
                <a:latin typeface="Lato"/>
              </a:rPr>
              <a:t>Algoritmos ARIMA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CD2651-8593-4363-9662-9904FF61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224" y="2879554"/>
            <a:ext cx="4038821" cy="2706624"/>
          </a:xfrm>
        </p:spPr>
        <p:txBody>
          <a:bodyPr>
            <a:normAutofit/>
          </a:bodyPr>
          <a:lstStyle/>
          <a:p>
            <a:r>
              <a:rPr lang="es-ES" dirty="0">
                <a:latin typeface="Lato"/>
              </a:rPr>
              <a:t>Potentes</a:t>
            </a:r>
          </a:p>
          <a:p>
            <a:r>
              <a:rPr lang="es-ES" dirty="0">
                <a:latin typeface="Lato"/>
              </a:rPr>
              <a:t>Datos sin tendencia y con componente periódica</a:t>
            </a:r>
          </a:p>
          <a:p>
            <a:r>
              <a:rPr lang="es-ES" dirty="0">
                <a:latin typeface="Lato"/>
              </a:rPr>
              <a:t>Exigentes desde un punto de vista matemático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9328762-C0ED-4379-8521-6F74C9484198}"/>
              </a:ext>
            </a:extLst>
          </p:cNvPr>
          <p:cNvSpPr/>
          <p:nvPr/>
        </p:nvSpPr>
        <p:spPr>
          <a:xfrm>
            <a:off x="5621915" y="5549975"/>
            <a:ext cx="1206000" cy="36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ato" panose="020F0502020204030203"/>
              </a:rPr>
              <a:t>AR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99A5EF-4552-455E-98C9-78C86FF399C4}"/>
              </a:ext>
            </a:extLst>
          </p:cNvPr>
          <p:cNvSpPr/>
          <p:nvPr/>
        </p:nvSpPr>
        <p:spPr>
          <a:xfrm>
            <a:off x="6989508" y="5549975"/>
            <a:ext cx="1206000" cy="36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ato" panose="020F0502020204030203"/>
              </a:rPr>
              <a:t>MA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A774F41-8223-414E-9C64-0E8EA6AFDED8}"/>
              </a:ext>
            </a:extLst>
          </p:cNvPr>
          <p:cNvSpPr/>
          <p:nvPr/>
        </p:nvSpPr>
        <p:spPr>
          <a:xfrm>
            <a:off x="6237534" y="4893916"/>
            <a:ext cx="1206000" cy="36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ato" panose="020F0502020204030203"/>
              </a:rPr>
              <a:t>ARMA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CB2FB58-4E68-4966-BE51-613B168EBFBF}"/>
              </a:ext>
            </a:extLst>
          </p:cNvPr>
          <p:cNvSpPr/>
          <p:nvPr/>
        </p:nvSpPr>
        <p:spPr>
          <a:xfrm>
            <a:off x="7579054" y="4320233"/>
            <a:ext cx="1206000" cy="36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ato" panose="020F0502020204030203"/>
              </a:rPr>
              <a:t>ARMAX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785DF59-5876-4DA4-9272-9BA127B0344E}"/>
              </a:ext>
            </a:extLst>
          </p:cNvPr>
          <p:cNvSpPr/>
          <p:nvPr/>
        </p:nvSpPr>
        <p:spPr>
          <a:xfrm>
            <a:off x="6224915" y="3808668"/>
            <a:ext cx="1206000" cy="36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ato" panose="020F0502020204030203"/>
              </a:rPr>
              <a:t>ARIMA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A5E5BFA-CBFC-4CE6-AF23-3AB3316107AA}"/>
              </a:ext>
            </a:extLst>
          </p:cNvPr>
          <p:cNvSpPr/>
          <p:nvPr/>
        </p:nvSpPr>
        <p:spPr>
          <a:xfrm>
            <a:off x="6224915" y="3199421"/>
            <a:ext cx="1206000" cy="36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ato" panose="020F0502020204030203"/>
              </a:rPr>
              <a:t>SARIMA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0FFA2EB-7218-480D-BB0F-018D2E29C126}"/>
              </a:ext>
            </a:extLst>
          </p:cNvPr>
          <p:cNvSpPr/>
          <p:nvPr/>
        </p:nvSpPr>
        <p:spPr>
          <a:xfrm>
            <a:off x="6224915" y="2629279"/>
            <a:ext cx="1207169" cy="36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ato" panose="020F0502020204030203"/>
              </a:rPr>
              <a:t>SARIMAX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9C966949-D0B1-470B-8BE1-81219BF1D723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rot="5400000" flipH="1" flipV="1">
            <a:off x="6388041" y="5097483"/>
            <a:ext cx="289367" cy="615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D0325687-130B-4B83-8B5F-7AC50982B3BB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rot="16200000" flipV="1">
            <a:off x="7071838" y="5029305"/>
            <a:ext cx="289367" cy="751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6113B95-8988-4C5C-908C-D05016BBDAA8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H="1" flipV="1">
            <a:off x="6827915" y="4175360"/>
            <a:ext cx="12619" cy="71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DB052F9-57AA-453C-B90B-91F6FF088EF6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6827915" y="3566113"/>
            <a:ext cx="0" cy="24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C6B12C3-2A51-47BC-AEEC-1CCE934A2D66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flipV="1">
            <a:off x="6827915" y="2995971"/>
            <a:ext cx="585" cy="20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801FFE7D-2CD7-4028-A841-DF6DECD24CE7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rot="5400000" flipH="1" flipV="1">
            <a:off x="7407799" y="4119661"/>
            <a:ext cx="206991" cy="1341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6866" y="1294160"/>
            <a:ext cx="6798734" cy="659589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6866" y="2304312"/>
            <a:ext cx="6798736" cy="2876668"/>
          </a:xfrm>
        </p:spPr>
        <p:txBody>
          <a:bodyPr/>
          <a:lstStyle/>
          <a:p>
            <a:r>
              <a:rPr lang="es-ES" dirty="0"/>
              <a:t>Base teórica</a:t>
            </a:r>
          </a:p>
          <a:p>
            <a:pPr lvl="1"/>
            <a:r>
              <a:rPr lang="es-ES" dirty="0"/>
              <a:t>Carga y transformación de datos</a:t>
            </a:r>
          </a:p>
          <a:p>
            <a:pPr lvl="1"/>
            <a:r>
              <a:rPr lang="es-ES" dirty="0"/>
              <a:t>Gestión de datos temporales</a:t>
            </a:r>
          </a:p>
          <a:p>
            <a:pPr lvl="1"/>
            <a:r>
              <a:rPr lang="es-ES" dirty="0"/>
              <a:t>Herramientas de pandas</a:t>
            </a:r>
          </a:p>
          <a:p>
            <a:pPr lvl="1"/>
            <a:r>
              <a:rPr lang="es-ES" dirty="0"/>
              <a:t>Conceptos matemáticos</a:t>
            </a:r>
          </a:p>
          <a:p>
            <a:r>
              <a:rPr lang="es-ES" dirty="0"/>
              <a:t>Modelos ARIMA</a:t>
            </a:r>
          </a:p>
        </p:txBody>
      </p:sp>
    </p:spTree>
    <p:extLst>
      <p:ext uri="{BB962C8B-B14F-4D97-AF65-F5344CB8AC3E}">
        <p14:creationId xmlns:p14="http://schemas.microsoft.com/office/powerpoint/2010/main" val="20116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ones KSchool" id="{EEE151E1-9BD8-4146-9F91-3ADF1C526AFE}" vid="{7B327766-D322-4824-8ADC-616011D7F0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872C23FC8E1947AC8521F9A228FB4E" ma:contentTypeVersion="8" ma:contentTypeDescription="Crear nuevo documento." ma:contentTypeScope="" ma:versionID="bb8f1e04e235c8be504e364d1e55da9f">
  <xsd:schema xmlns:xsd="http://www.w3.org/2001/XMLSchema" xmlns:xs="http://www.w3.org/2001/XMLSchema" xmlns:p="http://schemas.microsoft.com/office/2006/metadata/properties" xmlns:ns2="23f58540-22b4-45ac-8bc8-ec64c7919c32" xmlns:ns3="0910e0de-ccbb-42b3-b6ce-bcc211e70987" targetNamespace="http://schemas.microsoft.com/office/2006/metadata/properties" ma:root="true" ma:fieldsID="8488e2e653b694e96f64b771c7c3e40a" ns2:_="" ns3:_="">
    <xsd:import namespace="23f58540-22b4-45ac-8bc8-ec64c7919c32"/>
    <xsd:import namespace="0910e0de-ccbb-42b3-b6ce-bcc211e709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58540-22b4-45ac-8bc8-ec64c7919c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0e0de-ccbb-42b3-b6ce-bcc211e70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497C6D-3B42-43C0-9C21-6FC53FC8C7D1}">
  <ds:schemaRefs>
    <ds:schemaRef ds:uri="http://www.w3.org/XML/1998/namespace"/>
    <ds:schemaRef ds:uri="http://purl.org/dc/dcmitype/"/>
    <ds:schemaRef ds:uri="http://schemas.microsoft.com/office/2006/documentManagement/types"/>
    <ds:schemaRef ds:uri="0910e0de-ccbb-42b3-b6ce-bcc211e70987"/>
    <ds:schemaRef ds:uri="http://purl.org/dc/terms/"/>
    <ds:schemaRef ds:uri="http://schemas.microsoft.com/office/2006/metadata/properties"/>
    <ds:schemaRef ds:uri="23f58540-22b4-45ac-8bc8-ec64c7919c32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13DCFF7-438F-4187-A0E1-C12B59F10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58540-22b4-45ac-8bc8-ec64c7919c32"/>
    <ds:schemaRef ds:uri="0910e0de-ccbb-42b3-b6ce-bcc211e70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AD86DE-3C85-492C-ABE8-144C272E17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TSA</Template>
  <TotalTime>805</TotalTime>
  <Words>75</Words>
  <Application>Microsoft Office PowerPoint</Application>
  <PresentationFormat>Presentación en pantalla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Garamond</vt:lpstr>
      <vt:lpstr>Lato</vt:lpstr>
      <vt:lpstr>Lato Thin</vt:lpstr>
      <vt:lpstr>TrashHand</vt:lpstr>
      <vt:lpstr>Orgánico</vt:lpstr>
      <vt:lpstr>Presentación de PowerPoint</vt:lpstr>
      <vt:lpstr>Temperatura global media</vt:lpstr>
      <vt:lpstr>Evolución de valores bursátiles</vt:lpstr>
      <vt:lpstr>Nº de personas transportadas por avión</vt:lpstr>
      <vt:lpstr>Análisis de voz</vt:lpstr>
      <vt:lpstr>Descomposición de una serie de datos</vt:lpstr>
      <vt:lpstr>Descomposición de una serie de datos</vt:lpstr>
      <vt:lpstr>Algoritmos ARIMA</vt:lpstr>
      <vt:lpstr>Índice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Burrueco</dc:creator>
  <cp:lastModifiedBy>Daniel Burrueco</cp:lastModifiedBy>
  <cp:revision>6</cp:revision>
  <dcterms:created xsi:type="dcterms:W3CDTF">2020-02-04T08:56:43Z</dcterms:created>
  <dcterms:modified xsi:type="dcterms:W3CDTF">2020-02-27T10:37:29Z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0x010100A6872C23FC8E1947AC8521F9A228FB4E</vt:lpwstr>
  </property>
</Properties>
</file>