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67" r:id="rId6"/>
    <p:sldId id="268" r:id="rId7"/>
    <p:sldId id="269" r:id="rId8"/>
    <p:sldId id="270" r:id="rId9"/>
    <p:sldId id="320" r:id="rId10"/>
    <p:sldId id="271" r:id="rId11"/>
    <p:sldId id="272" r:id="rId12"/>
    <p:sldId id="273" r:id="rId13"/>
    <p:sldId id="321" r:id="rId14"/>
    <p:sldId id="274" r:id="rId15"/>
    <p:sldId id="315" r:id="rId16"/>
    <p:sldId id="276" r:id="rId17"/>
    <p:sldId id="277" r:id="rId18"/>
    <p:sldId id="316" r:id="rId19"/>
    <p:sldId id="284" r:id="rId20"/>
    <p:sldId id="283" r:id="rId21"/>
    <p:sldId id="317" r:id="rId22"/>
    <p:sldId id="280" r:id="rId23"/>
    <p:sldId id="318" r:id="rId24"/>
    <p:sldId id="287" r:id="rId25"/>
    <p:sldId id="288" r:id="rId26"/>
    <p:sldId id="289" r:id="rId27"/>
    <p:sldId id="290" r:id="rId28"/>
    <p:sldId id="291" r:id="rId29"/>
    <p:sldId id="292" r:id="rId30"/>
    <p:sldId id="298" r:id="rId31"/>
    <p:sldId id="299" r:id="rId32"/>
    <p:sldId id="301" r:id="rId33"/>
    <p:sldId id="302" r:id="rId34"/>
    <p:sldId id="303" r:id="rId35"/>
    <p:sldId id="322" r:id="rId36"/>
    <p:sldId id="305" r:id="rId37"/>
    <p:sldId id="306" r:id="rId38"/>
    <p:sldId id="307" r:id="rId39"/>
    <p:sldId id="308" r:id="rId40"/>
    <p:sldId id="293" r:id="rId41"/>
    <p:sldId id="309" r:id="rId42"/>
    <p:sldId id="310" r:id="rId43"/>
    <p:sldId id="311" r:id="rId44"/>
    <p:sldId id="313" r:id="rId45"/>
    <p:sldId id="314" r:id="rId46"/>
    <p:sldId id="319" r:id="rId47"/>
    <p:sldId id="323" r:id="rId48"/>
    <p:sldId id="294" r:id="rId49"/>
    <p:sldId id="295" r:id="rId50"/>
    <p:sldId id="296" r:id="rId51"/>
    <p:sldId id="297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3" r:id="rId70"/>
    <p:sldId id="344" r:id="rId71"/>
    <p:sldId id="258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CFDEB-7FF2-4203-B442-C5E6F2303465}" v="299" dt="2020-06-11T16:29:3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rrueco" userId="662b8ea2-258a-48be-a4d1-5b5fa12b87a8" providerId="ADAL" clId="{9BBF433E-A9F6-40CE-A791-BCB8500860CF}"/>
    <pc:docChg chg="modSld">
      <pc:chgData name="Daniel Burrueco" userId="662b8ea2-258a-48be-a4d1-5b5fa12b87a8" providerId="ADAL" clId="{9BBF433E-A9F6-40CE-A791-BCB8500860CF}" dt="2020-02-27T10:37:26" v="3"/>
      <pc:docMkLst>
        <pc:docMk/>
      </pc:docMkLst>
      <pc:sldChg chg="modSp modAnim">
        <pc:chgData name="Daniel Burrueco" userId="662b8ea2-258a-48be-a4d1-5b5fa12b87a8" providerId="ADAL" clId="{9BBF433E-A9F6-40CE-A791-BCB8500860CF}" dt="2020-02-27T10:37:26" v="3"/>
        <pc:sldMkLst>
          <pc:docMk/>
          <pc:sldMk cId="20933011" sldId="264"/>
        </pc:sldMkLst>
        <pc:spChg chg="mod">
          <ac:chgData name="Daniel Burrueco" userId="662b8ea2-258a-48be-a4d1-5b5fa12b87a8" providerId="ADAL" clId="{9BBF433E-A9F6-40CE-A791-BCB8500860CF}" dt="2020-02-27T10:36:57.443" v="1"/>
          <ac:spMkLst>
            <pc:docMk/>
            <pc:sldMk cId="20933011" sldId="264"/>
            <ac:spMk id="4" creationId="{7ECD2651-8593-4363-9662-9904FF6110F6}"/>
          </ac:spMkLst>
        </pc:spChg>
      </pc:sldChg>
    </pc:docChg>
  </pc:docChgLst>
  <pc:docChgLst>
    <pc:chgData name="Daniel Burrueco" userId="662b8ea2-258a-48be-a4d1-5b5fa12b87a8" providerId="ADAL" clId="{5A9CFDEB-7FF2-4203-B442-C5E6F2303465}"/>
    <pc:docChg chg="addSld delSld modSld">
      <pc:chgData name="Daniel Burrueco" userId="662b8ea2-258a-48be-a4d1-5b5fa12b87a8" providerId="ADAL" clId="{5A9CFDEB-7FF2-4203-B442-C5E6F2303465}" dt="2020-06-11T16:29:36.866" v="298"/>
      <pc:docMkLst>
        <pc:docMk/>
      </pc:docMkLst>
      <pc:sldChg chg="modSp">
        <pc:chgData name="Daniel Burrueco" userId="662b8ea2-258a-48be-a4d1-5b5fa12b87a8" providerId="ADAL" clId="{5A9CFDEB-7FF2-4203-B442-C5E6F2303465}" dt="2020-06-11T15:59:36.462" v="4" actId="12788"/>
        <pc:sldMkLst>
          <pc:docMk/>
          <pc:sldMk cId="1785773838" sldId="299"/>
        </pc:sldMkLst>
        <pc:picChg chg="mod">
          <ac:chgData name="Daniel Burrueco" userId="662b8ea2-258a-48be-a4d1-5b5fa12b87a8" providerId="ADAL" clId="{5A9CFDEB-7FF2-4203-B442-C5E6F2303465}" dt="2020-06-11T15:59:36.462" v="4" actId="12788"/>
          <ac:picMkLst>
            <pc:docMk/>
            <pc:sldMk cId="1785773838" sldId="299"/>
            <ac:picMk id="1034" creationId="{DBD3C50E-1D9D-421D-978D-2432763DFE4E}"/>
          </ac:picMkLst>
        </pc:picChg>
      </pc:sldChg>
      <pc:sldChg chg="modSp">
        <pc:chgData name="Daniel Burrueco" userId="662b8ea2-258a-48be-a4d1-5b5fa12b87a8" providerId="ADAL" clId="{5A9CFDEB-7FF2-4203-B442-C5E6F2303465}" dt="2020-06-11T15:59:42.066" v="5" actId="1035"/>
        <pc:sldMkLst>
          <pc:docMk/>
          <pc:sldMk cId="3281747606" sldId="301"/>
        </pc:sldMkLst>
        <pc:picChg chg="mod">
          <ac:chgData name="Daniel Burrueco" userId="662b8ea2-258a-48be-a4d1-5b5fa12b87a8" providerId="ADAL" clId="{5A9CFDEB-7FF2-4203-B442-C5E6F2303465}" dt="2020-06-11T15:59:42.066" v="5" actId="1035"/>
          <ac:picMkLst>
            <pc:docMk/>
            <pc:sldMk cId="3281747606" sldId="301"/>
            <ac:picMk id="2050" creationId="{1F732B6F-E917-42BF-BB4F-405039827441}"/>
          </ac:picMkLst>
        </pc:picChg>
      </pc:sldChg>
      <pc:sldChg chg="modSp">
        <pc:chgData name="Daniel Burrueco" userId="662b8ea2-258a-48be-a4d1-5b5fa12b87a8" providerId="ADAL" clId="{5A9CFDEB-7FF2-4203-B442-C5E6F2303465}" dt="2020-06-11T16:00:05.393" v="47" actId="1038"/>
        <pc:sldMkLst>
          <pc:docMk/>
          <pc:sldMk cId="3829623489" sldId="302"/>
        </pc:sldMkLst>
        <pc:picChg chg="mod">
          <ac:chgData name="Daniel Burrueco" userId="662b8ea2-258a-48be-a4d1-5b5fa12b87a8" providerId="ADAL" clId="{5A9CFDEB-7FF2-4203-B442-C5E6F2303465}" dt="2020-06-11T16:00:05.393" v="47" actId="1038"/>
          <ac:picMkLst>
            <pc:docMk/>
            <pc:sldMk cId="3829623489" sldId="302"/>
            <ac:picMk id="4100" creationId="{99B8BBB2-0F9D-47F7-8CC5-850A871BB2BC}"/>
          </ac:picMkLst>
        </pc:picChg>
      </pc:sldChg>
      <pc:sldChg chg="modSp">
        <pc:chgData name="Daniel Burrueco" userId="662b8ea2-258a-48be-a4d1-5b5fa12b87a8" providerId="ADAL" clId="{5A9CFDEB-7FF2-4203-B442-C5E6F2303465}" dt="2020-06-11T16:00:22.017" v="53" actId="1035"/>
        <pc:sldMkLst>
          <pc:docMk/>
          <pc:sldMk cId="3732763089" sldId="303"/>
        </pc:sldMkLst>
        <pc:picChg chg="mod">
          <ac:chgData name="Daniel Burrueco" userId="662b8ea2-258a-48be-a4d1-5b5fa12b87a8" providerId="ADAL" clId="{5A9CFDEB-7FF2-4203-B442-C5E6F2303465}" dt="2020-06-11T16:00:22.017" v="53" actId="1035"/>
          <ac:picMkLst>
            <pc:docMk/>
            <pc:sldMk cId="3732763089" sldId="303"/>
            <ac:picMk id="5124" creationId="{D8E1BAB3-085D-4D76-A488-48D42FD529D1}"/>
          </ac:picMkLst>
        </pc:picChg>
      </pc:sldChg>
      <pc:sldChg chg="modSp">
        <pc:chgData name="Daniel Burrueco" userId="662b8ea2-258a-48be-a4d1-5b5fa12b87a8" providerId="ADAL" clId="{5A9CFDEB-7FF2-4203-B442-C5E6F2303465}" dt="2020-06-11T16:01:02.345" v="104" actId="1038"/>
        <pc:sldMkLst>
          <pc:docMk/>
          <pc:sldMk cId="97373949" sldId="306"/>
        </pc:sldMkLst>
        <pc:picChg chg="mod">
          <ac:chgData name="Daniel Burrueco" userId="662b8ea2-258a-48be-a4d1-5b5fa12b87a8" providerId="ADAL" clId="{5A9CFDEB-7FF2-4203-B442-C5E6F2303465}" dt="2020-06-11T16:01:02.345" v="104" actId="1038"/>
          <ac:picMkLst>
            <pc:docMk/>
            <pc:sldMk cId="97373949" sldId="306"/>
            <ac:picMk id="9218" creationId="{39B57E08-75E3-4CC0-85E5-DAE6D0BC0E35}"/>
          </ac:picMkLst>
        </pc:picChg>
      </pc:sldChg>
      <pc:sldChg chg="addSp delSp modSp">
        <pc:chgData name="Daniel Burrueco" userId="662b8ea2-258a-48be-a4d1-5b5fa12b87a8" providerId="ADAL" clId="{5A9CFDEB-7FF2-4203-B442-C5E6F2303465}" dt="2020-06-11T16:04:19.162" v="293"/>
        <pc:sldMkLst>
          <pc:docMk/>
          <pc:sldMk cId="3697505770" sldId="307"/>
        </pc:sldMkLst>
        <pc:picChg chg="add">
          <ac:chgData name="Daniel Burrueco" userId="662b8ea2-258a-48be-a4d1-5b5fa12b87a8" providerId="ADAL" clId="{5A9CFDEB-7FF2-4203-B442-C5E6F2303465}" dt="2020-06-11T16:04:19.162" v="293"/>
          <ac:picMkLst>
            <pc:docMk/>
            <pc:sldMk cId="3697505770" sldId="307"/>
            <ac:picMk id="6" creationId="{332E0C39-9713-46C0-A18A-725BBFB46982}"/>
          </ac:picMkLst>
        </pc:picChg>
        <pc:picChg chg="del mod">
          <ac:chgData name="Daniel Burrueco" userId="662b8ea2-258a-48be-a4d1-5b5fa12b87a8" providerId="ADAL" clId="{5A9CFDEB-7FF2-4203-B442-C5E6F2303465}" dt="2020-06-11T16:04:18.153" v="292" actId="478"/>
          <ac:picMkLst>
            <pc:docMk/>
            <pc:sldMk cId="3697505770" sldId="307"/>
            <ac:picMk id="6146" creationId="{621B28E0-0EA5-4A8B-8D9D-46DEBD1173C9}"/>
          </ac:picMkLst>
        </pc:picChg>
      </pc:sldChg>
      <pc:sldChg chg="modSp">
        <pc:chgData name="Daniel Burrueco" userId="662b8ea2-258a-48be-a4d1-5b5fa12b87a8" providerId="ADAL" clId="{5A9CFDEB-7FF2-4203-B442-C5E6F2303465}" dt="2020-06-11T16:02:07.456" v="164" actId="1035"/>
        <pc:sldMkLst>
          <pc:docMk/>
          <pc:sldMk cId="3093121849" sldId="308"/>
        </pc:sldMkLst>
        <pc:picChg chg="mod">
          <ac:chgData name="Daniel Burrueco" userId="662b8ea2-258a-48be-a4d1-5b5fa12b87a8" providerId="ADAL" clId="{5A9CFDEB-7FF2-4203-B442-C5E6F2303465}" dt="2020-06-11T16:02:07.456" v="164" actId="1035"/>
          <ac:picMkLst>
            <pc:docMk/>
            <pc:sldMk cId="3093121849" sldId="308"/>
            <ac:picMk id="6146" creationId="{621B28E0-0EA5-4A8B-8D9D-46DEBD1173C9}"/>
          </ac:picMkLst>
        </pc:picChg>
      </pc:sldChg>
      <pc:sldChg chg="modSp">
        <pc:chgData name="Daniel Burrueco" userId="662b8ea2-258a-48be-a4d1-5b5fa12b87a8" providerId="ADAL" clId="{5A9CFDEB-7FF2-4203-B442-C5E6F2303465}" dt="2020-06-11T16:03:20.991" v="291" actId="1036"/>
        <pc:sldMkLst>
          <pc:docMk/>
          <pc:sldMk cId="3976299269" sldId="310"/>
        </pc:sldMkLst>
        <pc:picChg chg="mod">
          <ac:chgData name="Daniel Burrueco" userId="662b8ea2-258a-48be-a4d1-5b5fa12b87a8" providerId="ADAL" clId="{5A9CFDEB-7FF2-4203-B442-C5E6F2303465}" dt="2020-06-11T16:03:20.991" v="291" actId="1036"/>
          <ac:picMkLst>
            <pc:docMk/>
            <pc:sldMk cId="3976299269" sldId="310"/>
            <ac:picMk id="11266" creationId="{9C34A5A7-873E-4A33-9EF6-57DED3A93B8E}"/>
          </ac:picMkLst>
        </pc:picChg>
      </pc:sldChg>
      <pc:sldChg chg="modSp">
        <pc:chgData name="Daniel Burrueco" userId="662b8ea2-258a-48be-a4d1-5b5fa12b87a8" providerId="ADAL" clId="{5A9CFDEB-7FF2-4203-B442-C5E6F2303465}" dt="2020-06-11T16:02:59.528" v="251" actId="1036"/>
        <pc:sldMkLst>
          <pc:docMk/>
          <pc:sldMk cId="3870838375" sldId="311"/>
        </pc:sldMkLst>
        <pc:picChg chg="mod">
          <ac:chgData name="Daniel Burrueco" userId="662b8ea2-258a-48be-a4d1-5b5fa12b87a8" providerId="ADAL" clId="{5A9CFDEB-7FF2-4203-B442-C5E6F2303465}" dt="2020-06-11T16:02:59.528" v="251" actId="1036"/>
          <ac:picMkLst>
            <pc:docMk/>
            <pc:sldMk cId="3870838375" sldId="311"/>
            <ac:picMk id="12290" creationId="{814223DA-767E-4FE0-8C94-859B908A9877}"/>
          </ac:picMkLst>
        </pc:picChg>
      </pc:sldChg>
      <pc:sldChg chg="modSp">
        <pc:chgData name="Daniel Burrueco" userId="662b8ea2-258a-48be-a4d1-5b5fa12b87a8" providerId="ADAL" clId="{5A9CFDEB-7FF2-4203-B442-C5E6F2303465}" dt="2020-06-11T16:02:38.096" v="223" actId="1037"/>
        <pc:sldMkLst>
          <pc:docMk/>
          <pc:sldMk cId="1785220953" sldId="313"/>
        </pc:sldMkLst>
        <pc:picChg chg="mod">
          <ac:chgData name="Daniel Burrueco" userId="662b8ea2-258a-48be-a4d1-5b5fa12b87a8" providerId="ADAL" clId="{5A9CFDEB-7FF2-4203-B442-C5E6F2303465}" dt="2020-06-11T16:02:38.096" v="223" actId="1037"/>
          <ac:picMkLst>
            <pc:docMk/>
            <pc:sldMk cId="1785220953" sldId="313"/>
            <ac:picMk id="13314" creationId="{6F885E31-135A-49FF-878C-2ABCB1FE0EB5}"/>
          </ac:picMkLst>
        </pc:picChg>
      </pc:sldChg>
      <pc:sldChg chg="modSp">
        <pc:chgData name="Daniel Burrueco" userId="662b8ea2-258a-48be-a4d1-5b5fa12b87a8" providerId="ADAL" clId="{5A9CFDEB-7FF2-4203-B442-C5E6F2303465}" dt="2020-06-11T16:00:30.800" v="57" actId="1035"/>
        <pc:sldMkLst>
          <pc:docMk/>
          <pc:sldMk cId="4291871291" sldId="322"/>
        </pc:sldMkLst>
        <pc:picChg chg="mod">
          <ac:chgData name="Daniel Burrueco" userId="662b8ea2-258a-48be-a4d1-5b5fa12b87a8" providerId="ADAL" clId="{5A9CFDEB-7FF2-4203-B442-C5E6F2303465}" dt="2020-06-11T16:00:30.800" v="57" actId="1035"/>
          <ac:picMkLst>
            <pc:docMk/>
            <pc:sldMk cId="4291871291" sldId="322"/>
            <ac:picMk id="7170" creationId="{194F78B8-84C0-4AF3-B629-1CA784FF4E00}"/>
          </ac:picMkLst>
        </pc:picChg>
      </pc:sldChg>
      <pc:sldChg chg="modAnim">
        <pc:chgData name="Daniel Burrueco" userId="662b8ea2-258a-48be-a4d1-5b5fa12b87a8" providerId="ADAL" clId="{5A9CFDEB-7FF2-4203-B442-C5E6F2303465}" dt="2020-06-11T16:29:36.866" v="298"/>
        <pc:sldMkLst>
          <pc:docMk/>
          <pc:sldMk cId="2296231186" sldId="324"/>
        </pc:sldMkLst>
      </pc:sldChg>
      <pc:sldChg chg="add del">
        <pc:chgData name="Daniel Burrueco" userId="662b8ea2-258a-48be-a4d1-5b5fa12b87a8" providerId="ADAL" clId="{5A9CFDEB-7FF2-4203-B442-C5E6F2303465}" dt="2020-06-11T15:57:27.192" v="1"/>
        <pc:sldMkLst>
          <pc:docMk/>
          <pc:sldMk cId="1181423989" sldId="345"/>
        </pc:sldMkLst>
      </pc:sldChg>
    </pc:docChg>
  </pc:docChgLst>
  <pc:docChgLst>
    <pc:chgData name="Daniel Burrueco" userId="662b8ea2-258a-48be-a4d1-5b5fa12b87a8" providerId="ADAL" clId="{DB26A9A3-673C-4D7E-B4A3-DCC22A8CC4E1}"/>
    <pc:docChg chg="undo custSel addSld delSld modSld">
      <pc:chgData name="Daniel Burrueco" userId="662b8ea2-258a-48be-a4d1-5b5fa12b87a8" providerId="ADAL" clId="{DB26A9A3-673C-4D7E-B4A3-DCC22A8CC4E1}" dt="2020-03-29T19:20:24.917" v="3453" actId="1038"/>
      <pc:docMkLst>
        <pc:docMk/>
      </pc:docMkLst>
      <pc:sldChg chg="modSp">
        <pc:chgData name="Daniel Burrueco" userId="662b8ea2-258a-48be-a4d1-5b5fa12b87a8" providerId="ADAL" clId="{DB26A9A3-673C-4D7E-B4A3-DCC22A8CC4E1}" dt="2020-03-22T11:04:09.580" v="25" actId="408"/>
        <pc:sldMkLst>
          <pc:docMk/>
          <pc:sldMk cId="284206354" sldId="256"/>
        </pc:sldMkLst>
        <pc:spChg chg="mod">
          <ac:chgData name="Daniel Burrueco" userId="662b8ea2-258a-48be-a4d1-5b5fa12b87a8" providerId="ADAL" clId="{DB26A9A3-673C-4D7E-B4A3-DCC22A8CC4E1}" dt="2020-03-22T11:04:09.580" v="25" actId="408"/>
          <ac:spMkLst>
            <pc:docMk/>
            <pc:sldMk cId="284206354" sldId="256"/>
            <ac:spMk id="2" creationId="{A185C1EE-54C7-4DF0-81EB-A93138C975F9}"/>
          </ac:spMkLst>
        </pc:spChg>
      </pc:sldChg>
      <pc:sldChg chg="del">
        <pc:chgData name="Daniel Burrueco" userId="662b8ea2-258a-48be-a4d1-5b5fa12b87a8" providerId="ADAL" clId="{DB26A9A3-673C-4D7E-B4A3-DCC22A8CC4E1}" dt="2020-03-22T11:05:57.292" v="78" actId="2696"/>
        <pc:sldMkLst>
          <pc:docMk/>
          <pc:sldMk cId="2011647265" sldId="257"/>
        </pc:sldMkLst>
      </pc:sldChg>
      <pc:sldChg chg="delSp del">
        <pc:chgData name="Daniel Burrueco" userId="662b8ea2-258a-48be-a4d1-5b5fa12b87a8" providerId="ADAL" clId="{DB26A9A3-673C-4D7E-B4A3-DCC22A8CC4E1}" dt="2020-03-22T11:05:47.285" v="71" actId="2696"/>
        <pc:sldMkLst>
          <pc:docMk/>
          <pc:sldMk cId="166457329" sldId="260"/>
        </pc:sldMkLst>
        <pc:picChg chg="del">
          <ac:chgData name="Daniel Burrueco" userId="662b8ea2-258a-48be-a4d1-5b5fa12b87a8" providerId="ADAL" clId="{DB26A9A3-673C-4D7E-B4A3-DCC22A8CC4E1}" dt="2020-03-22T11:04:22.480" v="26" actId="478"/>
          <ac:picMkLst>
            <pc:docMk/>
            <pc:sldMk cId="166457329" sldId="260"/>
            <ac:picMk id="2050" creationId="{927E6C84-F9A9-4997-B318-786F82E88EFA}"/>
          </ac:picMkLst>
        </pc:picChg>
      </pc:sldChg>
      <pc:sldChg chg="del">
        <pc:chgData name="Daniel Burrueco" userId="662b8ea2-258a-48be-a4d1-5b5fa12b87a8" providerId="ADAL" clId="{DB26A9A3-673C-4D7E-B4A3-DCC22A8CC4E1}" dt="2020-03-22T11:05:49.130" v="72" actId="2696"/>
        <pc:sldMkLst>
          <pc:docMk/>
          <pc:sldMk cId="3254214028" sldId="261"/>
        </pc:sldMkLst>
      </pc:sldChg>
      <pc:sldChg chg="del">
        <pc:chgData name="Daniel Burrueco" userId="662b8ea2-258a-48be-a4d1-5b5fa12b87a8" providerId="ADAL" clId="{DB26A9A3-673C-4D7E-B4A3-DCC22A8CC4E1}" dt="2020-03-22T11:05:50.967" v="73" actId="2696"/>
        <pc:sldMkLst>
          <pc:docMk/>
          <pc:sldMk cId="74971206" sldId="262"/>
        </pc:sldMkLst>
      </pc:sldChg>
      <pc:sldChg chg="del">
        <pc:chgData name="Daniel Burrueco" userId="662b8ea2-258a-48be-a4d1-5b5fa12b87a8" providerId="ADAL" clId="{DB26A9A3-673C-4D7E-B4A3-DCC22A8CC4E1}" dt="2020-03-22T11:05:51.632" v="74" actId="2696"/>
        <pc:sldMkLst>
          <pc:docMk/>
          <pc:sldMk cId="1949966221" sldId="263"/>
        </pc:sldMkLst>
      </pc:sldChg>
      <pc:sldChg chg="del">
        <pc:chgData name="Daniel Burrueco" userId="662b8ea2-258a-48be-a4d1-5b5fa12b87a8" providerId="ADAL" clId="{DB26A9A3-673C-4D7E-B4A3-DCC22A8CC4E1}" dt="2020-03-22T11:05:53.627" v="77" actId="2696"/>
        <pc:sldMkLst>
          <pc:docMk/>
          <pc:sldMk cId="20933011" sldId="264"/>
        </pc:sldMkLst>
      </pc:sldChg>
      <pc:sldChg chg="del">
        <pc:chgData name="Daniel Burrueco" userId="662b8ea2-258a-48be-a4d1-5b5fa12b87a8" providerId="ADAL" clId="{DB26A9A3-673C-4D7E-B4A3-DCC22A8CC4E1}" dt="2020-03-22T11:05:52.392" v="75" actId="2696"/>
        <pc:sldMkLst>
          <pc:docMk/>
          <pc:sldMk cId="2030412413" sldId="265"/>
        </pc:sldMkLst>
      </pc:sldChg>
      <pc:sldChg chg="del">
        <pc:chgData name="Daniel Burrueco" userId="662b8ea2-258a-48be-a4d1-5b5fa12b87a8" providerId="ADAL" clId="{DB26A9A3-673C-4D7E-B4A3-DCC22A8CC4E1}" dt="2020-03-22T11:05:53.124" v="76" actId="2696"/>
        <pc:sldMkLst>
          <pc:docMk/>
          <pc:sldMk cId="1112418414" sldId="266"/>
        </pc:sldMkLst>
      </pc:sldChg>
      <pc:sldChg chg="addSp modSp add">
        <pc:chgData name="Daniel Burrueco" userId="662b8ea2-258a-48be-a4d1-5b5fa12b87a8" providerId="ADAL" clId="{DB26A9A3-673C-4D7E-B4A3-DCC22A8CC4E1}" dt="2020-03-22T11:09:27.580" v="200" actId="1036"/>
        <pc:sldMkLst>
          <pc:docMk/>
          <pc:sldMk cId="42472792" sldId="267"/>
        </pc:sldMkLst>
        <pc:picChg chg="add mod">
          <ac:chgData name="Daniel Burrueco" userId="662b8ea2-258a-48be-a4d1-5b5fa12b87a8" providerId="ADAL" clId="{DB26A9A3-673C-4D7E-B4A3-DCC22A8CC4E1}" dt="2020-03-22T11:09:27.580" v="200" actId="1036"/>
          <ac:picMkLst>
            <pc:docMk/>
            <pc:sldMk cId="42472792" sldId="267"/>
            <ac:picMk id="1026" creationId="{24116E6A-9509-4EA7-9FEF-446A8EB3C074}"/>
          </ac:picMkLst>
        </pc:picChg>
      </pc:sldChg>
      <pc:sldChg chg="addSp modSp add">
        <pc:chgData name="Daniel Burrueco" userId="662b8ea2-258a-48be-a4d1-5b5fa12b87a8" providerId="ADAL" clId="{DB26A9A3-673C-4D7E-B4A3-DCC22A8CC4E1}" dt="2020-03-22T11:10:04.474" v="202" actId="1036"/>
        <pc:sldMkLst>
          <pc:docMk/>
          <pc:sldMk cId="2135422145" sldId="268"/>
        </pc:sldMkLst>
        <pc:picChg chg="add mod">
          <ac:chgData name="Daniel Burrueco" userId="662b8ea2-258a-48be-a4d1-5b5fa12b87a8" providerId="ADAL" clId="{DB26A9A3-673C-4D7E-B4A3-DCC22A8CC4E1}" dt="2020-03-22T11:10:04.474" v="202" actId="1036"/>
          <ac:picMkLst>
            <pc:docMk/>
            <pc:sldMk cId="2135422145" sldId="268"/>
            <ac:picMk id="2050" creationId="{D8D8DB9E-DE60-4D7E-9AC0-6596BB5D7F0C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06:44.660" v="1727" actId="1035"/>
        <pc:sldMkLst>
          <pc:docMk/>
          <pc:sldMk cId="840820920" sldId="269"/>
        </pc:sldMkLst>
        <pc:picChg chg="add mod">
          <ac:chgData name="Daniel Burrueco" userId="662b8ea2-258a-48be-a4d1-5b5fa12b87a8" providerId="ADAL" clId="{DB26A9A3-673C-4D7E-B4A3-DCC22A8CC4E1}" dt="2020-03-24T14:06:44.660" v="1727" actId="1035"/>
          <ac:picMkLst>
            <pc:docMk/>
            <pc:sldMk cId="840820920" sldId="269"/>
            <ac:picMk id="1026" creationId="{5261A66B-26F5-4094-B7F9-D4CDC994C5D9}"/>
          </ac:picMkLst>
        </pc:picChg>
        <pc:picChg chg="add del mod">
          <ac:chgData name="Daniel Burrueco" userId="662b8ea2-258a-48be-a4d1-5b5fa12b87a8" providerId="ADAL" clId="{DB26A9A3-673C-4D7E-B4A3-DCC22A8CC4E1}" dt="2020-03-24T14:06:22.357" v="1701" actId="478"/>
          <ac:picMkLst>
            <pc:docMk/>
            <pc:sldMk cId="840820920" sldId="269"/>
            <ac:picMk id="3074" creationId="{00DE4B0D-7D7D-4EE2-BB38-D5A692DBFDD1}"/>
          </ac:picMkLst>
        </pc:picChg>
      </pc:sldChg>
      <pc:sldChg chg="delSp modSp add">
        <pc:chgData name="Daniel Burrueco" userId="662b8ea2-258a-48be-a4d1-5b5fa12b87a8" providerId="ADAL" clId="{DB26A9A3-673C-4D7E-B4A3-DCC22A8CC4E1}" dt="2020-03-22T11:42:12.818" v="343" actId="113"/>
        <pc:sldMkLst>
          <pc:docMk/>
          <pc:sldMk cId="2049110679" sldId="270"/>
        </pc:sldMkLst>
        <pc:spChg chg="mod">
          <ac:chgData name="Daniel Burrueco" userId="662b8ea2-258a-48be-a4d1-5b5fa12b87a8" providerId="ADAL" clId="{DB26A9A3-673C-4D7E-B4A3-DCC22A8CC4E1}" dt="2020-03-22T11:42:12.818" v="343" actId="113"/>
          <ac:spMkLst>
            <pc:docMk/>
            <pc:sldMk cId="2049110679" sldId="270"/>
            <ac:spMk id="2" creationId="{0A14D749-B6DE-4D9C-8137-77772EAE3744}"/>
          </ac:spMkLst>
        </pc:spChg>
        <pc:spChg chg="del">
          <ac:chgData name="Daniel Burrueco" userId="662b8ea2-258a-48be-a4d1-5b5fa12b87a8" providerId="ADAL" clId="{DB26A9A3-673C-4D7E-B4A3-DCC22A8CC4E1}" dt="2020-03-22T11:05:25.353" v="70" actId="478"/>
          <ac:spMkLst>
            <pc:docMk/>
            <pc:sldMk cId="2049110679" sldId="270"/>
            <ac:spMk id="3" creationId="{E697DDD7-36B7-4B12-AA8B-5AC2221AE83D}"/>
          </ac:spMkLst>
        </pc:spChg>
      </pc:sldChg>
      <pc:sldChg chg="addSp modSp add">
        <pc:chgData name="Daniel Burrueco" userId="662b8ea2-258a-48be-a4d1-5b5fa12b87a8" providerId="ADAL" clId="{DB26A9A3-673C-4D7E-B4A3-DCC22A8CC4E1}" dt="2020-03-22T11:10:57.244" v="254" actId="1035"/>
        <pc:sldMkLst>
          <pc:docMk/>
          <pc:sldMk cId="294310302" sldId="271"/>
        </pc:sldMkLst>
        <pc:picChg chg="add mod">
          <ac:chgData name="Daniel Burrueco" userId="662b8ea2-258a-48be-a4d1-5b5fa12b87a8" providerId="ADAL" clId="{DB26A9A3-673C-4D7E-B4A3-DCC22A8CC4E1}" dt="2020-03-22T11:10:57.244" v="254" actId="1035"/>
          <ac:picMkLst>
            <pc:docMk/>
            <pc:sldMk cId="294310302" sldId="271"/>
            <ac:picMk id="4098" creationId="{16435C01-E68B-4D4F-BD23-CB17E26036D4}"/>
          </ac:picMkLst>
        </pc:picChg>
      </pc:sldChg>
      <pc:sldChg chg="addSp modSp add">
        <pc:chgData name="Daniel Burrueco" userId="662b8ea2-258a-48be-a4d1-5b5fa12b87a8" providerId="ADAL" clId="{DB26A9A3-673C-4D7E-B4A3-DCC22A8CC4E1}" dt="2020-03-22T11:09:12.364" v="180" actId="1036"/>
        <pc:sldMkLst>
          <pc:docMk/>
          <pc:sldMk cId="3687922110" sldId="272"/>
        </pc:sldMkLst>
        <pc:picChg chg="add mod">
          <ac:chgData name="Daniel Burrueco" userId="662b8ea2-258a-48be-a4d1-5b5fa12b87a8" providerId="ADAL" clId="{DB26A9A3-673C-4D7E-B4A3-DCC22A8CC4E1}" dt="2020-03-22T11:09:12.364" v="180" actId="1036"/>
          <ac:picMkLst>
            <pc:docMk/>
            <pc:sldMk cId="3687922110" sldId="272"/>
            <ac:picMk id="5122" creationId="{9FDDFC07-71FB-4687-A8A7-3DDBFE12402C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13:07.178" v="1760" actId="478"/>
        <pc:sldMkLst>
          <pc:docMk/>
          <pc:sldMk cId="2549638950" sldId="273"/>
        </pc:sldMkLst>
        <pc:spChg chg="add del mod">
          <ac:chgData name="Daniel Burrueco" userId="662b8ea2-258a-48be-a4d1-5b5fa12b87a8" providerId="ADAL" clId="{DB26A9A3-673C-4D7E-B4A3-DCC22A8CC4E1}" dt="2020-03-24T14:13:07.178" v="1760" actId="478"/>
          <ac:spMkLst>
            <pc:docMk/>
            <pc:sldMk cId="2549638950" sldId="273"/>
            <ac:spMk id="2" creationId="{1A5D1418-9A6F-4695-A125-0AA92D935BE5}"/>
          </ac:spMkLst>
        </pc:spChg>
        <pc:picChg chg="add mod">
          <ac:chgData name="Daniel Burrueco" userId="662b8ea2-258a-48be-a4d1-5b5fa12b87a8" providerId="ADAL" clId="{DB26A9A3-673C-4D7E-B4A3-DCC22A8CC4E1}" dt="2020-03-24T14:13:03.732" v="1759" actId="1036"/>
          <ac:picMkLst>
            <pc:docMk/>
            <pc:sldMk cId="2549638950" sldId="273"/>
            <ac:picMk id="2050" creationId="{A3E5FF6A-7A66-4374-A3A9-3C40078F71F5}"/>
          </ac:picMkLst>
        </pc:picChg>
        <pc:picChg chg="add del mod">
          <ac:chgData name="Daniel Burrueco" userId="662b8ea2-258a-48be-a4d1-5b5fa12b87a8" providerId="ADAL" clId="{DB26A9A3-673C-4D7E-B4A3-DCC22A8CC4E1}" dt="2020-03-24T14:12:59.378" v="1748" actId="478"/>
          <ac:picMkLst>
            <pc:docMk/>
            <pc:sldMk cId="2549638950" sldId="273"/>
            <ac:picMk id="6146" creationId="{7A11F853-9EF1-465E-8F76-21629CF034F5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34:32.829" v="1801" actId="1036"/>
        <pc:sldMkLst>
          <pc:docMk/>
          <pc:sldMk cId="2757880349" sldId="274"/>
        </pc:sldMkLst>
        <pc:spChg chg="add del mod">
          <ac:chgData name="Daniel Burrueco" userId="662b8ea2-258a-48be-a4d1-5b5fa12b87a8" providerId="ADAL" clId="{DB26A9A3-673C-4D7E-B4A3-DCC22A8CC4E1}" dt="2020-03-22T11:11:30.245" v="296" actId="478"/>
          <ac:spMkLst>
            <pc:docMk/>
            <pc:sldMk cId="2757880349" sldId="274"/>
            <ac:spMk id="3" creationId="{42ACE787-9FAD-4DA7-9725-F81E5E238E28}"/>
          </ac:spMkLst>
        </pc:spChg>
        <pc:spChg chg="add del mod">
          <ac:chgData name="Daniel Burrueco" userId="662b8ea2-258a-48be-a4d1-5b5fa12b87a8" providerId="ADAL" clId="{DB26A9A3-673C-4D7E-B4A3-DCC22A8CC4E1}" dt="2020-03-24T14:34:28.501" v="1786" actId="478"/>
          <ac:spMkLst>
            <pc:docMk/>
            <pc:sldMk cId="2757880349" sldId="274"/>
            <ac:spMk id="4" creationId="{22E0BBDF-7C38-45CD-8E83-D973DB8678FF}"/>
          </ac:spMkLst>
        </pc:spChg>
        <pc:picChg chg="add mod">
          <ac:chgData name="Daniel Burrueco" userId="662b8ea2-258a-48be-a4d1-5b5fa12b87a8" providerId="ADAL" clId="{DB26A9A3-673C-4D7E-B4A3-DCC22A8CC4E1}" dt="2020-03-24T14:34:32.829" v="1801" actId="1036"/>
          <ac:picMkLst>
            <pc:docMk/>
            <pc:sldMk cId="2757880349" sldId="274"/>
            <ac:picMk id="4098" creationId="{FC2F6F6A-0C47-49E0-8DE6-885964AD360C}"/>
          </ac:picMkLst>
        </pc:picChg>
        <pc:picChg chg="add del mod">
          <ac:chgData name="Daniel Burrueco" userId="662b8ea2-258a-48be-a4d1-5b5fa12b87a8" providerId="ADAL" clId="{DB26A9A3-673C-4D7E-B4A3-DCC22A8CC4E1}" dt="2020-03-24T14:34:24.918" v="1784" actId="478"/>
          <ac:picMkLst>
            <pc:docMk/>
            <pc:sldMk cId="2757880349" sldId="274"/>
            <ac:picMk id="7170" creationId="{464A277E-CD2E-4EF3-852B-E38987E8B196}"/>
          </ac:picMkLst>
        </pc:picChg>
      </pc:sldChg>
      <pc:sldChg chg="add del">
        <pc:chgData name="Daniel Burrueco" userId="662b8ea2-258a-48be-a4d1-5b5fa12b87a8" providerId="ADAL" clId="{DB26A9A3-673C-4D7E-B4A3-DCC22A8CC4E1}" dt="2020-03-22T11:08:16.220" v="100" actId="2696"/>
        <pc:sldMkLst>
          <pc:docMk/>
          <pc:sldMk cId="280872358" sldId="275"/>
        </pc:sldMkLst>
      </pc:sldChg>
      <pc:sldChg chg="addSp modSp add del">
        <pc:chgData name="Daniel Burrueco" userId="662b8ea2-258a-48be-a4d1-5b5fa12b87a8" providerId="ADAL" clId="{DB26A9A3-673C-4D7E-B4A3-DCC22A8CC4E1}" dt="2020-03-24T14:22:42.953" v="1783" actId="2696"/>
        <pc:sldMkLst>
          <pc:docMk/>
          <pc:sldMk cId="588707441" sldId="275"/>
        </pc:sldMkLst>
        <pc:spChg chg="add mod">
          <ac:chgData name="Daniel Burrueco" userId="662b8ea2-258a-48be-a4d1-5b5fa12b87a8" providerId="ADAL" clId="{DB26A9A3-673C-4D7E-B4A3-DCC22A8CC4E1}" dt="2020-03-22T21:41:41.141" v="642" actId="1035"/>
          <ac:spMkLst>
            <pc:docMk/>
            <pc:sldMk cId="588707441" sldId="275"/>
            <ac:spMk id="3" creationId="{058C124A-D5CA-4E51-8FDE-5FDCB32432D0}"/>
          </ac:spMkLst>
        </pc:spChg>
      </pc:sldChg>
      <pc:sldChg chg="addSp delSp add del">
        <pc:chgData name="Daniel Burrueco" userId="662b8ea2-258a-48be-a4d1-5b5fa12b87a8" providerId="ADAL" clId="{DB26A9A3-673C-4D7E-B4A3-DCC22A8CC4E1}" dt="2020-03-22T11:07:31.722" v="90" actId="2696"/>
        <pc:sldMkLst>
          <pc:docMk/>
          <pc:sldMk cId="3992460818" sldId="275"/>
        </pc:sldMkLst>
        <pc:picChg chg="add del">
          <ac:chgData name="Daniel Burrueco" userId="662b8ea2-258a-48be-a4d1-5b5fa12b87a8" providerId="ADAL" clId="{DB26A9A3-673C-4D7E-B4A3-DCC22A8CC4E1}" dt="2020-03-22T11:07:26.988" v="89" actId="478"/>
          <ac:picMkLst>
            <pc:docMk/>
            <pc:sldMk cId="3992460818" sldId="275"/>
            <ac:picMk id="8194" creationId="{EEE6115C-B9C6-4BBA-8479-0E0989F32B25}"/>
          </ac:picMkLst>
        </pc:picChg>
      </pc:sldChg>
      <pc:sldChg chg="modSp add">
        <pc:chgData name="Daniel Burrueco" userId="662b8ea2-258a-48be-a4d1-5b5fa12b87a8" providerId="ADAL" clId="{DB26A9A3-673C-4D7E-B4A3-DCC22A8CC4E1}" dt="2020-03-22T11:42:22.950" v="348" actId="20577"/>
        <pc:sldMkLst>
          <pc:docMk/>
          <pc:sldMk cId="3068770965" sldId="276"/>
        </pc:sldMkLst>
        <pc:spChg chg="mod">
          <ac:chgData name="Daniel Burrueco" userId="662b8ea2-258a-48be-a4d1-5b5fa12b87a8" providerId="ADAL" clId="{DB26A9A3-673C-4D7E-B4A3-DCC22A8CC4E1}" dt="2020-03-22T11:42:22.950" v="348" actId="20577"/>
          <ac:spMkLst>
            <pc:docMk/>
            <pc:sldMk cId="3068770965" sldId="276"/>
            <ac:spMk id="2" creationId="{0A14D749-B6DE-4D9C-8137-77772EAE3744}"/>
          </ac:spMkLst>
        </pc:spChg>
      </pc:sldChg>
      <pc:sldChg chg="addSp modSp add">
        <pc:chgData name="Daniel Burrueco" userId="662b8ea2-258a-48be-a4d1-5b5fa12b87a8" providerId="ADAL" clId="{DB26A9A3-673C-4D7E-B4A3-DCC22A8CC4E1}" dt="2020-03-22T11:42:41.501" v="370" actId="1036"/>
        <pc:sldMkLst>
          <pc:docMk/>
          <pc:sldMk cId="288956078" sldId="277"/>
        </pc:sldMkLst>
        <pc:picChg chg="add mod">
          <ac:chgData name="Daniel Burrueco" userId="662b8ea2-258a-48be-a4d1-5b5fa12b87a8" providerId="ADAL" clId="{DB26A9A3-673C-4D7E-B4A3-DCC22A8CC4E1}" dt="2020-03-22T11:42:41.501" v="370" actId="1036"/>
          <ac:picMkLst>
            <pc:docMk/>
            <pc:sldMk cId="288956078" sldId="277"/>
            <ac:picMk id="9218" creationId="{3D3FC845-3647-4BBC-A0B3-0F3B6CC3ED53}"/>
          </ac:picMkLst>
        </pc:picChg>
      </pc:sldChg>
      <pc:sldChg chg="addSp delSp modSp add del">
        <pc:chgData name="Daniel Burrueco" userId="662b8ea2-258a-48be-a4d1-5b5fa12b87a8" providerId="ADAL" clId="{DB26A9A3-673C-4D7E-B4A3-DCC22A8CC4E1}" dt="2020-03-22T12:22:00.546" v="550" actId="2696"/>
        <pc:sldMkLst>
          <pc:docMk/>
          <pc:sldMk cId="3505471062" sldId="278"/>
        </pc:sldMkLst>
        <pc:spChg chg="add del mod">
          <ac:chgData name="Daniel Burrueco" userId="662b8ea2-258a-48be-a4d1-5b5fa12b87a8" providerId="ADAL" clId="{DB26A9A3-673C-4D7E-B4A3-DCC22A8CC4E1}" dt="2020-03-22T12:20:33.702" v="549" actId="478"/>
          <ac:spMkLst>
            <pc:docMk/>
            <pc:sldMk cId="3505471062" sldId="278"/>
            <ac:spMk id="3" creationId="{A5649B93-15B4-4B8A-9100-DD2B42C57888}"/>
          </ac:spMkLst>
        </pc:spChg>
        <pc:picChg chg="add mod">
          <ac:chgData name="Daniel Burrueco" userId="662b8ea2-258a-48be-a4d1-5b5fa12b87a8" providerId="ADAL" clId="{DB26A9A3-673C-4D7E-B4A3-DCC22A8CC4E1}" dt="2020-03-22T11:43:07.037" v="392" actId="1036"/>
          <ac:picMkLst>
            <pc:docMk/>
            <pc:sldMk cId="3505471062" sldId="278"/>
            <ac:picMk id="11266" creationId="{F64CA5EF-4D10-4E7F-9026-295F2A0D683D}"/>
          </ac:picMkLst>
        </pc:picChg>
      </pc:sldChg>
      <pc:sldChg chg="addSp modSp add del">
        <pc:chgData name="Daniel Burrueco" userId="662b8ea2-258a-48be-a4d1-5b5fa12b87a8" providerId="ADAL" clId="{DB26A9A3-673C-4D7E-B4A3-DCC22A8CC4E1}" dt="2020-03-22T12:22:02.155" v="551" actId="2696"/>
        <pc:sldMkLst>
          <pc:docMk/>
          <pc:sldMk cId="4120360213" sldId="279"/>
        </pc:sldMkLst>
        <pc:picChg chg="add mod">
          <ac:chgData name="Daniel Burrueco" userId="662b8ea2-258a-48be-a4d1-5b5fa12b87a8" providerId="ADAL" clId="{DB26A9A3-673C-4D7E-B4A3-DCC22A8CC4E1}" dt="2020-03-22T11:44:36.646" v="414" actId="1036"/>
          <ac:picMkLst>
            <pc:docMk/>
            <pc:sldMk cId="4120360213" sldId="279"/>
            <ac:picMk id="12290" creationId="{D24BF25A-6980-4454-9AFA-AD8C662EB8B7}"/>
          </ac:picMkLst>
        </pc:picChg>
      </pc:sldChg>
      <pc:sldChg chg="addSp modSp add">
        <pc:chgData name="Daniel Burrueco" userId="662b8ea2-258a-48be-a4d1-5b5fa12b87a8" providerId="ADAL" clId="{DB26A9A3-673C-4D7E-B4A3-DCC22A8CC4E1}" dt="2020-03-22T21:38:32.545" v="564" actId="1076"/>
        <pc:sldMkLst>
          <pc:docMk/>
          <pc:sldMk cId="965899663" sldId="280"/>
        </pc:sldMkLst>
        <pc:picChg chg="add mod">
          <ac:chgData name="Daniel Burrueco" userId="662b8ea2-258a-48be-a4d1-5b5fa12b87a8" providerId="ADAL" clId="{DB26A9A3-673C-4D7E-B4A3-DCC22A8CC4E1}" dt="2020-03-22T21:38:32.545" v="564" actId="1076"/>
          <ac:picMkLst>
            <pc:docMk/>
            <pc:sldMk cId="965899663" sldId="280"/>
            <ac:picMk id="3" creationId="{A4CD669A-C77C-4274-9480-307FB89B7E87}"/>
          </ac:picMkLst>
        </pc:picChg>
        <pc:picChg chg="add mod">
          <ac:chgData name="Daniel Burrueco" userId="662b8ea2-258a-48be-a4d1-5b5fa12b87a8" providerId="ADAL" clId="{DB26A9A3-673C-4D7E-B4A3-DCC22A8CC4E1}" dt="2020-03-22T21:38:30.124" v="563" actId="1076"/>
          <ac:picMkLst>
            <pc:docMk/>
            <pc:sldMk cId="965899663" sldId="280"/>
            <ac:picMk id="13314" creationId="{0304D139-F752-43E4-B01E-71D01492FB50}"/>
          </ac:picMkLst>
        </pc:picChg>
      </pc:sldChg>
      <pc:sldChg chg="addSp modSp add del">
        <pc:chgData name="Daniel Burrueco" userId="662b8ea2-258a-48be-a4d1-5b5fa12b87a8" providerId="ADAL" clId="{DB26A9A3-673C-4D7E-B4A3-DCC22A8CC4E1}" dt="2020-03-22T21:39:15.509" v="566" actId="2696"/>
        <pc:sldMkLst>
          <pc:docMk/>
          <pc:sldMk cId="4179958751" sldId="281"/>
        </pc:sldMkLst>
        <pc:picChg chg="add mod">
          <ac:chgData name="Daniel Burrueco" userId="662b8ea2-258a-48be-a4d1-5b5fa12b87a8" providerId="ADAL" clId="{DB26A9A3-673C-4D7E-B4A3-DCC22A8CC4E1}" dt="2020-03-22T11:45:23.461" v="458" actId="1036"/>
          <ac:picMkLst>
            <pc:docMk/>
            <pc:sldMk cId="4179958751" sldId="281"/>
            <ac:picMk id="14338" creationId="{A3B086CD-068C-4F70-8F7A-6DEFB3A220BE}"/>
          </ac:picMkLst>
        </pc:picChg>
      </pc:sldChg>
      <pc:sldChg chg="modSp add del">
        <pc:chgData name="Daniel Burrueco" userId="662b8ea2-258a-48be-a4d1-5b5fa12b87a8" providerId="ADAL" clId="{DB26A9A3-673C-4D7E-B4A3-DCC22A8CC4E1}" dt="2020-03-22T12:11:05.374" v="507" actId="2696"/>
        <pc:sldMkLst>
          <pc:docMk/>
          <pc:sldMk cId="301167155" sldId="282"/>
        </pc:sldMkLst>
        <pc:spChg chg="mod">
          <ac:chgData name="Daniel Burrueco" userId="662b8ea2-258a-48be-a4d1-5b5fa12b87a8" providerId="ADAL" clId="{DB26A9A3-673C-4D7E-B4A3-DCC22A8CC4E1}" dt="2020-03-22T12:07:58.020" v="497" actId="404"/>
          <ac:spMkLst>
            <pc:docMk/>
            <pc:sldMk cId="301167155" sldId="282"/>
            <ac:spMk id="2" creationId="{0A14D749-B6DE-4D9C-8137-77772EAE3744}"/>
          </ac:spMkLst>
        </pc:spChg>
      </pc:sldChg>
      <pc:sldChg chg="addSp delSp modSp add del">
        <pc:chgData name="Daniel Burrueco" userId="662b8ea2-258a-48be-a4d1-5b5fa12b87a8" providerId="ADAL" clId="{DB26A9A3-673C-4D7E-B4A3-DCC22A8CC4E1}" dt="2020-03-23T10:03:34.377" v="1296" actId="2696"/>
        <pc:sldMkLst>
          <pc:docMk/>
          <pc:sldMk cId="118325950" sldId="283"/>
        </pc:sldMkLst>
        <pc:spChg chg="mod">
          <ac:chgData name="Daniel Burrueco" userId="662b8ea2-258a-48be-a4d1-5b5fa12b87a8" providerId="ADAL" clId="{DB26A9A3-673C-4D7E-B4A3-DCC22A8CC4E1}" dt="2020-03-22T12:11:03.607" v="506" actId="1076"/>
          <ac:spMkLst>
            <pc:docMk/>
            <pc:sldMk cId="118325950" sldId="283"/>
            <ac:spMk id="3" creationId="{A5649B93-15B4-4B8A-9100-DD2B42C57888}"/>
          </ac:spMkLst>
        </pc:spChg>
        <pc:picChg chg="add mod">
          <ac:chgData name="Daniel Burrueco" userId="662b8ea2-258a-48be-a4d1-5b5fa12b87a8" providerId="ADAL" clId="{DB26A9A3-673C-4D7E-B4A3-DCC22A8CC4E1}" dt="2020-03-22T12:18:47.990" v="548" actId="1076"/>
          <ac:picMkLst>
            <pc:docMk/>
            <pc:sldMk cId="118325950" sldId="283"/>
            <ac:picMk id="4" creationId="{573B265D-FCB8-4706-89FF-7F6BD12EE703}"/>
          </ac:picMkLst>
        </pc:picChg>
        <pc:picChg chg="del">
          <ac:chgData name="Daniel Burrueco" userId="662b8ea2-258a-48be-a4d1-5b5fa12b87a8" providerId="ADAL" clId="{DB26A9A3-673C-4D7E-B4A3-DCC22A8CC4E1}" dt="2020-03-22T12:10:37.287" v="499" actId="478"/>
          <ac:picMkLst>
            <pc:docMk/>
            <pc:sldMk cId="118325950" sldId="283"/>
            <ac:picMk id="11266" creationId="{F64CA5EF-4D10-4E7F-9026-295F2A0D683D}"/>
          </ac:picMkLst>
        </pc:picChg>
      </pc:sldChg>
      <pc:sldChg chg="add del">
        <pc:chgData name="Daniel Burrueco" userId="662b8ea2-258a-48be-a4d1-5b5fa12b87a8" providerId="ADAL" clId="{DB26A9A3-673C-4D7E-B4A3-DCC22A8CC4E1}" dt="2020-03-23T10:03:33.621" v="1294"/>
        <pc:sldMkLst>
          <pc:docMk/>
          <pc:sldMk cId="4137112303" sldId="283"/>
        </pc:sldMkLst>
      </pc:sldChg>
      <pc:sldChg chg="addSp delSp modSp add del">
        <pc:chgData name="Daniel Burrueco" userId="662b8ea2-258a-48be-a4d1-5b5fa12b87a8" providerId="ADAL" clId="{DB26A9A3-673C-4D7E-B4A3-DCC22A8CC4E1}" dt="2020-03-23T10:03:34.376" v="1295" actId="2696"/>
        <pc:sldMkLst>
          <pc:docMk/>
          <pc:sldMk cId="2507559182" sldId="284"/>
        </pc:sldMkLst>
        <pc:spChg chg="del">
          <ac:chgData name="Daniel Burrueco" userId="662b8ea2-258a-48be-a4d1-5b5fa12b87a8" providerId="ADAL" clId="{DB26A9A3-673C-4D7E-B4A3-DCC22A8CC4E1}" dt="2020-03-22T12:15:15.399" v="511" actId="478"/>
          <ac:spMkLst>
            <pc:docMk/>
            <pc:sldMk cId="2507559182" sldId="284"/>
            <ac:spMk id="3" creationId="{A5649B93-15B4-4B8A-9100-DD2B42C57888}"/>
          </ac:spMkLst>
        </pc:spChg>
        <pc:picChg chg="del">
          <ac:chgData name="Daniel Burrueco" userId="662b8ea2-258a-48be-a4d1-5b5fa12b87a8" providerId="ADAL" clId="{DB26A9A3-673C-4D7E-B4A3-DCC22A8CC4E1}" dt="2020-03-22T12:15:20.199" v="512" actId="478"/>
          <ac:picMkLst>
            <pc:docMk/>
            <pc:sldMk cId="2507559182" sldId="284"/>
            <ac:picMk id="4" creationId="{573B265D-FCB8-4706-89FF-7F6BD12EE703}"/>
          </ac:picMkLst>
        </pc:picChg>
        <pc:picChg chg="add mod">
          <ac:chgData name="Daniel Burrueco" userId="662b8ea2-258a-48be-a4d1-5b5fa12b87a8" providerId="ADAL" clId="{DB26A9A3-673C-4D7E-B4A3-DCC22A8CC4E1}" dt="2020-03-22T12:17:57.334" v="535" actId="1037"/>
          <ac:picMkLst>
            <pc:docMk/>
            <pc:sldMk cId="2507559182" sldId="284"/>
            <ac:picMk id="5" creationId="{C101B19C-D661-4D76-801B-722553FE51F9}"/>
          </ac:picMkLst>
        </pc:picChg>
      </pc:sldChg>
      <pc:sldChg chg="add del">
        <pc:chgData name="Daniel Burrueco" userId="662b8ea2-258a-48be-a4d1-5b5fa12b87a8" providerId="ADAL" clId="{DB26A9A3-673C-4D7E-B4A3-DCC22A8CC4E1}" dt="2020-03-23T10:03:33.621" v="1294"/>
        <pc:sldMkLst>
          <pc:docMk/>
          <pc:sldMk cId="3104450549" sldId="284"/>
        </pc:sldMkLst>
      </pc:sldChg>
      <pc:sldChg chg="addSp modSp add del">
        <pc:chgData name="Daniel Burrueco" userId="662b8ea2-258a-48be-a4d1-5b5fa12b87a8" providerId="ADAL" clId="{DB26A9A3-673C-4D7E-B4A3-DCC22A8CC4E1}" dt="2020-03-23T15:54:20.552" v="1638" actId="2696"/>
        <pc:sldMkLst>
          <pc:docMk/>
          <pc:sldMk cId="1797341196" sldId="285"/>
        </pc:sldMkLst>
        <pc:spChg chg="add mod">
          <ac:chgData name="Daniel Burrueco" userId="662b8ea2-258a-48be-a4d1-5b5fa12b87a8" providerId="ADAL" clId="{DB26A9A3-673C-4D7E-B4A3-DCC22A8CC4E1}" dt="2020-03-22T21:40:22.935" v="602" actId="20577"/>
          <ac:spMkLst>
            <pc:docMk/>
            <pc:sldMk cId="1797341196" sldId="285"/>
            <ac:spMk id="3" creationId="{A9DDB65C-8F28-45D8-A187-2270DE30AA2B}"/>
          </ac:spMkLst>
        </pc:spChg>
        <pc:picChg chg="add mod">
          <ac:chgData name="Daniel Burrueco" userId="662b8ea2-258a-48be-a4d1-5b5fa12b87a8" providerId="ADAL" clId="{DB26A9A3-673C-4D7E-B4A3-DCC22A8CC4E1}" dt="2020-03-22T21:40:08.662" v="588" actId="1036"/>
          <ac:picMkLst>
            <pc:docMk/>
            <pc:sldMk cId="1797341196" sldId="285"/>
            <ac:picMk id="15362" creationId="{5D6A076B-6FF5-4C43-838C-5801AB488353}"/>
          </ac:picMkLst>
        </pc:picChg>
      </pc:sldChg>
      <pc:sldChg chg="add del">
        <pc:chgData name="Daniel Burrueco" userId="662b8ea2-258a-48be-a4d1-5b5fa12b87a8" providerId="ADAL" clId="{DB26A9A3-673C-4D7E-B4A3-DCC22A8CC4E1}" dt="2020-03-22T12:15:23.615" v="514"/>
        <pc:sldMkLst>
          <pc:docMk/>
          <pc:sldMk cId="2115527237" sldId="285"/>
        </pc:sldMkLst>
      </pc:sldChg>
      <pc:sldChg chg="add del">
        <pc:chgData name="Daniel Burrueco" userId="662b8ea2-258a-48be-a4d1-5b5fa12b87a8" providerId="ADAL" clId="{DB26A9A3-673C-4D7E-B4A3-DCC22A8CC4E1}" dt="2020-03-22T21:39:14.722" v="565" actId="2696"/>
        <pc:sldMkLst>
          <pc:docMk/>
          <pc:sldMk cId="2259992451" sldId="285"/>
        </pc:sldMkLst>
      </pc:sldChg>
      <pc:sldChg chg="modSp add del">
        <pc:chgData name="Daniel Burrueco" userId="662b8ea2-258a-48be-a4d1-5b5fa12b87a8" providerId="ADAL" clId="{DB26A9A3-673C-4D7E-B4A3-DCC22A8CC4E1}" dt="2020-03-24T14:56:23.179" v="1846" actId="2696"/>
        <pc:sldMkLst>
          <pc:docMk/>
          <pc:sldMk cId="1451747224" sldId="286"/>
        </pc:sldMkLst>
        <pc:spChg chg="mod">
          <ac:chgData name="Daniel Burrueco" userId="662b8ea2-258a-48be-a4d1-5b5fa12b87a8" providerId="ADAL" clId="{DB26A9A3-673C-4D7E-B4A3-DCC22A8CC4E1}" dt="2020-03-22T21:41:20.583" v="626" actId="1035"/>
          <ac:spMkLst>
            <pc:docMk/>
            <pc:sldMk cId="1451747224" sldId="286"/>
            <ac:spMk id="3" creationId="{A9DDB65C-8F28-45D8-A187-2270DE30AA2B}"/>
          </ac:spMkLst>
        </pc:spChg>
      </pc:sldChg>
      <pc:sldChg chg="modSp add">
        <pc:chgData name="Daniel Burrueco" userId="662b8ea2-258a-48be-a4d1-5b5fa12b87a8" providerId="ADAL" clId="{DB26A9A3-673C-4D7E-B4A3-DCC22A8CC4E1}" dt="2020-03-22T21:52:30.935" v="674" actId="20577"/>
        <pc:sldMkLst>
          <pc:docMk/>
          <pc:sldMk cId="371224219" sldId="287"/>
        </pc:sldMkLst>
        <pc:spChg chg="mod">
          <ac:chgData name="Daniel Burrueco" userId="662b8ea2-258a-48be-a4d1-5b5fa12b87a8" providerId="ADAL" clId="{DB26A9A3-673C-4D7E-B4A3-DCC22A8CC4E1}" dt="2020-03-22T21:52:30.935" v="674" actId="20577"/>
          <ac:spMkLst>
            <pc:docMk/>
            <pc:sldMk cId="371224219" sldId="287"/>
            <ac:spMk id="2" creationId="{0A14D749-B6DE-4D9C-8137-77772EAE3744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2T22:03:52.679" v="916" actId="1036"/>
        <pc:sldMkLst>
          <pc:docMk/>
          <pc:sldMk cId="1471489755" sldId="288"/>
        </pc:sldMkLst>
        <pc:picChg chg="add del mod">
          <ac:chgData name="Daniel Burrueco" userId="662b8ea2-258a-48be-a4d1-5b5fa12b87a8" providerId="ADAL" clId="{DB26A9A3-673C-4D7E-B4A3-DCC22A8CC4E1}" dt="2020-03-22T21:55:37.040" v="735" actId="478"/>
          <ac:picMkLst>
            <pc:docMk/>
            <pc:sldMk cId="1471489755" sldId="288"/>
            <ac:picMk id="19458" creationId="{46ECC5CB-7F31-4E07-837E-52820910C3DA}"/>
          </ac:picMkLst>
        </pc:picChg>
        <pc:picChg chg="add del mod">
          <ac:chgData name="Daniel Burrueco" userId="662b8ea2-258a-48be-a4d1-5b5fa12b87a8" providerId="ADAL" clId="{DB26A9A3-673C-4D7E-B4A3-DCC22A8CC4E1}" dt="2020-03-22T21:56:33.246" v="757" actId="478"/>
          <ac:picMkLst>
            <pc:docMk/>
            <pc:sldMk cId="1471489755" sldId="288"/>
            <ac:picMk id="19460" creationId="{5B23D310-5F26-43DF-83A9-7DFF7BFA5D2D}"/>
          </ac:picMkLst>
        </pc:picChg>
        <pc:picChg chg="add del mod">
          <ac:chgData name="Daniel Burrueco" userId="662b8ea2-258a-48be-a4d1-5b5fa12b87a8" providerId="ADAL" clId="{DB26A9A3-673C-4D7E-B4A3-DCC22A8CC4E1}" dt="2020-03-22T22:02:32.294" v="801" actId="478"/>
          <ac:picMkLst>
            <pc:docMk/>
            <pc:sldMk cId="1471489755" sldId="288"/>
            <ac:picMk id="19462" creationId="{2BE2792B-EAE7-4C6C-9B95-99AA194D87BA}"/>
          </ac:picMkLst>
        </pc:picChg>
        <pc:picChg chg="add mod">
          <ac:chgData name="Daniel Burrueco" userId="662b8ea2-258a-48be-a4d1-5b5fa12b87a8" providerId="ADAL" clId="{DB26A9A3-673C-4D7E-B4A3-DCC22A8CC4E1}" dt="2020-03-22T22:03:52.679" v="916" actId="1036"/>
          <ac:picMkLst>
            <pc:docMk/>
            <pc:sldMk cId="1471489755" sldId="288"/>
            <ac:picMk id="19464" creationId="{9978C74F-3173-4F77-A401-2317ED880F8E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2T22:04:05.959" v="951" actId="1036"/>
        <pc:sldMkLst>
          <pc:docMk/>
          <pc:sldMk cId="2581225121" sldId="289"/>
        </pc:sldMkLst>
        <pc:picChg chg="add del mod">
          <ac:chgData name="Daniel Burrueco" userId="662b8ea2-258a-48be-a4d1-5b5fa12b87a8" providerId="ADAL" clId="{DB26A9A3-673C-4D7E-B4A3-DCC22A8CC4E1}" dt="2020-03-22T21:56:34.867" v="758" actId="478"/>
          <ac:picMkLst>
            <pc:docMk/>
            <pc:sldMk cId="2581225121" sldId="289"/>
            <ac:picMk id="21506" creationId="{761BF6BC-0D6C-4A4A-8EAF-29BD8F04C761}"/>
          </ac:picMkLst>
        </pc:picChg>
        <pc:picChg chg="add del mod">
          <ac:chgData name="Daniel Burrueco" userId="662b8ea2-258a-48be-a4d1-5b5fa12b87a8" providerId="ADAL" clId="{DB26A9A3-673C-4D7E-B4A3-DCC22A8CC4E1}" dt="2020-03-22T22:02:36.411" v="803" actId="478"/>
          <ac:picMkLst>
            <pc:docMk/>
            <pc:sldMk cId="2581225121" sldId="289"/>
            <ac:picMk id="21508" creationId="{64D705C7-1B56-410C-97D5-63FCFA1CBDD5}"/>
          </ac:picMkLst>
        </pc:picChg>
        <pc:picChg chg="add mod">
          <ac:chgData name="Daniel Burrueco" userId="662b8ea2-258a-48be-a4d1-5b5fa12b87a8" providerId="ADAL" clId="{DB26A9A3-673C-4D7E-B4A3-DCC22A8CC4E1}" dt="2020-03-22T22:04:05.959" v="951" actId="1036"/>
          <ac:picMkLst>
            <pc:docMk/>
            <pc:sldMk cId="2581225121" sldId="289"/>
            <ac:picMk id="21510" creationId="{E4B936CA-0BE8-4BD8-ACB5-1C5EB5C7356F}"/>
          </ac:picMkLst>
        </pc:picChg>
      </pc:sldChg>
      <pc:sldChg chg="addSp modSp add">
        <pc:chgData name="Daniel Burrueco" userId="662b8ea2-258a-48be-a4d1-5b5fa12b87a8" providerId="ADAL" clId="{DB26A9A3-673C-4D7E-B4A3-DCC22A8CC4E1}" dt="2020-03-22T22:04:22.006" v="986" actId="1036"/>
        <pc:sldMkLst>
          <pc:docMk/>
          <pc:sldMk cId="1163175301" sldId="290"/>
        </pc:sldMkLst>
        <pc:picChg chg="add mod">
          <ac:chgData name="Daniel Burrueco" userId="662b8ea2-258a-48be-a4d1-5b5fa12b87a8" providerId="ADAL" clId="{DB26A9A3-673C-4D7E-B4A3-DCC22A8CC4E1}" dt="2020-03-22T22:04:22.006" v="986" actId="1036"/>
          <ac:picMkLst>
            <pc:docMk/>
            <pc:sldMk cId="1163175301" sldId="290"/>
            <ac:picMk id="22530" creationId="{C6F5F24B-3994-4827-A115-C54221ECE7C6}"/>
          </ac:picMkLst>
        </pc:picChg>
      </pc:sldChg>
      <pc:sldChg chg="addSp modSp add">
        <pc:chgData name="Daniel Burrueco" userId="662b8ea2-258a-48be-a4d1-5b5fa12b87a8" providerId="ADAL" clId="{DB26A9A3-673C-4D7E-B4A3-DCC22A8CC4E1}" dt="2020-03-22T22:06:26.886" v="1050" actId="1036"/>
        <pc:sldMkLst>
          <pc:docMk/>
          <pc:sldMk cId="2321085843" sldId="291"/>
        </pc:sldMkLst>
        <pc:picChg chg="add mod">
          <ac:chgData name="Daniel Burrueco" userId="662b8ea2-258a-48be-a4d1-5b5fa12b87a8" providerId="ADAL" clId="{DB26A9A3-673C-4D7E-B4A3-DCC22A8CC4E1}" dt="2020-03-22T22:06:26.886" v="1050" actId="1036"/>
          <ac:picMkLst>
            <pc:docMk/>
            <pc:sldMk cId="2321085843" sldId="291"/>
            <ac:picMk id="23554" creationId="{10A3A0D3-F998-4420-962B-B96F0F37D183}"/>
          </ac:picMkLst>
        </pc:picChg>
      </pc:sldChg>
      <pc:sldChg chg="addSp modSp add">
        <pc:chgData name="Daniel Burrueco" userId="662b8ea2-258a-48be-a4d1-5b5fa12b87a8" providerId="ADAL" clId="{DB26A9A3-673C-4D7E-B4A3-DCC22A8CC4E1}" dt="2020-03-22T22:06:54.381" v="1110" actId="1036"/>
        <pc:sldMkLst>
          <pc:docMk/>
          <pc:sldMk cId="368167143" sldId="292"/>
        </pc:sldMkLst>
        <pc:picChg chg="add mod">
          <ac:chgData name="Daniel Burrueco" userId="662b8ea2-258a-48be-a4d1-5b5fa12b87a8" providerId="ADAL" clId="{DB26A9A3-673C-4D7E-B4A3-DCC22A8CC4E1}" dt="2020-03-22T22:06:54.381" v="1110" actId="1036"/>
          <ac:picMkLst>
            <pc:docMk/>
            <pc:sldMk cId="368167143" sldId="292"/>
            <ac:picMk id="24578" creationId="{F79BA3D0-1920-42C1-9DE2-5D08933AF8AE}"/>
          </ac:picMkLst>
        </pc:picChg>
      </pc:sldChg>
      <pc:sldChg chg="add del">
        <pc:chgData name="Daniel Burrueco" userId="662b8ea2-258a-48be-a4d1-5b5fa12b87a8" providerId="ADAL" clId="{DB26A9A3-673C-4D7E-B4A3-DCC22A8CC4E1}" dt="2020-03-22T22:08:46.483" v="1112" actId="2696"/>
        <pc:sldMkLst>
          <pc:docMk/>
          <pc:sldMk cId="1236412894" sldId="293"/>
        </pc:sldMkLst>
      </pc:sldChg>
      <pc:sldChg chg="addSp delSp modSp add delAnim modAnim">
        <pc:chgData name="Daniel Burrueco" userId="662b8ea2-258a-48be-a4d1-5b5fa12b87a8" providerId="ADAL" clId="{DB26A9A3-673C-4D7E-B4A3-DCC22A8CC4E1}" dt="2020-03-23T11:17:36.618" v="1369" actId="478"/>
        <pc:sldMkLst>
          <pc:docMk/>
          <pc:sldMk cId="2886821166" sldId="293"/>
        </pc:sldMkLst>
        <pc:spChg chg="add mod">
          <ac:chgData name="Daniel Burrueco" userId="662b8ea2-258a-48be-a4d1-5b5fa12b87a8" providerId="ADAL" clId="{DB26A9A3-673C-4D7E-B4A3-DCC22A8CC4E1}" dt="2020-03-22T22:12:03.534" v="1141" actId="1036"/>
          <ac:spMkLst>
            <pc:docMk/>
            <pc:sldMk cId="2886821166" sldId="293"/>
            <ac:spMk id="2" creationId="{1AFDC0A8-C1A3-4764-A5AA-019B4AB11D09}"/>
          </ac:spMkLst>
        </pc:spChg>
        <pc:spChg chg="add del mod">
          <ac:chgData name="Daniel Burrueco" userId="662b8ea2-258a-48be-a4d1-5b5fa12b87a8" providerId="ADAL" clId="{DB26A9A3-673C-4D7E-B4A3-DCC22A8CC4E1}" dt="2020-03-23T11:17:36.618" v="1369" actId="478"/>
          <ac:spMkLst>
            <pc:docMk/>
            <pc:sldMk cId="2886821166" sldId="293"/>
            <ac:spMk id="3" creationId="{9E9C8CD7-4D01-4B2E-AAEA-3429870E3A3F}"/>
          </ac:spMkLst>
        </pc:spChg>
        <pc:picChg chg="del">
          <ac:chgData name="Daniel Burrueco" userId="662b8ea2-258a-48be-a4d1-5b5fa12b87a8" providerId="ADAL" clId="{DB26A9A3-673C-4D7E-B4A3-DCC22A8CC4E1}" dt="2020-03-22T22:09:08.687" v="1114" actId="478"/>
          <ac:picMkLst>
            <pc:docMk/>
            <pc:sldMk cId="2886821166" sldId="293"/>
            <ac:picMk id="5" creationId="{C101B19C-D661-4D76-801B-722553FE51F9}"/>
          </ac:picMkLst>
        </pc:picChg>
        <pc:picChg chg="add mod">
          <ac:chgData name="Daniel Burrueco" userId="662b8ea2-258a-48be-a4d1-5b5fa12b87a8" providerId="ADAL" clId="{DB26A9A3-673C-4D7E-B4A3-DCC22A8CC4E1}" dt="2020-03-22T22:11:04.462" v="1132" actId="1036"/>
          <ac:picMkLst>
            <pc:docMk/>
            <pc:sldMk cId="2886821166" sldId="293"/>
            <ac:picMk id="25602" creationId="{D5F78280-01DB-4B45-925A-FD2192764961}"/>
          </ac:picMkLst>
        </pc:picChg>
        <pc:picChg chg="add del mod">
          <ac:chgData name="Daniel Burrueco" userId="662b8ea2-258a-48be-a4d1-5b5fa12b87a8" providerId="ADAL" clId="{DB26A9A3-673C-4D7E-B4A3-DCC22A8CC4E1}" dt="2020-03-23T11:16:54.254" v="1367" actId="478"/>
          <ac:picMkLst>
            <pc:docMk/>
            <pc:sldMk cId="2886821166" sldId="293"/>
            <ac:picMk id="25604" creationId="{A4CE64F3-37BA-4F4A-B0CB-26033FB6B69C}"/>
          </ac:picMkLst>
        </pc:picChg>
      </pc:sldChg>
      <pc:sldChg chg="add">
        <pc:chgData name="Daniel Burrueco" userId="662b8ea2-258a-48be-a4d1-5b5fa12b87a8" providerId="ADAL" clId="{DB26A9A3-673C-4D7E-B4A3-DCC22A8CC4E1}" dt="2020-03-22T22:23:34.187" v="1165"/>
        <pc:sldMkLst>
          <pc:docMk/>
          <pc:sldMk cId="483606262" sldId="294"/>
        </pc:sldMkLst>
      </pc:sldChg>
      <pc:sldChg chg="addSp delSp modSp add del">
        <pc:chgData name="Daniel Burrueco" userId="662b8ea2-258a-48be-a4d1-5b5fa12b87a8" providerId="ADAL" clId="{DB26A9A3-673C-4D7E-B4A3-DCC22A8CC4E1}" dt="2020-03-22T22:11:48.467" v="1139" actId="2696"/>
        <pc:sldMkLst>
          <pc:docMk/>
          <pc:sldMk cId="2746384732" sldId="294"/>
        </pc:sldMkLst>
        <pc:picChg chg="del">
          <ac:chgData name="Daniel Burrueco" userId="662b8ea2-258a-48be-a4d1-5b5fa12b87a8" providerId="ADAL" clId="{DB26A9A3-673C-4D7E-B4A3-DCC22A8CC4E1}" dt="2020-03-22T22:10:13.768" v="1122" actId="478"/>
          <ac:picMkLst>
            <pc:docMk/>
            <pc:sldMk cId="2746384732" sldId="294"/>
            <ac:picMk id="25602" creationId="{D5F78280-01DB-4B45-925A-FD2192764961}"/>
          </ac:picMkLst>
        </pc:picChg>
        <pc:picChg chg="add mod">
          <ac:chgData name="Daniel Burrueco" userId="662b8ea2-258a-48be-a4d1-5b5fa12b87a8" providerId="ADAL" clId="{DB26A9A3-673C-4D7E-B4A3-DCC22A8CC4E1}" dt="2020-03-22T22:10:55.518" v="1128" actId="12788"/>
          <ac:picMkLst>
            <pc:docMk/>
            <pc:sldMk cId="2746384732" sldId="294"/>
            <ac:picMk id="27650" creationId="{5B3C21A5-3847-4733-95B8-85DA8A76C719}"/>
          </ac:picMkLst>
        </pc:picChg>
      </pc:sldChg>
      <pc:sldChg chg="add">
        <pc:chgData name="Daniel Burrueco" userId="662b8ea2-258a-48be-a4d1-5b5fa12b87a8" providerId="ADAL" clId="{DB26A9A3-673C-4D7E-B4A3-DCC22A8CC4E1}" dt="2020-03-22T22:23:34.187" v="1165"/>
        <pc:sldMkLst>
          <pc:docMk/>
          <pc:sldMk cId="1480087528" sldId="295"/>
        </pc:sldMkLst>
      </pc:sldChg>
      <pc:sldChg chg="add">
        <pc:chgData name="Daniel Burrueco" userId="662b8ea2-258a-48be-a4d1-5b5fa12b87a8" providerId="ADAL" clId="{DB26A9A3-673C-4D7E-B4A3-DCC22A8CC4E1}" dt="2020-03-22T22:23:34.187" v="1165"/>
        <pc:sldMkLst>
          <pc:docMk/>
          <pc:sldMk cId="2170351609" sldId="296"/>
        </pc:sldMkLst>
      </pc:sldChg>
      <pc:sldChg chg="addSp modSp add modAnim">
        <pc:chgData name="Daniel Burrueco" userId="662b8ea2-258a-48be-a4d1-5b5fa12b87a8" providerId="ADAL" clId="{DB26A9A3-673C-4D7E-B4A3-DCC22A8CC4E1}" dt="2020-03-24T17:56:36.002" v="1950" actId="1036"/>
        <pc:sldMkLst>
          <pc:docMk/>
          <pc:sldMk cId="379481191" sldId="297"/>
        </pc:sldMkLst>
        <pc:spChg chg="add mod">
          <ac:chgData name="Daniel Burrueco" userId="662b8ea2-258a-48be-a4d1-5b5fa12b87a8" providerId="ADAL" clId="{DB26A9A3-673C-4D7E-B4A3-DCC22A8CC4E1}" dt="2020-03-24T17:56:36.002" v="1950" actId="1036"/>
          <ac:spMkLst>
            <pc:docMk/>
            <pc:sldMk cId="379481191" sldId="297"/>
            <ac:spMk id="4" creationId="{8312A3F4-C611-4F93-98E4-E6A9D9BA1383}"/>
          </ac:spMkLst>
        </pc:spChg>
        <pc:picChg chg="add mod">
          <ac:chgData name="Daniel Burrueco" userId="662b8ea2-258a-48be-a4d1-5b5fa12b87a8" providerId="ADAL" clId="{DB26A9A3-673C-4D7E-B4A3-DCC22A8CC4E1}" dt="2020-03-24T17:56:36.002" v="1950" actId="1036"/>
          <ac:picMkLst>
            <pc:docMk/>
            <pc:sldMk cId="379481191" sldId="297"/>
            <ac:picMk id="3" creationId="{39794F94-19F8-4533-A5E7-88788AF22069}"/>
          </ac:picMkLst>
        </pc:picChg>
        <pc:picChg chg="add mod">
          <ac:chgData name="Daniel Burrueco" userId="662b8ea2-258a-48be-a4d1-5b5fa12b87a8" providerId="ADAL" clId="{DB26A9A3-673C-4D7E-B4A3-DCC22A8CC4E1}" dt="2020-03-24T17:56:36.002" v="1950" actId="1036"/>
          <ac:picMkLst>
            <pc:docMk/>
            <pc:sldMk cId="379481191" sldId="297"/>
            <ac:picMk id="28674" creationId="{DC7B7207-1146-45CE-AE5D-98F073AC44CD}"/>
          </ac:picMkLst>
        </pc:picChg>
      </pc:sldChg>
      <pc:sldChg chg="modSp add">
        <pc:chgData name="Daniel Burrueco" userId="662b8ea2-258a-48be-a4d1-5b5fa12b87a8" providerId="ADAL" clId="{DB26A9A3-673C-4D7E-B4A3-DCC22A8CC4E1}" dt="2020-03-23T08:07:36.564" v="1201" actId="20577"/>
        <pc:sldMkLst>
          <pc:docMk/>
          <pc:sldMk cId="4191053014" sldId="298"/>
        </pc:sldMkLst>
        <pc:spChg chg="mod">
          <ac:chgData name="Daniel Burrueco" userId="662b8ea2-258a-48be-a4d1-5b5fa12b87a8" providerId="ADAL" clId="{DB26A9A3-673C-4D7E-B4A3-DCC22A8CC4E1}" dt="2020-03-23T08:07:36.564" v="1201" actId="20577"/>
          <ac:spMkLst>
            <pc:docMk/>
            <pc:sldMk cId="4191053014" sldId="298"/>
            <ac:spMk id="2" creationId="{0A14D749-B6DE-4D9C-8137-77772EAE3744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3T09:50:59.594" v="1265" actId="1076"/>
        <pc:sldMkLst>
          <pc:docMk/>
          <pc:sldMk cId="1785773838" sldId="299"/>
        </pc:sldMkLst>
        <pc:spChg chg="add del">
          <ac:chgData name="Daniel Burrueco" userId="662b8ea2-258a-48be-a4d1-5b5fa12b87a8" providerId="ADAL" clId="{DB26A9A3-673C-4D7E-B4A3-DCC22A8CC4E1}" dt="2020-03-23T08:10:15.705" v="1209"/>
          <ac:spMkLst>
            <pc:docMk/>
            <pc:sldMk cId="1785773838" sldId="299"/>
            <ac:spMk id="2" creationId="{B11B81E4-3E37-4632-8C37-D0EACA218D85}"/>
          </ac:spMkLst>
        </pc:spChg>
        <pc:spChg chg="add del mod">
          <ac:chgData name="Daniel Burrueco" userId="662b8ea2-258a-48be-a4d1-5b5fa12b87a8" providerId="ADAL" clId="{DB26A9A3-673C-4D7E-B4A3-DCC22A8CC4E1}" dt="2020-03-23T08:10:33.813" v="1218" actId="767"/>
          <ac:spMkLst>
            <pc:docMk/>
            <pc:sldMk cId="1785773838" sldId="299"/>
            <ac:spMk id="3" creationId="{7CCEF277-CFAD-4FEA-BF99-0F4E70874C2E}"/>
          </ac:spMkLst>
        </pc:spChg>
        <pc:spChg chg="add del">
          <ac:chgData name="Daniel Burrueco" userId="662b8ea2-258a-48be-a4d1-5b5fa12b87a8" providerId="ADAL" clId="{DB26A9A3-673C-4D7E-B4A3-DCC22A8CC4E1}" dt="2020-03-23T08:10:23.788" v="1212"/>
          <ac:spMkLst>
            <pc:docMk/>
            <pc:sldMk cId="1785773838" sldId="299"/>
            <ac:spMk id="4" creationId="{904AC16C-5B85-4030-A0B1-70E6D850655B}"/>
          </ac:spMkLst>
        </pc:spChg>
        <pc:spChg chg="add del">
          <ac:chgData name="Daniel Burrueco" userId="662b8ea2-258a-48be-a4d1-5b5fa12b87a8" providerId="ADAL" clId="{DB26A9A3-673C-4D7E-B4A3-DCC22A8CC4E1}" dt="2020-03-23T08:10:32.820" v="1216"/>
          <ac:spMkLst>
            <pc:docMk/>
            <pc:sldMk cId="1785773838" sldId="299"/>
            <ac:spMk id="5" creationId="{6129F1F2-6785-4BCE-953C-59D3E5EDB3A0}"/>
          </ac:spMkLst>
        </pc:spChg>
        <pc:picChg chg="add del mod">
          <ac:chgData name="Daniel Burrueco" userId="662b8ea2-258a-48be-a4d1-5b5fa12b87a8" providerId="ADAL" clId="{DB26A9A3-673C-4D7E-B4A3-DCC22A8CC4E1}" dt="2020-03-23T09:16:12.185" v="1231" actId="478"/>
          <ac:picMkLst>
            <pc:docMk/>
            <pc:sldMk cId="1785773838" sldId="299"/>
            <ac:picMk id="7" creationId="{31AC2B79-5CD6-4761-A098-FA29F8BB2E95}"/>
          </ac:picMkLst>
        </pc:picChg>
        <pc:picChg chg="add del mod">
          <ac:chgData name="Daniel Burrueco" userId="662b8ea2-258a-48be-a4d1-5b5fa12b87a8" providerId="ADAL" clId="{DB26A9A3-673C-4D7E-B4A3-DCC22A8CC4E1}" dt="2020-03-23T09:16:13.673" v="1232" actId="478"/>
          <ac:picMkLst>
            <pc:docMk/>
            <pc:sldMk cId="1785773838" sldId="299"/>
            <ac:picMk id="9" creationId="{2D9B7806-8D3B-4D31-B600-3A175E0B255E}"/>
          </ac:picMkLst>
        </pc:picChg>
        <pc:picChg chg="add del mod">
          <ac:chgData name="Daniel Burrueco" userId="662b8ea2-258a-48be-a4d1-5b5fa12b87a8" providerId="ADAL" clId="{DB26A9A3-673C-4D7E-B4A3-DCC22A8CC4E1}" dt="2020-03-23T09:47:16.490" v="1263" actId="478"/>
          <ac:picMkLst>
            <pc:docMk/>
            <pc:sldMk cId="1785773838" sldId="299"/>
            <ac:picMk id="11" creationId="{1EE74507-F6F3-4055-8908-381FA7246718}"/>
          </ac:picMkLst>
        </pc:picChg>
        <pc:picChg chg="add mod">
          <ac:chgData name="Daniel Burrueco" userId="662b8ea2-258a-48be-a4d1-5b5fa12b87a8" providerId="ADAL" clId="{DB26A9A3-673C-4D7E-B4A3-DCC22A8CC4E1}" dt="2020-03-23T09:50:59.594" v="1265" actId="1076"/>
          <ac:picMkLst>
            <pc:docMk/>
            <pc:sldMk cId="1785773838" sldId="299"/>
            <ac:picMk id="13" creationId="{A385360D-E14D-4DD7-A6B7-52C9D3E4F120}"/>
          </ac:picMkLst>
        </pc:picChg>
        <pc:picChg chg="add del mod">
          <ac:chgData name="Daniel Burrueco" userId="662b8ea2-258a-48be-a4d1-5b5fa12b87a8" providerId="ADAL" clId="{DB26A9A3-673C-4D7E-B4A3-DCC22A8CC4E1}" dt="2020-03-23T09:15:58.346" v="1225" actId="478"/>
          <ac:picMkLst>
            <pc:docMk/>
            <pc:sldMk cId="1785773838" sldId="299"/>
            <ac:picMk id="1026" creationId="{8B62CEB2-7876-4781-B12F-44A4353EAC9A}"/>
          </ac:picMkLst>
        </pc:picChg>
        <pc:picChg chg="add mod">
          <ac:chgData name="Daniel Burrueco" userId="662b8ea2-258a-48be-a4d1-5b5fa12b87a8" providerId="ADAL" clId="{DB26A9A3-673C-4D7E-B4A3-DCC22A8CC4E1}" dt="2020-03-23T09:25:47.255" v="1256" actId="1076"/>
          <ac:picMkLst>
            <pc:docMk/>
            <pc:sldMk cId="1785773838" sldId="299"/>
            <ac:picMk id="1034" creationId="{DBD3C50E-1D9D-421D-978D-2432763DFE4E}"/>
          </ac:picMkLst>
        </pc:picChg>
      </pc:sldChg>
      <pc:sldChg chg="add del">
        <pc:chgData name="Daniel Burrueco" userId="662b8ea2-258a-48be-a4d1-5b5fa12b87a8" providerId="ADAL" clId="{DB26A9A3-673C-4D7E-B4A3-DCC22A8CC4E1}" dt="2020-03-23T10:07:00.707" v="1303" actId="2696"/>
        <pc:sldMkLst>
          <pc:docMk/>
          <pc:sldMk cId="341364713" sldId="300"/>
        </pc:sldMkLst>
      </pc:sldChg>
      <pc:sldChg chg="addSp modSp add">
        <pc:chgData name="Daniel Burrueco" userId="662b8ea2-258a-48be-a4d1-5b5fa12b87a8" providerId="ADAL" clId="{DB26A9A3-673C-4D7E-B4A3-DCC22A8CC4E1}" dt="2020-03-23T09:25:41.468" v="1255" actId="1036"/>
        <pc:sldMkLst>
          <pc:docMk/>
          <pc:sldMk cId="3281747606" sldId="301"/>
        </pc:sldMkLst>
        <pc:picChg chg="add mod">
          <ac:chgData name="Daniel Burrueco" userId="662b8ea2-258a-48be-a4d1-5b5fa12b87a8" providerId="ADAL" clId="{DB26A9A3-673C-4D7E-B4A3-DCC22A8CC4E1}" dt="2020-03-23T09:25:41.468" v="1255" actId="1036"/>
          <ac:picMkLst>
            <pc:docMk/>
            <pc:sldMk cId="3281747606" sldId="301"/>
            <ac:picMk id="2050" creationId="{1F732B6F-E917-42BF-BB4F-405039827441}"/>
          </ac:picMkLst>
        </pc:picChg>
      </pc:sldChg>
      <pc:sldChg chg="addSp delSp add">
        <pc:chgData name="Daniel Burrueco" userId="662b8ea2-258a-48be-a4d1-5b5fa12b87a8" providerId="ADAL" clId="{DB26A9A3-673C-4D7E-B4A3-DCC22A8CC4E1}" dt="2020-03-23T10:57:59.926" v="1306"/>
        <pc:sldMkLst>
          <pc:docMk/>
          <pc:sldMk cId="3829623489" sldId="302"/>
        </pc:sldMkLst>
        <pc:picChg chg="add del">
          <ac:chgData name="Daniel Burrueco" userId="662b8ea2-258a-48be-a4d1-5b5fa12b87a8" providerId="ADAL" clId="{DB26A9A3-673C-4D7E-B4A3-DCC22A8CC4E1}" dt="2020-03-23T10:57:59.644" v="1305" actId="478"/>
          <ac:picMkLst>
            <pc:docMk/>
            <pc:sldMk cId="3829623489" sldId="302"/>
            <ac:picMk id="4098" creationId="{64463231-3431-4F87-9944-EFB33FAA80EF}"/>
          </ac:picMkLst>
        </pc:picChg>
        <pc:picChg chg="add">
          <ac:chgData name="Daniel Burrueco" userId="662b8ea2-258a-48be-a4d1-5b5fa12b87a8" providerId="ADAL" clId="{DB26A9A3-673C-4D7E-B4A3-DCC22A8CC4E1}" dt="2020-03-23T10:57:59.926" v="1306"/>
          <ac:picMkLst>
            <pc:docMk/>
            <pc:sldMk cId="3829623489" sldId="302"/>
            <ac:picMk id="4100" creationId="{99B8BBB2-0F9D-47F7-8CC5-850A871BB2BC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5:11:07.335" v="1915" actId="1035"/>
        <pc:sldMkLst>
          <pc:docMk/>
          <pc:sldMk cId="3732763089" sldId="303"/>
        </pc:sldMkLst>
        <pc:picChg chg="add del">
          <ac:chgData name="Daniel Burrueco" userId="662b8ea2-258a-48be-a4d1-5b5fa12b87a8" providerId="ADAL" clId="{DB26A9A3-673C-4D7E-B4A3-DCC22A8CC4E1}" dt="2020-03-23T10:59:20.708" v="1307" actId="478"/>
          <ac:picMkLst>
            <pc:docMk/>
            <pc:sldMk cId="3732763089" sldId="303"/>
            <ac:picMk id="5122" creationId="{9976CD5A-FBF3-4F25-8918-059ADC29E47E}"/>
          </ac:picMkLst>
        </pc:picChg>
        <pc:picChg chg="add mod">
          <ac:chgData name="Daniel Burrueco" userId="662b8ea2-258a-48be-a4d1-5b5fa12b87a8" providerId="ADAL" clId="{DB26A9A3-673C-4D7E-B4A3-DCC22A8CC4E1}" dt="2020-03-24T15:11:07.335" v="1915" actId="1035"/>
          <ac:picMkLst>
            <pc:docMk/>
            <pc:sldMk cId="3732763089" sldId="303"/>
            <ac:picMk id="5124" creationId="{D8E1BAB3-085D-4D76-A488-48D42FD529D1}"/>
          </ac:picMkLst>
        </pc:picChg>
      </pc:sldChg>
      <pc:sldChg chg="addSp delSp modSp add del">
        <pc:chgData name="Daniel Burrueco" userId="662b8ea2-258a-48be-a4d1-5b5fa12b87a8" providerId="ADAL" clId="{DB26A9A3-673C-4D7E-B4A3-DCC22A8CC4E1}" dt="2020-03-23T11:17:24.202" v="1368" actId="2696"/>
        <pc:sldMkLst>
          <pc:docMk/>
          <pc:sldMk cId="802236931" sldId="304"/>
        </pc:sldMkLst>
        <pc:picChg chg="add del mod">
          <ac:chgData name="Daniel Burrueco" userId="662b8ea2-258a-48be-a4d1-5b5fa12b87a8" providerId="ADAL" clId="{DB26A9A3-673C-4D7E-B4A3-DCC22A8CC4E1}" dt="2020-03-23T10:05:06.474" v="1299" actId="478"/>
          <ac:picMkLst>
            <pc:docMk/>
            <pc:sldMk cId="802236931" sldId="304"/>
            <ac:picMk id="3" creationId="{39EE2413-4125-4402-B77C-E252BC22D850}"/>
          </ac:picMkLst>
        </pc:picChg>
        <pc:picChg chg="add mod">
          <ac:chgData name="Daniel Burrueco" userId="662b8ea2-258a-48be-a4d1-5b5fa12b87a8" providerId="ADAL" clId="{DB26A9A3-673C-4D7E-B4A3-DCC22A8CC4E1}" dt="2020-03-23T10:05:37.987" v="1302" actId="1076"/>
          <ac:picMkLst>
            <pc:docMk/>
            <pc:sldMk cId="802236931" sldId="304"/>
            <ac:picMk id="5" creationId="{BE706DD2-2E00-4F0E-9813-D8F015D03BD1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11:06:00.391" v="1317" actId="1076"/>
        <pc:sldMkLst>
          <pc:docMk/>
          <pc:sldMk cId="1923947675" sldId="305"/>
        </pc:sldMkLst>
        <pc:picChg chg="add mod">
          <ac:chgData name="Daniel Burrueco" userId="662b8ea2-258a-48be-a4d1-5b5fa12b87a8" providerId="ADAL" clId="{DB26A9A3-673C-4D7E-B4A3-DCC22A8CC4E1}" dt="2020-03-23T09:53:58.841" v="1276" actId="1076"/>
          <ac:picMkLst>
            <pc:docMk/>
            <pc:sldMk cId="1923947675" sldId="305"/>
            <ac:picMk id="3" creationId="{8D3DC474-DA11-41E9-B697-055128C5F461}"/>
          </ac:picMkLst>
        </pc:picChg>
        <pc:picChg chg="add mod">
          <ac:chgData name="Daniel Burrueco" userId="662b8ea2-258a-48be-a4d1-5b5fa12b87a8" providerId="ADAL" clId="{DB26A9A3-673C-4D7E-B4A3-DCC22A8CC4E1}" dt="2020-03-23T09:53:57.148" v="1275" actId="1076"/>
          <ac:picMkLst>
            <pc:docMk/>
            <pc:sldMk cId="1923947675" sldId="305"/>
            <ac:picMk id="5" creationId="{25059564-04C6-4270-B760-FCEA8C15E333}"/>
          </ac:picMkLst>
        </pc:picChg>
        <pc:picChg chg="add del mod">
          <ac:chgData name="Daniel Burrueco" userId="662b8ea2-258a-48be-a4d1-5b5fa12b87a8" providerId="ADAL" clId="{DB26A9A3-673C-4D7E-B4A3-DCC22A8CC4E1}" dt="2020-03-23T11:01:40.276" v="1309" actId="478"/>
          <ac:picMkLst>
            <pc:docMk/>
            <pc:sldMk cId="1923947675" sldId="305"/>
            <ac:picMk id="6146" creationId="{621B28E0-0EA5-4A8B-8D9D-46DEBD1173C9}"/>
          </ac:picMkLst>
        </pc:picChg>
        <pc:picChg chg="add del mod">
          <ac:chgData name="Daniel Burrueco" userId="662b8ea2-258a-48be-a4d1-5b5fa12b87a8" providerId="ADAL" clId="{DB26A9A3-673C-4D7E-B4A3-DCC22A8CC4E1}" dt="2020-03-23T11:05:57.877" v="1315" actId="478"/>
          <ac:picMkLst>
            <pc:docMk/>
            <pc:sldMk cId="1923947675" sldId="305"/>
            <ac:picMk id="6148" creationId="{B5D39B98-5A66-4A0B-9926-E7DD03183905}"/>
          </ac:picMkLst>
        </pc:picChg>
        <pc:picChg chg="add mod">
          <ac:chgData name="Daniel Burrueco" userId="662b8ea2-258a-48be-a4d1-5b5fa12b87a8" providerId="ADAL" clId="{DB26A9A3-673C-4D7E-B4A3-DCC22A8CC4E1}" dt="2020-03-23T11:06:00.391" v="1317" actId="1076"/>
          <ac:picMkLst>
            <pc:docMk/>
            <pc:sldMk cId="1923947675" sldId="305"/>
            <ac:picMk id="6150" creationId="{D50E9136-BA31-428C-9BC7-482F92E90C91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11:05:24.030" v="1314" actId="1076"/>
        <pc:sldMkLst>
          <pc:docMk/>
          <pc:sldMk cId="97373949" sldId="306"/>
        </pc:sldMkLst>
        <pc:picChg chg="del">
          <ac:chgData name="Daniel Burrueco" userId="662b8ea2-258a-48be-a4d1-5b5fa12b87a8" providerId="ADAL" clId="{DB26A9A3-673C-4D7E-B4A3-DCC22A8CC4E1}" dt="2020-03-23T09:56:09.979" v="1278" actId="478"/>
          <ac:picMkLst>
            <pc:docMk/>
            <pc:sldMk cId="97373949" sldId="306"/>
            <ac:picMk id="3" creationId="{8D3DC474-DA11-41E9-B697-055128C5F461}"/>
          </ac:picMkLst>
        </pc:picChg>
        <pc:picChg chg="add mod">
          <ac:chgData name="Daniel Burrueco" userId="662b8ea2-258a-48be-a4d1-5b5fa12b87a8" providerId="ADAL" clId="{DB26A9A3-673C-4D7E-B4A3-DCC22A8CC4E1}" dt="2020-03-23T09:56:17.435" v="1282" actId="962"/>
          <ac:picMkLst>
            <pc:docMk/>
            <pc:sldMk cId="97373949" sldId="306"/>
            <ac:picMk id="4" creationId="{25E8E369-D462-48DA-B006-B34E7B4EC748}"/>
          </ac:picMkLst>
        </pc:picChg>
        <pc:picChg chg="del">
          <ac:chgData name="Daniel Burrueco" userId="662b8ea2-258a-48be-a4d1-5b5fa12b87a8" providerId="ADAL" clId="{DB26A9A3-673C-4D7E-B4A3-DCC22A8CC4E1}" dt="2020-03-23T11:05:21.383" v="1312" actId="478"/>
          <ac:picMkLst>
            <pc:docMk/>
            <pc:sldMk cId="97373949" sldId="306"/>
            <ac:picMk id="6146" creationId="{621B28E0-0EA5-4A8B-8D9D-46DEBD1173C9}"/>
          </ac:picMkLst>
        </pc:picChg>
        <pc:picChg chg="add mod">
          <ac:chgData name="Daniel Burrueco" userId="662b8ea2-258a-48be-a4d1-5b5fa12b87a8" providerId="ADAL" clId="{DB26A9A3-673C-4D7E-B4A3-DCC22A8CC4E1}" dt="2020-03-23T11:05:24.030" v="1314" actId="1076"/>
          <ac:picMkLst>
            <pc:docMk/>
            <pc:sldMk cId="97373949" sldId="306"/>
            <ac:picMk id="9218" creationId="{39B57E08-75E3-4CC0-85E5-DAE6D0BC0E35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09:58:05.292" v="1286" actId="1076"/>
        <pc:sldMkLst>
          <pc:docMk/>
          <pc:sldMk cId="3697505770" sldId="307"/>
        </pc:sldMkLst>
        <pc:picChg chg="add mod">
          <ac:chgData name="Daniel Burrueco" userId="662b8ea2-258a-48be-a4d1-5b5fa12b87a8" providerId="ADAL" clId="{DB26A9A3-673C-4D7E-B4A3-DCC22A8CC4E1}" dt="2020-03-23T09:58:05.292" v="1286" actId="1076"/>
          <ac:picMkLst>
            <pc:docMk/>
            <pc:sldMk cId="3697505770" sldId="307"/>
            <ac:picMk id="3" creationId="{E2F14FE4-AEE7-47BD-9FC8-D4B32237971F}"/>
          </ac:picMkLst>
        </pc:picChg>
        <pc:picChg chg="del">
          <ac:chgData name="Daniel Burrueco" userId="662b8ea2-258a-48be-a4d1-5b5fa12b87a8" providerId="ADAL" clId="{DB26A9A3-673C-4D7E-B4A3-DCC22A8CC4E1}" dt="2020-03-23T09:57:58.611" v="1284" actId="478"/>
          <ac:picMkLst>
            <pc:docMk/>
            <pc:sldMk cId="3697505770" sldId="307"/>
            <ac:picMk id="4" creationId="{25E8E369-D462-48DA-B006-B34E7B4EC748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10:00:34.550" v="1290" actId="1076"/>
        <pc:sldMkLst>
          <pc:docMk/>
          <pc:sldMk cId="3093121849" sldId="308"/>
        </pc:sldMkLst>
        <pc:picChg chg="del">
          <ac:chgData name="Daniel Burrueco" userId="662b8ea2-258a-48be-a4d1-5b5fa12b87a8" providerId="ADAL" clId="{DB26A9A3-673C-4D7E-B4A3-DCC22A8CC4E1}" dt="2020-03-23T10:00:28.050" v="1288" actId="478"/>
          <ac:picMkLst>
            <pc:docMk/>
            <pc:sldMk cId="3093121849" sldId="308"/>
            <ac:picMk id="3" creationId="{E2F14FE4-AEE7-47BD-9FC8-D4B32237971F}"/>
          </ac:picMkLst>
        </pc:picChg>
        <pc:picChg chg="add mod">
          <ac:chgData name="Daniel Burrueco" userId="662b8ea2-258a-48be-a4d1-5b5fa12b87a8" providerId="ADAL" clId="{DB26A9A3-673C-4D7E-B4A3-DCC22A8CC4E1}" dt="2020-03-23T10:00:34.550" v="1290" actId="1076"/>
          <ac:picMkLst>
            <pc:docMk/>
            <pc:sldMk cId="3093121849" sldId="308"/>
            <ac:picMk id="4" creationId="{7D373DDC-3F1B-41F3-97C7-61A93CFD401D}"/>
          </ac:picMkLst>
        </pc:picChg>
      </pc:sldChg>
      <pc:sldChg chg="addSp modSp add">
        <pc:chgData name="Daniel Burrueco" userId="662b8ea2-258a-48be-a4d1-5b5fa12b87a8" providerId="ADAL" clId="{DB26A9A3-673C-4D7E-B4A3-DCC22A8CC4E1}" dt="2020-03-23T11:10:25.061" v="1321" actId="1076"/>
        <pc:sldMkLst>
          <pc:docMk/>
          <pc:sldMk cId="3773484165" sldId="309"/>
        </pc:sldMkLst>
        <pc:picChg chg="add mod">
          <ac:chgData name="Daniel Burrueco" userId="662b8ea2-258a-48be-a4d1-5b5fa12b87a8" providerId="ADAL" clId="{DB26A9A3-673C-4D7E-B4A3-DCC22A8CC4E1}" dt="2020-03-23T11:10:25.061" v="1321" actId="1076"/>
          <ac:picMkLst>
            <pc:docMk/>
            <pc:sldMk cId="3773484165" sldId="309"/>
            <ac:picMk id="10242" creationId="{66A47D09-23B7-4BD3-9DAC-E4AE534A4970}"/>
          </ac:picMkLst>
        </pc:picChg>
      </pc:sldChg>
      <pc:sldChg chg="addSp modSp add">
        <pc:chgData name="Daniel Burrueco" userId="662b8ea2-258a-48be-a4d1-5b5fa12b87a8" providerId="ADAL" clId="{DB26A9A3-673C-4D7E-B4A3-DCC22A8CC4E1}" dt="2020-03-23T16:10:50.721" v="1668" actId="1036"/>
        <pc:sldMkLst>
          <pc:docMk/>
          <pc:sldMk cId="3976299269" sldId="310"/>
        </pc:sldMkLst>
        <pc:spChg chg="add mod">
          <ac:chgData name="Daniel Burrueco" userId="662b8ea2-258a-48be-a4d1-5b5fa12b87a8" providerId="ADAL" clId="{DB26A9A3-673C-4D7E-B4A3-DCC22A8CC4E1}" dt="2020-03-23T11:11:01.686" v="1354" actId="20577"/>
          <ac:spMkLst>
            <pc:docMk/>
            <pc:sldMk cId="3976299269" sldId="310"/>
            <ac:spMk id="2" creationId="{54518328-A0B8-4770-8A3B-E45F133015A8}"/>
          </ac:spMkLst>
        </pc:spChg>
        <pc:picChg chg="add mod">
          <ac:chgData name="Daniel Burrueco" userId="662b8ea2-258a-48be-a4d1-5b5fa12b87a8" providerId="ADAL" clId="{DB26A9A3-673C-4D7E-B4A3-DCC22A8CC4E1}" dt="2020-03-23T16:10:50.721" v="1668" actId="1036"/>
          <ac:picMkLst>
            <pc:docMk/>
            <pc:sldMk cId="3976299269" sldId="310"/>
            <ac:picMk id="11266" creationId="{9C34A5A7-873E-4A33-9EF6-57DED3A93B8E}"/>
          </ac:picMkLst>
        </pc:picChg>
      </pc:sldChg>
      <pc:sldChg chg="addSp delSp add">
        <pc:chgData name="Daniel Burrueco" userId="662b8ea2-258a-48be-a4d1-5b5fa12b87a8" providerId="ADAL" clId="{DB26A9A3-673C-4D7E-B4A3-DCC22A8CC4E1}" dt="2020-03-23T11:13:13.109" v="1358"/>
        <pc:sldMkLst>
          <pc:docMk/>
          <pc:sldMk cId="3870838375" sldId="311"/>
        </pc:sldMkLst>
        <pc:picChg chg="del">
          <ac:chgData name="Daniel Burrueco" userId="662b8ea2-258a-48be-a4d1-5b5fa12b87a8" providerId="ADAL" clId="{DB26A9A3-673C-4D7E-B4A3-DCC22A8CC4E1}" dt="2020-03-23T11:13:12.718" v="1357" actId="478"/>
          <ac:picMkLst>
            <pc:docMk/>
            <pc:sldMk cId="3870838375" sldId="311"/>
            <ac:picMk id="11266" creationId="{9C34A5A7-873E-4A33-9EF6-57DED3A93B8E}"/>
          </ac:picMkLst>
        </pc:picChg>
        <pc:picChg chg="add">
          <ac:chgData name="Daniel Burrueco" userId="662b8ea2-258a-48be-a4d1-5b5fa12b87a8" providerId="ADAL" clId="{DB26A9A3-673C-4D7E-B4A3-DCC22A8CC4E1}" dt="2020-03-23T11:13:13.109" v="1358"/>
          <ac:picMkLst>
            <pc:docMk/>
            <pc:sldMk cId="3870838375" sldId="311"/>
            <ac:picMk id="12290" creationId="{814223DA-767E-4FE0-8C94-859B908A9877}"/>
          </ac:picMkLst>
        </pc:picChg>
      </pc:sldChg>
      <pc:sldChg chg="add del">
        <pc:chgData name="Daniel Burrueco" userId="662b8ea2-258a-48be-a4d1-5b5fa12b87a8" providerId="ADAL" clId="{DB26A9A3-673C-4D7E-B4A3-DCC22A8CC4E1}" dt="2020-03-24T15:27:32.865" v="1928" actId="2696"/>
        <pc:sldMkLst>
          <pc:docMk/>
          <pc:sldMk cId="766388453" sldId="312"/>
        </pc:sldMkLst>
      </pc:sldChg>
      <pc:sldChg chg="addSp delSp modSp add delAnim modAnim">
        <pc:chgData name="Daniel Burrueco" userId="662b8ea2-258a-48be-a4d1-5b5fa12b87a8" providerId="ADAL" clId="{DB26A9A3-673C-4D7E-B4A3-DCC22A8CC4E1}" dt="2020-03-24T15:25:03.780" v="1919" actId="1076"/>
        <pc:sldMkLst>
          <pc:docMk/>
          <pc:sldMk cId="1785220953" sldId="313"/>
        </pc:sldMkLst>
        <pc:picChg chg="add mod">
          <ac:chgData name="Daniel Burrueco" userId="662b8ea2-258a-48be-a4d1-5b5fa12b87a8" providerId="ADAL" clId="{DB26A9A3-673C-4D7E-B4A3-DCC22A8CC4E1}" dt="2020-03-24T15:25:00.076" v="1918" actId="1076"/>
          <ac:picMkLst>
            <pc:docMk/>
            <pc:sldMk cId="1785220953" sldId="313"/>
            <ac:picMk id="3" creationId="{5B17E801-E8DE-4A85-80C1-E2EEC8AE88D8}"/>
          </ac:picMkLst>
        </pc:picChg>
        <pc:picChg chg="add del mod">
          <ac:chgData name="Daniel Burrueco" userId="662b8ea2-258a-48be-a4d1-5b5fa12b87a8" providerId="ADAL" clId="{DB26A9A3-673C-4D7E-B4A3-DCC22A8CC4E1}" dt="2020-03-24T15:24:57.294" v="1916" actId="478"/>
          <ac:picMkLst>
            <pc:docMk/>
            <pc:sldMk cId="1785220953" sldId="313"/>
            <ac:picMk id="4" creationId="{9718AE06-F264-44D7-9BB2-06C300EC65EA}"/>
          </ac:picMkLst>
        </pc:picChg>
        <pc:picChg chg="del">
          <ac:chgData name="Daniel Burrueco" userId="662b8ea2-258a-48be-a4d1-5b5fa12b87a8" providerId="ADAL" clId="{DB26A9A3-673C-4D7E-B4A3-DCC22A8CC4E1}" dt="2020-03-23T11:14:07.949" v="1361" actId="478"/>
          <ac:picMkLst>
            <pc:docMk/>
            <pc:sldMk cId="1785220953" sldId="313"/>
            <ac:picMk id="12290" creationId="{814223DA-767E-4FE0-8C94-859B908A9877}"/>
          </ac:picMkLst>
        </pc:picChg>
        <pc:picChg chg="add mod">
          <ac:chgData name="Daniel Burrueco" userId="662b8ea2-258a-48be-a4d1-5b5fa12b87a8" providerId="ADAL" clId="{DB26A9A3-673C-4D7E-B4A3-DCC22A8CC4E1}" dt="2020-03-24T15:25:03.780" v="1919" actId="1076"/>
          <ac:picMkLst>
            <pc:docMk/>
            <pc:sldMk cId="1785220953" sldId="313"/>
            <ac:picMk id="13314" creationId="{6F885E31-135A-49FF-878C-2ABCB1FE0EB5}"/>
          </ac:picMkLst>
        </pc:picChg>
      </pc:sldChg>
      <pc:sldChg chg="add">
        <pc:chgData name="Daniel Burrueco" userId="662b8ea2-258a-48be-a4d1-5b5fa12b87a8" providerId="ADAL" clId="{DB26A9A3-673C-4D7E-B4A3-DCC22A8CC4E1}" dt="2020-03-23T11:16:51.232" v="1366"/>
        <pc:sldMkLst>
          <pc:docMk/>
          <pc:sldMk cId="4256667694" sldId="314"/>
        </pc:sldMkLst>
      </pc:sldChg>
      <pc:sldChg chg="delSp modSp add">
        <pc:chgData name="Daniel Burrueco" userId="662b8ea2-258a-48be-a4d1-5b5fa12b87a8" providerId="ADAL" clId="{DB26A9A3-673C-4D7E-B4A3-DCC22A8CC4E1}" dt="2020-03-23T13:41:58.356" v="1555" actId="120"/>
        <pc:sldMkLst>
          <pc:docMk/>
          <pc:sldMk cId="435279843" sldId="315"/>
        </pc:sldMkLst>
        <pc:spChg chg="del">
          <ac:chgData name="Daniel Burrueco" userId="662b8ea2-258a-48be-a4d1-5b5fa12b87a8" providerId="ADAL" clId="{DB26A9A3-673C-4D7E-B4A3-DCC22A8CC4E1}" dt="2020-03-23T13:40:54.136" v="1371" actId="478"/>
          <ac:spMkLst>
            <pc:docMk/>
            <pc:sldMk cId="435279843" sldId="315"/>
            <ac:spMk id="2" creationId="{1EFE9EB6-8A8C-4CF6-B756-CC90F31B7510}"/>
          </ac:spMkLst>
        </pc:spChg>
        <pc:spChg chg="mod">
          <ac:chgData name="Daniel Burrueco" userId="662b8ea2-258a-48be-a4d1-5b5fa12b87a8" providerId="ADAL" clId="{DB26A9A3-673C-4D7E-B4A3-DCC22A8CC4E1}" dt="2020-03-23T13:41:58.356" v="1555" actId="120"/>
          <ac:spMkLst>
            <pc:docMk/>
            <pc:sldMk cId="435279843" sldId="315"/>
            <ac:spMk id="3" creationId="{22AFA9B2-3304-4027-9ABC-6DCEF095C94D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4T14:56:11.446" v="1845" actId="1036"/>
        <pc:sldMkLst>
          <pc:docMk/>
          <pc:sldMk cId="3394687607" sldId="316"/>
        </pc:sldMkLst>
        <pc:picChg chg="add mod">
          <ac:chgData name="Daniel Burrueco" userId="662b8ea2-258a-48be-a4d1-5b5fa12b87a8" providerId="ADAL" clId="{DB26A9A3-673C-4D7E-B4A3-DCC22A8CC4E1}" dt="2020-03-24T14:56:11.446" v="1845" actId="1036"/>
          <ac:picMkLst>
            <pc:docMk/>
            <pc:sldMk cId="3394687607" sldId="316"/>
            <ac:picMk id="6146" creationId="{BC22C2AF-C44C-4569-87EE-D6BE3F0D14AA}"/>
          </ac:picMkLst>
        </pc:picChg>
        <pc:picChg chg="add del">
          <ac:chgData name="Daniel Burrueco" userId="662b8ea2-258a-48be-a4d1-5b5fa12b87a8" providerId="ADAL" clId="{DB26A9A3-673C-4D7E-B4A3-DCC22A8CC4E1}" dt="2020-03-24T14:56:06.758" v="1829" actId="478"/>
          <ac:picMkLst>
            <pc:docMk/>
            <pc:sldMk cId="3394687607" sldId="316"/>
            <ac:picMk id="14338" creationId="{7FB3257B-D485-429E-8DD7-8E7277059910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53:05.006" v="1828" actId="1036"/>
        <pc:sldMkLst>
          <pc:docMk/>
          <pc:sldMk cId="3499909632" sldId="317"/>
        </pc:sldMkLst>
        <pc:spChg chg="add mod">
          <ac:chgData name="Daniel Burrueco" userId="662b8ea2-258a-48be-a4d1-5b5fa12b87a8" providerId="ADAL" clId="{DB26A9A3-673C-4D7E-B4A3-DCC22A8CC4E1}" dt="2020-03-23T15:48:11.756" v="1593" actId="20577"/>
          <ac:spMkLst>
            <pc:docMk/>
            <pc:sldMk cId="3499909632" sldId="317"/>
            <ac:spMk id="3" creationId="{88CFF92E-894E-4D83-9109-3354CAEF2455}"/>
          </ac:spMkLst>
        </pc:spChg>
        <pc:picChg chg="add mod">
          <ac:chgData name="Daniel Burrueco" userId="662b8ea2-258a-48be-a4d1-5b5fa12b87a8" providerId="ADAL" clId="{DB26A9A3-673C-4D7E-B4A3-DCC22A8CC4E1}" dt="2020-03-24T14:53:05.006" v="1828" actId="1036"/>
          <ac:picMkLst>
            <pc:docMk/>
            <pc:sldMk cId="3499909632" sldId="317"/>
            <ac:picMk id="5122" creationId="{66034178-5F73-4C51-A041-4C65C91F254C}"/>
          </ac:picMkLst>
        </pc:picChg>
        <pc:picChg chg="add del mod">
          <ac:chgData name="Daniel Burrueco" userId="662b8ea2-258a-48be-a4d1-5b5fa12b87a8" providerId="ADAL" clId="{DB26A9A3-673C-4D7E-B4A3-DCC22A8CC4E1}" dt="2020-03-24T14:52:56.797" v="1802" actId="478"/>
          <ac:picMkLst>
            <pc:docMk/>
            <pc:sldMk cId="3499909632" sldId="317"/>
            <ac:picMk id="15362" creationId="{966D5404-38D2-4452-B9D6-CAFE7BB13395}"/>
          </ac:picMkLst>
        </pc:picChg>
      </pc:sldChg>
      <pc:sldChg chg="modSp add">
        <pc:chgData name="Daniel Burrueco" userId="662b8ea2-258a-48be-a4d1-5b5fa12b87a8" providerId="ADAL" clId="{DB26A9A3-673C-4D7E-B4A3-DCC22A8CC4E1}" dt="2020-03-23T15:54:17.036" v="1637" actId="6549"/>
        <pc:sldMkLst>
          <pc:docMk/>
          <pc:sldMk cId="4153828461" sldId="318"/>
        </pc:sldMkLst>
        <pc:spChg chg="mod">
          <ac:chgData name="Daniel Burrueco" userId="662b8ea2-258a-48be-a4d1-5b5fa12b87a8" providerId="ADAL" clId="{DB26A9A3-673C-4D7E-B4A3-DCC22A8CC4E1}" dt="2020-03-23T15:54:17.036" v="1637" actId="6549"/>
          <ac:spMkLst>
            <pc:docMk/>
            <pc:sldMk cId="4153828461" sldId="318"/>
            <ac:spMk id="3" creationId="{22AFA9B2-3304-4027-9ABC-6DCEF095C94D}"/>
          </ac:spMkLst>
        </pc:spChg>
      </pc:sldChg>
      <pc:sldChg chg="modSp add">
        <pc:chgData name="Daniel Burrueco" userId="662b8ea2-258a-48be-a4d1-5b5fa12b87a8" providerId="ADAL" clId="{DB26A9A3-673C-4D7E-B4A3-DCC22A8CC4E1}" dt="2020-03-23T16:12:43.574" v="1700" actId="5793"/>
        <pc:sldMkLst>
          <pc:docMk/>
          <pc:sldMk cId="143558104" sldId="319"/>
        </pc:sldMkLst>
        <pc:spChg chg="mod">
          <ac:chgData name="Daniel Burrueco" userId="662b8ea2-258a-48be-a4d1-5b5fa12b87a8" providerId="ADAL" clId="{DB26A9A3-673C-4D7E-B4A3-DCC22A8CC4E1}" dt="2020-03-23T16:12:43.574" v="1700" actId="5793"/>
          <ac:spMkLst>
            <pc:docMk/>
            <pc:sldMk cId="143558104" sldId="319"/>
            <ac:spMk id="3" creationId="{22AFA9B2-3304-4027-9ABC-6DCEF095C94D}"/>
          </ac:spMkLst>
        </pc:spChg>
      </pc:sldChg>
      <pc:sldChg chg="add del">
        <pc:chgData name="Daniel Burrueco" userId="662b8ea2-258a-48be-a4d1-5b5fa12b87a8" providerId="ADAL" clId="{DB26A9A3-673C-4D7E-B4A3-DCC22A8CC4E1}" dt="2020-03-23T15:59:06.751" v="1642" actId="2696"/>
        <pc:sldMkLst>
          <pc:docMk/>
          <pc:sldMk cId="1330620877" sldId="319"/>
        </pc:sldMkLst>
      </pc:sldChg>
      <pc:sldChg chg="add del">
        <pc:chgData name="Daniel Burrueco" userId="662b8ea2-258a-48be-a4d1-5b5fa12b87a8" providerId="ADAL" clId="{DB26A9A3-673C-4D7E-B4A3-DCC22A8CC4E1}" dt="2020-03-23T15:59:01.693" v="1640" actId="2696"/>
        <pc:sldMkLst>
          <pc:docMk/>
          <pc:sldMk cId="3144830379" sldId="319"/>
        </pc:sldMkLst>
      </pc:sldChg>
      <pc:sldChg chg="modSp add">
        <pc:chgData name="Daniel Burrueco" userId="662b8ea2-258a-48be-a4d1-5b5fa12b87a8" providerId="ADAL" clId="{DB26A9A3-673C-4D7E-B4A3-DCC22A8CC4E1}" dt="2020-03-24T14:09:11.893" v="1747" actId="1036"/>
        <pc:sldMkLst>
          <pc:docMk/>
          <pc:sldMk cId="3395938369" sldId="320"/>
        </pc:sldMkLst>
        <pc:picChg chg="mod">
          <ac:chgData name="Daniel Burrueco" userId="662b8ea2-258a-48be-a4d1-5b5fa12b87a8" providerId="ADAL" clId="{DB26A9A3-673C-4D7E-B4A3-DCC22A8CC4E1}" dt="2020-03-24T14:09:11.893" v="1747" actId="1036"/>
          <ac:picMkLst>
            <pc:docMk/>
            <pc:sldMk cId="3395938369" sldId="320"/>
            <ac:picMk id="1026" creationId="{24116E6A-9509-4EA7-9FEF-446A8EB3C074}"/>
          </ac:picMkLst>
        </pc:picChg>
      </pc:sldChg>
      <pc:sldChg chg="add del">
        <pc:chgData name="Daniel Burrueco" userId="662b8ea2-258a-48be-a4d1-5b5fa12b87a8" providerId="ADAL" clId="{DB26A9A3-673C-4D7E-B4A3-DCC22A8CC4E1}" dt="2020-03-24T14:08:43.671" v="1730" actId="2696"/>
        <pc:sldMkLst>
          <pc:docMk/>
          <pc:sldMk cId="3272962038" sldId="321"/>
        </pc:sldMkLst>
      </pc:sldChg>
      <pc:sldChg chg="addSp modSp add">
        <pc:chgData name="Daniel Burrueco" userId="662b8ea2-258a-48be-a4d1-5b5fa12b87a8" providerId="ADAL" clId="{DB26A9A3-673C-4D7E-B4A3-DCC22A8CC4E1}" dt="2020-03-24T14:22:18.364" v="1782" actId="1035"/>
        <pc:sldMkLst>
          <pc:docMk/>
          <pc:sldMk cId="3529598488" sldId="321"/>
        </pc:sldMkLst>
        <pc:picChg chg="add mod">
          <ac:chgData name="Daniel Burrueco" userId="662b8ea2-258a-48be-a4d1-5b5fa12b87a8" providerId="ADAL" clId="{DB26A9A3-673C-4D7E-B4A3-DCC22A8CC4E1}" dt="2020-03-24T14:22:18.364" v="1782" actId="1035"/>
          <ac:picMkLst>
            <pc:docMk/>
            <pc:sldMk cId="3529598488" sldId="321"/>
            <ac:picMk id="3074" creationId="{6AD7E29F-9C8D-4291-8597-7A087BAF21AB}"/>
          </ac:picMkLst>
        </pc:picChg>
      </pc:sldChg>
      <pc:sldChg chg="addSp modSp add">
        <pc:chgData name="Daniel Burrueco" userId="662b8ea2-258a-48be-a4d1-5b5fa12b87a8" providerId="ADAL" clId="{DB26A9A3-673C-4D7E-B4A3-DCC22A8CC4E1}" dt="2020-03-24T15:11:01.198" v="1893" actId="1036"/>
        <pc:sldMkLst>
          <pc:docMk/>
          <pc:sldMk cId="4291871291" sldId="322"/>
        </pc:sldMkLst>
        <pc:picChg chg="add mod">
          <ac:chgData name="Daniel Burrueco" userId="662b8ea2-258a-48be-a4d1-5b5fa12b87a8" providerId="ADAL" clId="{DB26A9A3-673C-4D7E-B4A3-DCC22A8CC4E1}" dt="2020-03-24T15:11:01.198" v="1893" actId="1036"/>
          <ac:picMkLst>
            <pc:docMk/>
            <pc:sldMk cId="4291871291" sldId="322"/>
            <ac:picMk id="7170" creationId="{194F78B8-84C0-4AF3-B629-1CA784FF4E00}"/>
          </ac:picMkLst>
        </pc:picChg>
      </pc:sldChg>
      <pc:sldChg chg="modSp add">
        <pc:chgData name="Daniel Burrueco" userId="662b8ea2-258a-48be-a4d1-5b5fa12b87a8" providerId="ADAL" clId="{DB26A9A3-673C-4D7E-B4A3-DCC22A8CC4E1}" dt="2020-03-24T15:27:30.607" v="1927" actId="20577"/>
        <pc:sldMkLst>
          <pc:docMk/>
          <pc:sldMk cId="2445747865" sldId="323"/>
        </pc:sldMkLst>
        <pc:spChg chg="mod">
          <ac:chgData name="Daniel Burrueco" userId="662b8ea2-258a-48be-a4d1-5b5fa12b87a8" providerId="ADAL" clId="{DB26A9A3-673C-4D7E-B4A3-DCC22A8CC4E1}" dt="2020-03-24T15:27:30.607" v="1927" actId="20577"/>
          <ac:spMkLst>
            <pc:docMk/>
            <pc:sldMk cId="2445747865" sldId="323"/>
            <ac:spMk id="2" creationId="{0A14D749-B6DE-4D9C-8137-77772EAE3744}"/>
          </ac:spMkLst>
        </pc:spChg>
      </pc:sldChg>
      <pc:sldChg chg="addSp modSp add">
        <pc:chgData name="Daniel Burrueco" userId="662b8ea2-258a-48be-a4d1-5b5fa12b87a8" providerId="ADAL" clId="{DB26A9A3-673C-4D7E-B4A3-DCC22A8CC4E1}" dt="2020-03-24T17:59:34.883" v="1977" actId="1035"/>
        <pc:sldMkLst>
          <pc:docMk/>
          <pc:sldMk cId="2296231186" sldId="324"/>
        </pc:sldMkLst>
        <pc:picChg chg="add mod">
          <ac:chgData name="Daniel Burrueco" userId="662b8ea2-258a-48be-a4d1-5b5fa12b87a8" providerId="ADAL" clId="{DB26A9A3-673C-4D7E-B4A3-DCC22A8CC4E1}" dt="2020-03-24T17:59:34.883" v="1977" actId="1035"/>
          <ac:picMkLst>
            <pc:docMk/>
            <pc:sldMk cId="2296231186" sldId="324"/>
            <ac:picMk id="3" creationId="{DEA1879D-2730-4F33-ACC7-020422DA3F8E}"/>
          </ac:picMkLst>
        </pc:picChg>
        <pc:picChg chg="add mod">
          <ac:chgData name="Daniel Burrueco" userId="662b8ea2-258a-48be-a4d1-5b5fa12b87a8" providerId="ADAL" clId="{DB26A9A3-673C-4D7E-B4A3-DCC22A8CC4E1}" dt="2020-03-24T17:57:23.624" v="1959" actId="1076"/>
          <ac:picMkLst>
            <pc:docMk/>
            <pc:sldMk cId="2296231186" sldId="324"/>
            <ac:picMk id="8194" creationId="{D8CC15E4-DAD2-4D22-A294-C5FFB55FBBD2}"/>
          </ac:picMkLst>
        </pc:picChg>
        <pc:picChg chg="add mod">
          <ac:chgData name="Daniel Burrueco" userId="662b8ea2-258a-48be-a4d1-5b5fa12b87a8" providerId="ADAL" clId="{DB26A9A3-673C-4D7E-B4A3-DCC22A8CC4E1}" dt="2020-03-24T17:57:29.103" v="1961" actId="14100"/>
          <ac:picMkLst>
            <pc:docMk/>
            <pc:sldMk cId="2296231186" sldId="324"/>
            <ac:picMk id="8196" creationId="{6C1C98BA-D3DA-4AF0-B046-D0314086A8DD}"/>
          </ac:picMkLst>
        </pc:picChg>
        <pc:picChg chg="add mod">
          <ac:chgData name="Daniel Burrueco" userId="662b8ea2-258a-48be-a4d1-5b5fa12b87a8" providerId="ADAL" clId="{DB26A9A3-673C-4D7E-B4A3-DCC22A8CC4E1}" dt="2020-03-24T17:57:49.164" v="1966" actId="14100"/>
          <ac:picMkLst>
            <pc:docMk/>
            <pc:sldMk cId="2296231186" sldId="324"/>
            <ac:picMk id="8198" creationId="{125CC8BC-F678-4443-9559-119AD09A8E6A}"/>
          </ac:picMkLst>
        </pc:picChg>
        <pc:picChg chg="add mod">
          <ac:chgData name="Daniel Burrueco" userId="662b8ea2-258a-48be-a4d1-5b5fa12b87a8" providerId="ADAL" clId="{DB26A9A3-673C-4D7E-B4A3-DCC22A8CC4E1}" dt="2020-03-24T17:57:59.904" v="1971" actId="1076"/>
          <ac:picMkLst>
            <pc:docMk/>
            <pc:sldMk cId="2296231186" sldId="324"/>
            <ac:picMk id="8200" creationId="{588B1155-48A3-4D9F-B401-1DA15DA626D7}"/>
          </ac:picMkLst>
        </pc:picChg>
      </pc:sldChg>
      <pc:sldChg chg="addSp delSp modSp add delAnim">
        <pc:chgData name="Daniel Burrueco" userId="662b8ea2-258a-48be-a4d1-5b5fa12b87a8" providerId="ADAL" clId="{DB26A9A3-673C-4D7E-B4A3-DCC22A8CC4E1}" dt="2020-03-24T18:48:16.605" v="2000" actId="1037"/>
        <pc:sldMkLst>
          <pc:docMk/>
          <pc:sldMk cId="3245270656" sldId="325"/>
        </pc:sldMkLst>
        <pc:spChg chg="add mod">
          <ac:chgData name="Daniel Burrueco" userId="662b8ea2-258a-48be-a4d1-5b5fa12b87a8" providerId="ADAL" clId="{DB26A9A3-673C-4D7E-B4A3-DCC22A8CC4E1}" dt="2020-03-24T18:47:08.750" v="1988" actId="11529"/>
          <ac:spMkLst>
            <pc:docMk/>
            <pc:sldMk cId="3245270656" sldId="325"/>
            <ac:spMk id="2" creationId="{B5CA34E4-636B-487B-A698-8E753B046198}"/>
          </ac:spMkLst>
        </pc:spChg>
        <pc:spChg chg="del">
          <ac:chgData name="Daniel Burrueco" userId="662b8ea2-258a-48be-a4d1-5b5fa12b87a8" providerId="ADAL" clId="{DB26A9A3-673C-4D7E-B4A3-DCC22A8CC4E1}" dt="2020-03-24T18:45:59.818" v="1980" actId="478"/>
          <ac:spMkLst>
            <pc:docMk/>
            <pc:sldMk cId="3245270656" sldId="325"/>
            <ac:spMk id="4" creationId="{8312A3F4-C611-4F93-98E4-E6A9D9BA1383}"/>
          </ac:spMkLst>
        </pc:spChg>
        <pc:picChg chg="del">
          <ac:chgData name="Daniel Burrueco" userId="662b8ea2-258a-48be-a4d1-5b5fa12b87a8" providerId="ADAL" clId="{DB26A9A3-673C-4D7E-B4A3-DCC22A8CC4E1}" dt="2020-03-24T18:45:58.460" v="1979" actId="478"/>
          <ac:picMkLst>
            <pc:docMk/>
            <pc:sldMk cId="3245270656" sldId="325"/>
            <ac:picMk id="3" creationId="{39794F94-19F8-4533-A5E7-88788AF22069}"/>
          </ac:picMkLst>
        </pc:picChg>
        <pc:picChg chg="add mod ord modCrop">
          <ac:chgData name="Daniel Burrueco" userId="662b8ea2-258a-48be-a4d1-5b5fa12b87a8" providerId="ADAL" clId="{DB26A9A3-673C-4D7E-B4A3-DCC22A8CC4E1}" dt="2020-03-24T18:48:16.605" v="2000" actId="1037"/>
          <ac:picMkLst>
            <pc:docMk/>
            <pc:sldMk cId="3245270656" sldId="325"/>
            <ac:picMk id="5" creationId="{36B693C8-3A63-4DAD-88FD-392337965EAE}"/>
          </ac:picMkLst>
        </pc:picChg>
        <pc:picChg chg="mod">
          <ac:chgData name="Daniel Burrueco" userId="662b8ea2-258a-48be-a4d1-5b5fa12b87a8" providerId="ADAL" clId="{DB26A9A3-673C-4D7E-B4A3-DCC22A8CC4E1}" dt="2020-03-24T18:46:08.607" v="1981" actId="1076"/>
          <ac:picMkLst>
            <pc:docMk/>
            <pc:sldMk cId="3245270656" sldId="325"/>
            <ac:picMk id="28674" creationId="{DC7B7207-1146-45CE-AE5D-98F073AC44CD}"/>
          </ac:picMkLst>
        </pc:picChg>
      </pc:sldChg>
      <pc:sldChg chg="modSp add">
        <pc:chgData name="Daniel Burrueco" userId="662b8ea2-258a-48be-a4d1-5b5fa12b87a8" providerId="ADAL" clId="{DB26A9A3-673C-4D7E-B4A3-DCC22A8CC4E1}" dt="2020-03-24T18:50:13.101" v="2009" actId="20577"/>
        <pc:sldMkLst>
          <pc:docMk/>
          <pc:sldMk cId="3570116415" sldId="326"/>
        </pc:sldMkLst>
        <pc:spChg chg="mod">
          <ac:chgData name="Daniel Burrueco" userId="662b8ea2-258a-48be-a4d1-5b5fa12b87a8" providerId="ADAL" clId="{DB26A9A3-673C-4D7E-B4A3-DCC22A8CC4E1}" dt="2020-03-24T18:50:13.101" v="2009" actId="20577"/>
          <ac:spMkLst>
            <pc:docMk/>
            <pc:sldMk cId="3570116415" sldId="326"/>
            <ac:spMk id="2" creationId="{0A14D749-B6DE-4D9C-8137-77772EAE3744}"/>
          </ac:spMkLst>
        </pc:spChg>
      </pc:sldChg>
      <pc:sldChg chg="addSp modSp add">
        <pc:chgData name="Daniel Burrueco" userId="662b8ea2-258a-48be-a4d1-5b5fa12b87a8" providerId="ADAL" clId="{DB26A9A3-673C-4D7E-B4A3-DCC22A8CC4E1}" dt="2020-03-24T18:51:59.597" v="2145" actId="20577"/>
        <pc:sldMkLst>
          <pc:docMk/>
          <pc:sldMk cId="4147245157" sldId="327"/>
        </pc:sldMkLst>
        <pc:spChg chg="add mod">
          <ac:chgData name="Daniel Burrueco" userId="662b8ea2-258a-48be-a4d1-5b5fa12b87a8" providerId="ADAL" clId="{DB26A9A3-673C-4D7E-B4A3-DCC22A8CC4E1}" dt="2020-03-24T18:51:59.597" v="2145" actId="20577"/>
          <ac:spMkLst>
            <pc:docMk/>
            <pc:sldMk cId="4147245157" sldId="327"/>
            <ac:spMk id="2" creationId="{00A7FEDB-5956-49BA-8C81-96718501C23E}"/>
          </ac:spMkLst>
        </pc:spChg>
      </pc:sldChg>
      <pc:sldChg chg="addSp modSp add">
        <pc:chgData name="Daniel Burrueco" userId="662b8ea2-258a-48be-a4d1-5b5fa12b87a8" providerId="ADAL" clId="{DB26A9A3-673C-4D7E-B4A3-DCC22A8CC4E1}" dt="2020-03-24T18:53:12.110" v="2169" actId="1076"/>
        <pc:sldMkLst>
          <pc:docMk/>
          <pc:sldMk cId="3063002037" sldId="328"/>
        </pc:sldMkLst>
        <pc:spChg chg="mod">
          <ac:chgData name="Daniel Burrueco" userId="662b8ea2-258a-48be-a4d1-5b5fa12b87a8" providerId="ADAL" clId="{DB26A9A3-673C-4D7E-B4A3-DCC22A8CC4E1}" dt="2020-03-24T18:53:12.110" v="2169" actId="1076"/>
          <ac:spMkLst>
            <pc:docMk/>
            <pc:sldMk cId="3063002037" sldId="328"/>
            <ac:spMk id="2" creationId="{00A7FEDB-5956-49BA-8C81-96718501C23E}"/>
          </ac:spMkLst>
        </pc:spChg>
        <pc:picChg chg="add mod">
          <ac:chgData name="Daniel Burrueco" userId="662b8ea2-258a-48be-a4d1-5b5fa12b87a8" providerId="ADAL" clId="{DB26A9A3-673C-4D7E-B4A3-DCC22A8CC4E1}" dt="2020-03-24T18:53:09.476" v="2168" actId="1076"/>
          <ac:picMkLst>
            <pc:docMk/>
            <pc:sldMk cId="3063002037" sldId="328"/>
            <ac:picMk id="9218" creationId="{61930769-460C-45AB-A027-3C9FCB54B919}"/>
          </ac:picMkLst>
        </pc:picChg>
      </pc:sldChg>
      <pc:sldChg chg="addSp modSp add">
        <pc:chgData name="Daniel Burrueco" userId="662b8ea2-258a-48be-a4d1-5b5fa12b87a8" providerId="ADAL" clId="{DB26A9A3-673C-4D7E-B4A3-DCC22A8CC4E1}" dt="2020-03-24T19:43:26.879" v="2485" actId="255"/>
        <pc:sldMkLst>
          <pc:docMk/>
          <pc:sldMk cId="3138455675" sldId="329"/>
        </pc:sldMkLst>
        <pc:spChg chg="add mod">
          <ac:chgData name="Daniel Burrueco" userId="662b8ea2-258a-48be-a4d1-5b5fa12b87a8" providerId="ADAL" clId="{DB26A9A3-673C-4D7E-B4A3-DCC22A8CC4E1}" dt="2020-03-24T18:58:56.689" v="2230" actId="403"/>
          <ac:spMkLst>
            <pc:docMk/>
            <pc:sldMk cId="3138455675" sldId="329"/>
            <ac:spMk id="2" creationId="{C95ABDB2-903E-44C2-B022-575D267C7D43}"/>
          </ac:spMkLst>
        </pc:spChg>
        <pc:spChg chg="add mod">
          <ac:chgData name="Daniel Burrueco" userId="662b8ea2-258a-48be-a4d1-5b5fa12b87a8" providerId="ADAL" clId="{DB26A9A3-673C-4D7E-B4A3-DCC22A8CC4E1}" dt="2020-03-24T19:43:26.879" v="2485" actId="255"/>
          <ac:spMkLst>
            <pc:docMk/>
            <pc:sldMk cId="3138455675" sldId="329"/>
            <ac:spMk id="3" creationId="{66F798E0-E3CC-4ED8-BB7D-3C0F40CD22A6}"/>
          </ac:spMkLst>
        </pc:spChg>
      </pc:sldChg>
      <pc:sldChg chg="modSp add">
        <pc:chgData name="Daniel Burrueco" userId="662b8ea2-258a-48be-a4d1-5b5fa12b87a8" providerId="ADAL" clId="{DB26A9A3-673C-4D7E-B4A3-DCC22A8CC4E1}" dt="2020-03-24T19:44:16.077" v="2486" actId="255"/>
        <pc:sldMkLst>
          <pc:docMk/>
          <pc:sldMk cId="721221792" sldId="330"/>
        </pc:sldMkLst>
        <pc:spChg chg="mod">
          <ac:chgData name="Daniel Burrueco" userId="662b8ea2-258a-48be-a4d1-5b5fa12b87a8" providerId="ADAL" clId="{DB26A9A3-673C-4D7E-B4A3-DCC22A8CC4E1}" dt="2020-03-24T18:59:44.637" v="2251" actId="20577"/>
          <ac:spMkLst>
            <pc:docMk/>
            <pc:sldMk cId="721221792" sldId="330"/>
            <ac:spMk id="2" creationId="{C95ABDB2-903E-44C2-B022-575D267C7D43}"/>
          </ac:spMkLst>
        </pc:spChg>
        <pc:spChg chg="mod">
          <ac:chgData name="Daniel Burrueco" userId="662b8ea2-258a-48be-a4d1-5b5fa12b87a8" providerId="ADAL" clId="{DB26A9A3-673C-4D7E-B4A3-DCC22A8CC4E1}" dt="2020-03-24T19:44:16.077" v="2486" actId="255"/>
          <ac:spMkLst>
            <pc:docMk/>
            <pc:sldMk cId="721221792" sldId="330"/>
            <ac:spMk id="3" creationId="{66F798E0-E3CC-4ED8-BB7D-3C0F40CD22A6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9T19:20:24.917" v="3453" actId="1038"/>
        <pc:sldMkLst>
          <pc:docMk/>
          <pc:sldMk cId="90513344" sldId="331"/>
        </pc:sldMkLst>
        <pc:spChg chg="mod">
          <ac:chgData name="Daniel Burrueco" userId="662b8ea2-258a-48be-a4d1-5b5fa12b87a8" providerId="ADAL" clId="{DB26A9A3-673C-4D7E-B4A3-DCC22A8CC4E1}" dt="2020-03-24T19:11:10.857" v="2414"/>
          <ac:spMkLst>
            <pc:docMk/>
            <pc:sldMk cId="90513344" sldId="331"/>
            <ac:spMk id="2" creationId="{C95ABDB2-903E-44C2-B022-575D267C7D43}"/>
          </ac:spMkLst>
        </pc:spChg>
        <pc:spChg chg="mod">
          <ac:chgData name="Daniel Burrueco" userId="662b8ea2-258a-48be-a4d1-5b5fa12b87a8" providerId="ADAL" clId="{DB26A9A3-673C-4D7E-B4A3-DCC22A8CC4E1}" dt="2020-03-29T19:20:19.405" v="3426" actId="1037"/>
          <ac:spMkLst>
            <pc:docMk/>
            <pc:sldMk cId="90513344" sldId="331"/>
            <ac:spMk id="3" creationId="{66F798E0-E3CC-4ED8-BB7D-3C0F40CD22A6}"/>
          </ac:spMkLst>
        </pc:spChg>
        <pc:spChg chg="add mod">
          <ac:chgData name="Daniel Burrueco" userId="662b8ea2-258a-48be-a4d1-5b5fa12b87a8" providerId="ADAL" clId="{DB26A9A3-673C-4D7E-B4A3-DCC22A8CC4E1}" dt="2020-03-29T19:20:24.917" v="3453" actId="1038"/>
          <ac:spMkLst>
            <pc:docMk/>
            <pc:sldMk cId="90513344" sldId="331"/>
            <ac:spMk id="4" creationId="{F966D3DA-493D-4061-8EEA-526942DAAFE2}"/>
          </ac:spMkLst>
        </pc:spChg>
        <pc:spChg chg="add del">
          <ac:chgData name="Daniel Burrueco" userId="662b8ea2-258a-48be-a4d1-5b5fa12b87a8" providerId="ADAL" clId="{DB26A9A3-673C-4D7E-B4A3-DCC22A8CC4E1}" dt="2020-03-24T19:12:07.244" v="2416"/>
          <ac:spMkLst>
            <pc:docMk/>
            <pc:sldMk cId="90513344" sldId="331"/>
            <ac:spMk id="5" creationId="{F6FC681E-D116-48F1-AE90-81BBCC403DD9}"/>
          </ac:spMkLst>
        </pc:spChg>
      </pc:sldChg>
      <pc:sldChg chg="delSp modSp add">
        <pc:chgData name="Daniel Burrueco" userId="662b8ea2-258a-48be-a4d1-5b5fa12b87a8" providerId="ADAL" clId="{DB26A9A3-673C-4D7E-B4A3-DCC22A8CC4E1}" dt="2020-03-24T19:51:14.952" v="2553" actId="16959"/>
        <pc:sldMkLst>
          <pc:docMk/>
          <pc:sldMk cId="3623745197" sldId="332"/>
        </pc:sldMkLst>
        <pc:spChg chg="mod">
          <ac:chgData name="Daniel Burrueco" userId="662b8ea2-258a-48be-a4d1-5b5fa12b87a8" providerId="ADAL" clId="{DB26A9A3-673C-4D7E-B4A3-DCC22A8CC4E1}" dt="2020-03-24T19:12:24.127" v="2447" actId="6549"/>
          <ac:spMkLst>
            <pc:docMk/>
            <pc:sldMk cId="3623745197" sldId="332"/>
            <ac:spMk id="2" creationId="{C95ABDB2-903E-44C2-B022-575D267C7D43}"/>
          </ac:spMkLst>
        </pc:spChg>
        <pc:spChg chg="mod">
          <ac:chgData name="Daniel Burrueco" userId="662b8ea2-258a-48be-a4d1-5b5fa12b87a8" providerId="ADAL" clId="{DB26A9A3-673C-4D7E-B4A3-DCC22A8CC4E1}" dt="2020-03-24T19:51:14.952" v="2553" actId="16959"/>
          <ac:spMkLst>
            <pc:docMk/>
            <pc:sldMk cId="3623745197" sldId="332"/>
            <ac:spMk id="3" creationId="{66F798E0-E3CC-4ED8-BB7D-3C0F40CD22A6}"/>
          </ac:spMkLst>
        </pc:spChg>
        <pc:spChg chg="del">
          <ac:chgData name="Daniel Burrueco" userId="662b8ea2-258a-48be-a4d1-5b5fa12b87a8" providerId="ADAL" clId="{DB26A9A3-673C-4D7E-B4A3-DCC22A8CC4E1}" dt="2020-03-24T19:14:10.380" v="2449" actId="478"/>
          <ac:spMkLst>
            <pc:docMk/>
            <pc:sldMk cId="3623745197" sldId="332"/>
            <ac:spMk id="4" creationId="{F966D3DA-493D-4061-8EEA-526942DAAFE2}"/>
          </ac:spMkLst>
        </pc:spChg>
      </pc:sldChg>
      <pc:sldChg chg="modSp add">
        <pc:chgData name="Daniel Burrueco" userId="662b8ea2-258a-48be-a4d1-5b5fa12b87a8" providerId="ADAL" clId="{DB26A9A3-673C-4D7E-B4A3-DCC22A8CC4E1}" dt="2020-03-25T13:48:47.219" v="2588" actId="20577"/>
        <pc:sldMkLst>
          <pc:docMk/>
          <pc:sldMk cId="2896370501" sldId="333"/>
        </pc:sldMkLst>
        <pc:spChg chg="mod">
          <ac:chgData name="Daniel Burrueco" userId="662b8ea2-258a-48be-a4d1-5b5fa12b87a8" providerId="ADAL" clId="{DB26A9A3-673C-4D7E-B4A3-DCC22A8CC4E1}" dt="2020-03-25T13:48:47.219" v="2588" actId="20577"/>
          <ac:spMkLst>
            <pc:docMk/>
            <pc:sldMk cId="2896370501" sldId="333"/>
            <ac:spMk id="3" creationId="{22AFA9B2-3304-4027-9ABC-6DCEF095C94D}"/>
          </ac:spMkLst>
        </pc:spChg>
      </pc:sldChg>
      <pc:sldChg chg="modSp add">
        <pc:chgData name="Daniel Burrueco" userId="662b8ea2-258a-48be-a4d1-5b5fa12b87a8" providerId="ADAL" clId="{DB26A9A3-673C-4D7E-B4A3-DCC22A8CC4E1}" dt="2020-03-25T13:49:18.996" v="2603" actId="20577"/>
        <pc:sldMkLst>
          <pc:docMk/>
          <pc:sldMk cId="3921545505" sldId="334"/>
        </pc:sldMkLst>
        <pc:spChg chg="mod">
          <ac:chgData name="Daniel Burrueco" userId="662b8ea2-258a-48be-a4d1-5b5fa12b87a8" providerId="ADAL" clId="{DB26A9A3-673C-4D7E-B4A3-DCC22A8CC4E1}" dt="2020-03-25T13:49:18.996" v="2603" actId="20577"/>
          <ac:spMkLst>
            <pc:docMk/>
            <pc:sldMk cId="3921545505" sldId="334"/>
            <ac:spMk id="2" creationId="{0A14D749-B6DE-4D9C-8137-77772EAE3744}"/>
          </ac:spMkLst>
        </pc:spChg>
      </pc:sldChg>
      <pc:sldChg chg="modSp add">
        <pc:chgData name="Daniel Burrueco" userId="662b8ea2-258a-48be-a4d1-5b5fa12b87a8" providerId="ADAL" clId="{DB26A9A3-673C-4D7E-B4A3-DCC22A8CC4E1}" dt="2020-03-25T13:49:58.084" v="2636" actId="20577"/>
        <pc:sldMkLst>
          <pc:docMk/>
          <pc:sldMk cId="615183596" sldId="335"/>
        </pc:sldMkLst>
        <pc:spChg chg="mod">
          <ac:chgData name="Daniel Burrueco" userId="662b8ea2-258a-48be-a4d1-5b5fa12b87a8" providerId="ADAL" clId="{DB26A9A3-673C-4D7E-B4A3-DCC22A8CC4E1}" dt="2020-03-25T13:49:58.084" v="2636" actId="20577"/>
          <ac:spMkLst>
            <pc:docMk/>
            <pc:sldMk cId="615183596" sldId="335"/>
            <ac:spMk id="2" creationId="{0A14D749-B6DE-4D9C-8137-77772EAE3744}"/>
          </ac:spMkLst>
        </pc:spChg>
      </pc:sldChg>
      <pc:sldChg chg="delSp modSp add">
        <pc:chgData name="Daniel Burrueco" userId="662b8ea2-258a-48be-a4d1-5b5fa12b87a8" providerId="ADAL" clId="{DB26A9A3-673C-4D7E-B4A3-DCC22A8CC4E1}" dt="2020-03-25T13:51:24.260" v="2759" actId="1035"/>
        <pc:sldMkLst>
          <pc:docMk/>
          <pc:sldMk cId="3340537220" sldId="336"/>
        </pc:sldMkLst>
        <pc:spChg chg="del">
          <ac:chgData name="Daniel Burrueco" userId="662b8ea2-258a-48be-a4d1-5b5fa12b87a8" providerId="ADAL" clId="{DB26A9A3-673C-4D7E-B4A3-DCC22A8CC4E1}" dt="2020-03-25T13:50:20.689" v="2638" actId="478"/>
          <ac:spMkLst>
            <pc:docMk/>
            <pc:sldMk cId="3340537220" sldId="336"/>
            <ac:spMk id="2" creationId="{42363C97-502A-4208-9AD2-FA3D98BE60DC}"/>
          </ac:spMkLst>
        </pc:spChg>
        <pc:spChg chg="mod">
          <ac:chgData name="Daniel Burrueco" userId="662b8ea2-258a-48be-a4d1-5b5fa12b87a8" providerId="ADAL" clId="{DB26A9A3-673C-4D7E-B4A3-DCC22A8CC4E1}" dt="2020-03-25T13:51:24.260" v="2759" actId="1035"/>
          <ac:spMkLst>
            <pc:docMk/>
            <pc:sldMk cId="3340537220" sldId="336"/>
            <ac:spMk id="3" creationId="{E90F1579-3593-40E2-9287-BCB339F97C80}"/>
          </ac:spMkLst>
        </pc:spChg>
      </pc:sldChg>
      <pc:sldChg chg="modSp add">
        <pc:chgData name="Daniel Burrueco" userId="662b8ea2-258a-48be-a4d1-5b5fa12b87a8" providerId="ADAL" clId="{DB26A9A3-673C-4D7E-B4A3-DCC22A8CC4E1}" dt="2020-03-25T13:51:33.315" v="2783" actId="20577"/>
        <pc:sldMkLst>
          <pc:docMk/>
          <pc:sldMk cId="1171429937" sldId="337"/>
        </pc:sldMkLst>
        <pc:spChg chg="mod">
          <ac:chgData name="Daniel Burrueco" userId="662b8ea2-258a-48be-a4d1-5b5fa12b87a8" providerId="ADAL" clId="{DB26A9A3-673C-4D7E-B4A3-DCC22A8CC4E1}" dt="2020-03-25T13:51:33.315" v="2783" actId="20577"/>
          <ac:spMkLst>
            <pc:docMk/>
            <pc:sldMk cId="1171429937" sldId="337"/>
            <ac:spMk id="2" creationId="{0A14D749-B6DE-4D9C-8137-77772EAE3744}"/>
          </ac:spMkLst>
        </pc:spChg>
      </pc:sldChg>
      <pc:sldChg chg="modSp add">
        <pc:chgData name="Daniel Burrueco" userId="662b8ea2-258a-48be-a4d1-5b5fa12b87a8" providerId="ADAL" clId="{DB26A9A3-673C-4D7E-B4A3-DCC22A8CC4E1}" dt="2020-03-25T13:51:55.940" v="2790" actId="20577"/>
        <pc:sldMkLst>
          <pc:docMk/>
          <pc:sldMk cId="1787958643" sldId="338"/>
        </pc:sldMkLst>
        <pc:spChg chg="mod">
          <ac:chgData name="Daniel Burrueco" userId="662b8ea2-258a-48be-a4d1-5b5fa12b87a8" providerId="ADAL" clId="{DB26A9A3-673C-4D7E-B4A3-DCC22A8CC4E1}" dt="2020-03-25T13:51:55.940" v="2790" actId="20577"/>
          <ac:spMkLst>
            <pc:docMk/>
            <pc:sldMk cId="1787958643" sldId="338"/>
            <ac:spMk id="3" creationId="{E90F1579-3593-40E2-9287-BCB339F97C80}"/>
          </ac:spMkLst>
        </pc:spChg>
      </pc:sldChg>
      <pc:sldChg chg="modSp add">
        <pc:chgData name="Daniel Burrueco" userId="662b8ea2-258a-48be-a4d1-5b5fa12b87a8" providerId="ADAL" clId="{DB26A9A3-673C-4D7E-B4A3-DCC22A8CC4E1}" dt="2020-03-25T13:52:33.108" v="2832" actId="20577"/>
        <pc:sldMkLst>
          <pc:docMk/>
          <pc:sldMk cId="1333499107" sldId="339"/>
        </pc:sldMkLst>
        <pc:spChg chg="mod">
          <ac:chgData name="Daniel Burrueco" userId="662b8ea2-258a-48be-a4d1-5b5fa12b87a8" providerId="ADAL" clId="{DB26A9A3-673C-4D7E-B4A3-DCC22A8CC4E1}" dt="2020-03-25T13:52:33.108" v="2832" actId="20577"/>
          <ac:spMkLst>
            <pc:docMk/>
            <pc:sldMk cId="1333499107" sldId="339"/>
            <ac:spMk id="3" creationId="{22AFA9B2-3304-4027-9ABC-6DCEF095C94D}"/>
          </ac:spMkLst>
        </pc:spChg>
      </pc:sldChg>
      <pc:sldChg chg="modSp add">
        <pc:chgData name="Daniel Burrueco" userId="662b8ea2-258a-48be-a4d1-5b5fa12b87a8" providerId="ADAL" clId="{DB26A9A3-673C-4D7E-B4A3-DCC22A8CC4E1}" dt="2020-03-25T13:52:51.772" v="2855" actId="20577"/>
        <pc:sldMkLst>
          <pc:docMk/>
          <pc:sldMk cId="560111437" sldId="340"/>
        </pc:sldMkLst>
        <pc:spChg chg="mod">
          <ac:chgData name="Daniel Burrueco" userId="662b8ea2-258a-48be-a4d1-5b5fa12b87a8" providerId="ADAL" clId="{DB26A9A3-673C-4D7E-B4A3-DCC22A8CC4E1}" dt="2020-03-25T13:52:51.772" v="2855" actId="20577"/>
          <ac:spMkLst>
            <pc:docMk/>
            <pc:sldMk cId="560111437" sldId="340"/>
            <ac:spMk id="2" creationId="{0A14D749-B6DE-4D9C-8137-77772EAE3744}"/>
          </ac:spMkLst>
        </pc:spChg>
      </pc:sldChg>
      <pc:sldChg chg="addSp delSp modSp add del">
        <pc:chgData name="Daniel Burrueco" userId="662b8ea2-258a-48be-a4d1-5b5fa12b87a8" providerId="ADAL" clId="{DB26A9A3-673C-4D7E-B4A3-DCC22A8CC4E1}" dt="2020-03-25T13:55:55.693" v="3368" actId="2696"/>
        <pc:sldMkLst>
          <pc:docMk/>
          <pc:sldMk cId="3814048863" sldId="341"/>
        </pc:sldMkLst>
        <pc:spChg chg="mod">
          <ac:chgData name="Daniel Burrueco" userId="662b8ea2-258a-48be-a4d1-5b5fa12b87a8" providerId="ADAL" clId="{DB26A9A3-673C-4D7E-B4A3-DCC22A8CC4E1}" dt="2020-03-25T13:55:43.735" v="3365"/>
          <ac:spMkLst>
            <pc:docMk/>
            <pc:sldMk cId="3814048863" sldId="341"/>
            <ac:spMk id="2" creationId="{56365494-961A-4BC9-9D94-161D68813FDF}"/>
          </ac:spMkLst>
        </pc:spChg>
        <pc:spChg chg="mod">
          <ac:chgData name="Daniel Burrueco" userId="662b8ea2-258a-48be-a4d1-5b5fa12b87a8" providerId="ADAL" clId="{DB26A9A3-673C-4D7E-B4A3-DCC22A8CC4E1}" dt="2020-03-25T13:55:30.331" v="3362" actId="1036"/>
          <ac:spMkLst>
            <pc:docMk/>
            <pc:sldMk cId="3814048863" sldId="341"/>
            <ac:spMk id="3" creationId="{98C1AA70-9F3C-4027-88EF-E034C660521E}"/>
          </ac:spMkLst>
        </pc:spChg>
        <pc:spChg chg="add del mod">
          <ac:chgData name="Daniel Burrueco" userId="662b8ea2-258a-48be-a4d1-5b5fa12b87a8" providerId="ADAL" clId="{DB26A9A3-673C-4D7E-B4A3-DCC22A8CC4E1}" dt="2020-03-25T13:55:26.980" v="3341" actId="478"/>
          <ac:spMkLst>
            <pc:docMk/>
            <pc:sldMk cId="3814048863" sldId="341"/>
            <ac:spMk id="4" creationId="{91A96A7B-60B0-4A53-B81B-B8C01BC8464F}"/>
          </ac:spMkLst>
        </pc:spChg>
      </pc:sldChg>
      <pc:sldChg chg="modSp add del">
        <pc:chgData name="Daniel Burrueco" userId="662b8ea2-258a-48be-a4d1-5b5fa12b87a8" providerId="ADAL" clId="{DB26A9A3-673C-4D7E-B4A3-DCC22A8CC4E1}" dt="2020-03-25T13:56:24.888" v="3399" actId="2696"/>
        <pc:sldMkLst>
          <pc:docMk/>
          <pc:sldMk cId="321092517" sldId="342"/>
        </pc:sldMkLst>
        <pc:spChg chg="mod">
          <ac:chgData name="Daniel Burrueco" userId="662b8ea2-258a-48be-a4d1-5b5fa12b87a8" providerId="ADAL" clId="{DB26A9A3-673C-4D7E-B4A3-DCC22A8CC4E1}" dt="2020-03-25T13:56:02.206" v="3370"/>
          <ac:spMkLst>
            <pc:docMk/>
            <pc:sldMk cId="321092517" sldId="342"/>
            <ac:spMk id="2" creationId="{56365494-961A-4BC9-9D94-161D68813FDF}"/>
          </ac:spMkLst>
        </pc:spChg>
        <pc:spChg chg="mod">
          <ac:chgData name="Daniel Burrueco" userId="662b8ea2-258a-48be-a4d1-5b5fa12b87a8" providerId="ADAL" clId="{DB26A9A3-673C-4D7E-B4A3-DCC22A8CC4E1}" dt="2020-03-25T13:56:13.333" v="3375"/>
          <ac:spMkLst>
            <pc:docMk/>
            <pc:sldMk cId="321092517" sldId="342"/>
            <ac:spMk id="4" creationId="{91A96A7B-60B0-4A53-B81B-B8C01BC8464F}"/>
          </ac:spMkLst>
        </pc:spChg>
      </pc:sldChg>
      <pc:sldChg chg="modSp add">
        <pc:chgData name="Daniel Burrueco" userId="662b8ea2-258a-48be-a4d1-5b5fa12b87a8" providerId="ADAL" clId="{DB26A9A3-673C-4D7E-B4A3-DCC22A8CC4E1}" dt="2020-03-25T13:55:51.634" v="3367"/>
        <pc:sldMkLst>
          <pc:docMk/>
          <pc:sldMk cId="1418636594" sldId="343"/>
        </pc:sldMkLst>
        <pc:spChg chg="mod">
          <ac:chgData name="Daniel Burrueco" userId="662b8ea2-258a-48be-a4d1-5b5fa12b87a8" providerId="ADAL" clId="{DB26A9A3-673C-4D7E-B4A3-DCC22A8CC4E1}" dt="2020-03-25T13:55:45.755" v="3366"/>
          <ac:spMkLst>
            <pc:docMk/>
            <pc:sldMk cId="1418636594" sldId="343"/>
            <ac:spMk id="2" creationId="{646C1D2A-C674-4049-BAC6-D3ACA1900E38}"/>
          </ac:spMkLst>
        </pc:spChg>
        <pc:spChg chg="mod">
          <ac:chgData name="Daniel Burrueco" userId="662b8ea2-258a-48be-a4d1-5b5fa12b87a8" providerId="ADAL" clId="{DB26A9A3-673C-4D7E-B4A3-DCC22A8CC4E1}" dt="2020-03-25T13:55:51.634" v="3367"/>
          <ac:spMkLst>
            <pc:docMk/>
            <pc:sldMk cId="1418636594" sldId="343"/>
            <ac:spMk id="3" creationId="{5C4FAE1D-F81B-4854-B1F2-B8729A16F681}"/>
          </ac:spMkLst>
        </pc:spChg>
      </pc:sldChg>
      <pc:sldChg chg="modSp add">
        <pc:chgData name="Daniel Burrueco" userId="662b8ea2-258a-48be-a4d1-5b5fa12b87a8" providerId="ADAL" clId="{DB26A9A3-673C-4D7E-B4A3-DCC22A8CC4E1}" dt="2020-03-25T13:56:22.508" v="3398" actId="20577"/>
        <pc:sldMkLst>
          <pc:docMk/>
          <pc:sldMk cId="3860530183" sldId="344"/>
        </pc:sldMkLst>
        <pc:spChg chg="mod">
          <ac:chgData name="Daniel Burrueco" userId="662b8ea2-258a-48be-a4d1-5b5fa12b87a8" providerId="ADAL" clId="{DB26A9A3-673C-4D7E-B4A3-DCC22A8CC4E1}" dt="2020-03-25T13:56:08.428" v="3374" actId="6549"/>
          <ac:spMkLst>
            <pc:docMk/>
            <pc:sldMk cId="3860530183" sldId="344"/>
            <ac:spMk id="2" creationId="{646C1D2A-C674-4049-BAC6-D3ACA1900E38}"/>
          </ac:spMkLst>
        </pc:spChg>
        <pc:spChg chg="mod">
          <ac:chgData name="Daniel Burrueco" userId="662b8ea2-258a-48be-a4d1-5b5fa12b87a8" providerId="ADAL" clId="{DB26A9A3-673C-4D7E-B4A3-DCC22A8CC4E1}" dt="2020-03-25T13:56:22.508" v="3398" actId="20577"/>
          <ac:spMkLst>
            <pc:docMk/>
            <pc:sldMk cId="3860530183" sldId="344"/>
            <ac:spMk id="3" creationId="{5C4FAE1D-F81B-4854-B1F2-B8729A16F681}"/>
          </ac:spMkLst>
        </pc:spChg>
      </pc:sldChg>
    </pc:docChg>
  </pc:docChgLst>
  <pc:docChgLst>
    <pc:chgData name="Daniel Burrueco" userId="662b8ea2-258a-48be-a4d1-5b5fa12b87a8" providerId="ADAL" clId="{A756DA63-EF74-4BAC-841A-E40C00590EB7}"/>
    <pc:docChg chg="undo custSel delSld modSld">
      <pc:chgData name="Daniel Burrueco" userId="662b8ea2-258a-48be-a4d1-5b5fa12b87a8" providerId="ADAL" clId="{A756DA63-EF74-4BAC-841A-E40C00590EB7}" dt="2020-02-07T08:42:04.482" v="322" actId="2696"/>
      <pc:docMkLst>
        <pc:docMk/>
      </pc:docMkLst>
      <pc:sldChg chg="addSp modSp">
        <pc:chgData name="Daniel Burrueco" userId="662b8ea2-258a-48be-a4d1-5b5fa12b87a8" providerId="ADAL" clId="{A756DA63-EF74-4BAC-841A-E40C00590EB7}" dt="2020-02-07T08:22:22.090" v="251" actId="1076"/>
        <pc:sldMkLst>
          <pc:docMk/>
          <pc:sldMk cId="284206354" sldId="256"/>
        </pc:sldMkLst>
        <pc:spChg chg="add mod">
          <ac:chgData name="Daniel Burrueco" userId="662b8ea2-258a-48be-a4d1-5b5fa12b87a8" providerId="ADAL" clId="{A756DA63-EF74-4BAC-841A-E40C00590EB7}" dt="2020-02-07T08:22:22.090" v="251" actId="1076"/>
          <ac:spMkLst>
            <pc:docMk/>
            <pc:sldMk cId="284206354" sldId="256"/>
            <ac:spMk id="2" creationId="{A185C1EE-54C7-4DF0-81EB-A93138C975F9}"/>
          </ac:spMkLst>
        </pc:spChg>
      </pc:sldChg>
      <pc:sldChg chg="modSp modAnim">
        <pc:chgData name="Daniel Burrueco" userId="662b8ea2-258a-48be-a4d1-5b5fa12b87a8" providerId="ADAL" clId="{A756DA63-EF74-4BAC-841A-E40C00590EB7}" dt="2020-02-07T08:41:05.526" v="274" actId="1036"/>
        <pc:sldMkLst>
          <pc:docMk/>
          <pc:sldMk cId="2011647265" sldId="257"/>
        </pc:sldMkLst>
        <pc:spChg chg="mod">
          <ac:chgData name="Daniel Burrueco" userId="662b8ea2-258a-48be-a4d1-5b5fa12b87a8" providerId="ADAL" clId="{A756DA63-EF74-4BAC-841A-E40C00590EB7}" dt="2020-02-07T08:41:05.526" v="274" actId="1036"/>
          <ac:spMkLst>
            <pc:docMk/>
            <pc:sldMk cId="2011647265" sldId="257"/>
            <ac:spMk id="3" creationId="{00000000-0000-0000-0000-000000000000}"/>
          </ac:spMkLst>
        </pc:spChg>
      </pc:sldChg>
      <pc:sldChg chg="addSp delSp modSp modAnim">
        <pc:chgData name="Daniel Burrueco" userId="662b8ea2-258a-48be-a4d1-5b5fa12b87a8" providerId="ADAL" clId="{A756DA63-EF74-4BAC-841A-E40C00590EB7}" dt="2020-02-07T08:41:18.063" v="321" actId="1037"/>
        <pc:sldMkLst>
          <pc:docMk/>
          <pc:sldMk cId="20933011" sldId="264"/>
        </pc:sldMkLst>
        <pc:spChg chg="mod">
          <ac:chgData name="Daniel Burrueco" userId="662b8ea2-258a-48be-a4d1-5b5fa12b87a8" providerId="ADAL" clId="{A756DA63-EF74-4BAC-841A-E40C00590EB7}" dt="2020-02-07T08:41:13.811" v="310" actId="1035"/>
          <ac:spMkLst>
            <pc:docMk/>
            <pc:sldMk cId="20933011" sldId="264"/>
            <ac:spMk id="2" creationId="{0B351E5B-D9B5-40EA-97B0-AE9CBA603772}"/>
          </ac:spMkLst>
        </pc:spChg>
        <pc:spChg chg="del">
          <ac:chgData name="Daniel Burrueco" userId="662b8ea2-258a-48be-a4d1-5b5fa12b87a8" providerId="ADAL" clId="{A756DA63-EF74-4BAC-841A-E40C00590EB7}" dt="2020-02-07T08:12:46.491" v="49" actId="478"/>
          <ac:spMkLst>
            <pc:docMk/>
            <pc:sldMk cId="20933011" sldId="264"/>
            <ac:spMk id="3" creationId="{33B389C5-3037-43AA-A128-5880CAE165FC}"/>
          </ac:spMkLst>
        </pc:spChg>
        <pc:spChg chg="mod">
          <ac:chgData name="Daniel Burrueco" userId="662b8ea2-258a-48be-a4d1-5b5fa12b87a8" providerId="ADAL" clId="{A756DA63-EF74-4BAC-841A-E40C00590EB7}" dt="2020-02-07T08:41:18.063" v="321" actId="1037"/>
          <ac:spMkLst>
            <pc:docMk/>
            <pc:sldMk cId="20933011" sldId="264"/>
            <ac:spMk id="4" creationId="{7ECD2651-8593-4363-9662-9904FF6110F6}"/>
          </ac:spMkLst>
        </pc:spChg>
        <pc:spChg chg="add del">
          <ac:chgData name="Daniel Burrueco" userId="662b8ea2-258a-48be-a4d1-5b5fa12b87a8" providerId="ADAL" clId="{A756DA63-EF74-4BAC-841A-E40C00590EB7}" dt="2020-02-07T08:12:50.240" v="51" actId="478"/>
          <ac:spMkLst>
            <pc:docMk/>
            <pc:sldMk cId="20933011" sldId="264"/>
            <ac:spMk id="5" creationId="{DA9CE7B7-7BEC-4439-B11F-25CF70835552}"/>
          </ac:spMkLst>
        </pc:spChg>
        <pc:spChg chg="add del">
          <ac:chgData name="Daniel Burrueco" userId="662b8ea2-258a-48be-a4d1-5b5fa12b87a8" providerId="ADAL" clId="{A756DA63-EF74-4BAC-841A-E40C00590EB7}" dt="2020-02-07T08:12:53.824" v="53" actId="478"/>
          <ac:spMkLst>
            <pc:docMk/>
            <pc:sldMk cId="20933011" sldId="264"/>
            <ac:spMk id="6" creationId="{4E611FC6-73CE-43C0-8D75-49C59DD5AD07}"/>
          </ac:spMkLst>
        </pc:spChg>
        <pc:spChg chg="add del mod">
          <ac:chgData name="Daniel Burrueco" userId="662b8ea2-258a-48be-a4d1-5b5fa12b87a8" providerId="ADAL" clId="{A756DA63-EF74-4BAC-841A-E40C00590EB7}" dt="2020-02-07T08:11:28.543" v="27" actId="478"/>
          <ac:spMkLst>
            <pc:docMk/>
            <pc:sldMk cId="20933011" sldId="264"/>
            <ac:spMk id="8" creationId="{9C1574B0-F9DE-4D56-83F3-F2FBF7306FD0}"/>
          </ac:spMkLst>
        </pc:spChg>
        <pc:spChg chg="add del mod">
          <ac:chgData name="Daniel Burrueco" userId="662b8ea2-258a-48be-a4d1-5b5fa12b87a8" providerId="ADAL" clId="{A756DA63-EF74-4BAC-841A-E40C00590EB7}" dt="2020-02-07T08:12:48.685" v="50" actId="478"/>
          <ac:spMkLst>
            <pc:docMk/>
            <pc:sldMk cId="20933011" sldId="264"/>
            <ac:spMk id="8" creationId="{FAEDFEA8-871A-4DAE-89C5-C1138F7A8422}"/>
          </ac:spMkLst>
        </pc:spChg>
        <pc:spChg chg="add del mod">
          <ac:chgData name="Daniel Burrueco" userId="662b8ea2-258a-48be-a4d1-5b5fa12b87a8" providerId="ADAL" clId="{A756DA63-EF74-4BAC-841A-E40C00590EB7}" dt="2020-02-07T08:11:28.193" v="26" actId="478"/>
          <ac:spMkLst>
            <pc:docMk/>
            <pc:sldMk cId="20933011" sldId="264"/>
            <ac:spMk id="10" creationId="{27E57748-A018-4429-BF9E-F4DCA88C037D}"/>
          </ac:spMkLst>
        </pc:spChg>
        <pc:spChg chg="add del mod">
          <ac:chgData name="Daniel Burrueco" userId="662b8ea2-258a-48be-a4d1-5b5fa12b87a8" providerId="ADAL" clId="{A756DA63-EF74-4BAC-841A-E40C00590EB7}" dt="2020-02-07T08:12:51.902" v="52" actId="478"/>
          <ac:spMkLst>
            <pc:docMk/>
            <pc:sldMk cId="20933011" sldId="264"/>
            <ac:spMk id="10" creationId="{3BAE31B5-A74D-49F6-9A1A-3FB9101D8B4F}"/>
          </ac:spMkLst>
        </pc:spChg>
        <pc:spChg chg="add del mod">
          <ac:chgData name="Daniel Burrueco" userId="662b8ea2-258a-48be-a4d1-5b5fa12b87a8" providerId="ADAL" clId="{A756DA63-EF74-4BAC-841A-E40C00590EB7}" dt="2020-02-07T08:12:56.430" v="54" actId="478"/>
          <ac:spMkLst>
            <pc:docMk/>
            <pc:sldMk cId="20933011" sldId="264"/>
            <ac:spMk id="12" creationId="{0C478454-10BA-4769-9F59-BCABC8312F1D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4" creationId="{59328762-C0ED-4379-8521-6F74C9484198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5" creationId="{3399A5EF-4552-455E-98C9-78C86FF399C4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6" creationId="{FA774F41-8223-414E-9C64-0E8EA6AFDED8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7" creationId="{7CB2FB58-4E68-4966-BE51-613B168EBFBF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8" creationId="{8785DF59-5876-4DA4-9272-9BA127B0344E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9" creationId="{6A5E5BFA-CBFC-4CE6-AF23-3AB3316107AA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20" creationId="{D0FFA2EB-7218-480D-BB0F-018D2E29C126}"/>
          </ac:spMkLst>
        </pc:spChg>
        <pc:graphicFrameChg chg="add del mod">
          <ac:chgData name="Daniel Burrueco" userId="662b8ea2-258a-48be-a4d1-5b5fa12b87a8" providerId="ADAL" clId="{A756DA63-EF74-4BAC-841A-E40C00590EB7}" dt="2020-02-07T08:15:10.500" v="103" actId="478"/>
          <ac:graphicFrameMkLst>
            <pc:docMk/>
            <pc:sldMk cId="20933011" sldId="264"/>
            <ac:graphicFrameMk id="13" creationId="{97A8A2BD-4F2C-40C1-A046-2A9D081468A0}"/>
          </ac:graphicFrameMkLst>
        </pc:graphicFrameChg>
        <pc:cxnChg chg="add del mod">
          <ac:chgData name="Daniel Burrueco" userId="662b8ea2-258a-48be-a4d1-5b5fa12b87a8" providerId="ADAL" clId="{A756DA63-EF74-4BAC-841A-E40C00590EB7}" dt="2020-02-07T08:17:56.651" v="177" actId="478"/>
          <ac:cxnSpMkLst>
            <pc:docMk/>
            <pc:sldMk cId="20933011" sldId="264"/>
            <ac:cxnSpMk id="22" creationId="{6404DC02-083E-4CB8-8973-FA1C5675B767}"/>
          </ac:cxnSpMkLst>
        </pc:cxnChg>
        <pc:cxnChg chg="add del mod">
          <ac:chgData name="Daniel Burrueco" userId="662b8ea2-258a-48be-a4d1-5b5fa12b87a8" providerId="ADAL" clId="{A756DA63-EF74-4BAC-841A-E40C00590EB7}" dt="2020-02-07T08:17:55.309" v="176" actId="478"/>
          <ac:cxnSpMkLst>
            <pc:docMk/>
            <pc:sldMk cId="20933011" sldId="264"/>
            <ac:cxnSpMk id="24" creationId="{B6C67EB8-B333-438C-B36A-EFE87BB13351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26" creationId="{9C966949-D0B1-470B-8BE1-81219BF1D723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28" creationId="{D0325687-130B-4B83-8B5F-7AC50982B3BB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0" creationId="{86113B95-8988-4C5C-908C-D05016BBDAA8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2" creationId="{BDB052F9-57AA-453C-B90B-91F6FF088EF6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4" creationId="{6C6B12C3-2A51-47BC-AEEC-1CCE934A2D66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6" creationId="{801FFE7D-2CD7-4028-A841-DF6DECD24CE7}"/>
          </ac:cxnSpMkLst>
        </pc:cxnChg>
      </pc:sldChg>
      <pc:sldChg chg="del">
        <pc:chgData name="Daniel Burrueco" userId="662b8ea2-258a-48be-a4d1-5b5fa12b87a8" providerId="ADAL" clId="{A756DA63-EF74-4BAC-841A-E40C00590EB7}" dt="2020-02-07T08:42:04.482" v="322" actId="2696"/>
        <pc:sldMkLst>
          <pc:docMk/>
          <pc:sldMk cId="2822652626" sldId="267"/>
        </pc:sldMkLst>
      </pc:sldChg>
    </pc:docChg>
  </pc:docChgLst>
  <pc:docChgLst>
    <pc:chgData name="Daniel Burrueco" userId="662b8ea2-258a-48be-a4d1-5b5fa12b87a8" providerId="ADAL" clId="{2A916DB4-FFB2-488C-8B3F-0502C49DEEBA}"/>
    <pc:docChg chg="modSld">
      <pc:chgData name="Daniel Burrueco" userId="662b8ea2-258a-48be-a4d1-5b5fa12b87a8" providerId="ADAL" clId="{2A916DB4-FFB2-488C-8B3F-0502C49DEEBA}" dt="2020-03-13T15:45:12.821" v="0"/>
      <pc:docMkLst>
        <pc:docMk/>
      </pc:docMkLst>
      <pc:sldChg chg="modTransition">
        <pc:chgData name="Daniel Burrueco" userId="662b8ea2-258a-48be-a4d1-5b5fa12b87a8" providerId="ADAL" clId="{2A916DB4-FFB2-488C-8B3F-0502C49DEEBA}" dt="2020-03-13T15:45:12.821" v="0"/>
        <pc:sldMkLst>
          <pc:docMk/>
          <pc:sldMk cId="201164726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0000">
                <a:srgbClr val="FFFF00"/>
              </a:gs>
              <a:gs pos="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54" y="3942376"/>
            <a:ext cx="9026142" cy="27874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022" y="722994"/>
            <a:ext cx="7251207" cy="1633731"/>
          </a:xfrm>
          <a:prstGeom prst="rect">
            <a:avLst/>
          </a:prstGeom>
        </p:spPr>
      </p:pic>
      <p:sp>
        <p:nvSpPr>
          <p:cNvPr id="17" name="CuadroTexto 16"/>
          <p:cNvSpPr txBox="1"/>
          <p:nvPr userDrawn="1"/>
        </p:nvSpPr>
        <p:spPr>
          <a:xfrm>
            <a:off x="4083563" y="4585568"/>
            <a:ext cx="5037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>
                <a:latin typeface="TrashHand" panose="00000400000000000000" pitchFamily="2" charset="0"/>
              </a:rPr>
              <a:t>Máster Data Science</a:t>
            </a:r>
          </a:p>
        </p:txBody>
      </p:sp>
      <p:sp>
        <p:nvSpPr>
          <p:cNvPr id="19" name="CuadroTexto 18"/>
          <p:cNvSpPr txBox="1"/>
          <p:nvPr userDrawn="1"/>
        </p:nvSpPr>
        <p:spPr>
          <a:xfrm>
            <a:off x="5544402" y="5355009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Daniel Burrueco</a:t>
            </a:r>
            <a:endParaRPr lang="es-ES"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317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940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75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993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8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8978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94160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999586"/>
            <a:ext cx="6798736" cy="3444997"/>
          </a:xfrm>
          <a:prstGeom prst="rect">
            <a:avLst/>
          </a:prstGeom>
        </p:spPr>
        <p:txBody>
          <a:bodyPr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53003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754" y="2892117"/>
            <a:ext cx="3337560" cy="3447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040" y="2892117"/>
            <a:ext cx="3337560" cy="3447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C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FFC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C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C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/>
          <a:lstStyle/>
          <a:p>
            <a:fld id="{35E2C831-D356-4170-8C02-468989B55DBF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/>
          <a:lstStyle/>
          <a:p>
            <a:fld id="{1E48A28E-047F-456C-9E87-EBF468AA978C}" type="slidenum">
              <a:rPr lang="es-ES" smtClean="0"/>
              <a:t>‹Nº›</a:t>
            </a:fld>
            <a:endParaRPr lang="es-E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5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9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80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255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838236" y="140676"/>
            <a:ext cx="2136953" cy="590843"/>
          </a:xfrm>
          <a:prstGeom prst="rect">
            <a:avLst/>
          </a:prstGeom>
        </p:spPr>
      </p:pic>
      <p:sp>
        <p:nvSpPr>
          <p:cNvPr id="13" name="CuadroTexto 12"/>
          <p:cNvSpPr txBox="1"/>
          <p:nvPr userDrawn="1"/>
        </p:nvSpPr>
        <p:spPr>
          <a:xfrm>
            <a:off x="267231" y="209653"/>
            <a:ext cx="3157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>
                <a:latin typeface="TrashHand" panose="00000400000000000000" pitchFamily="2" charset="0"/>
              </a:rPr>
              <a:t>Máster Data Science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0" y="880584"/>
            <a:ext cx="9144000" cy="0"/>
          </a:xfrm>
          <a:prstGeom prst="line">
            <a:avLst/>
          </a:prstGeom>
          <a:ln cmpd="sng">
            <a:gradFill flip="none" rotWithShape="1">
              <a:gsLst>
                <a:gs pos="100000">
                  <a:srgbClr val="FDBB4B"/>
                </a:gs>
                <a:gs pos="0">
                  <a:srgbClr val="FFFF0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149414"/>
            <a:ext cx="5598153" cy="57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85C1EE-54C7-4DF0-81EB-A93138C975F9}"/>
              </a:ext>
            </a:extLst>
          </p:cNvPr>
          <p:cNvSpPr txBox="1"/>
          <p:nvPr/>
        </p:nvSpPr>
        <p:spPr>
          <a:xfrm>
            <a:off x="1627508" y="3075057"/>
            <a:ext cx="5888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latin typeface="Lato" panose="020F0502020204030203"/>
              </a:rPr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842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AD7E29F-9C8D-4291-8597-7A087BAF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0111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9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C2F6F6A-0C47-49E0-8DE6-885964AD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4683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FA9B2-3304-4027-9ABC-6DCEF095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5" y="1914525"/>
            <a:ext cx="6798736" cy="3294593"/>
          </a:xfrm>
        </p:spPr>
        <p:txBody>
          <a:bodyPr/>
          <a:lstStyle/>
          <a:p>
            <a:pPr algn="l"/>
            <a:r>
              <a:rPr lang="es-ES" dirty="0"/>
              <a:t>Entrenemos un clasificador de máximo margen usando la clase SVC (“Support Vector </a:t>
            </a:r>
            <a:r>
              <a:rPr lang="es-ES" dirty="0" err="1"/>
              <a:t>Classifier</a:t>
            </a:r>
            <a:r>
              <a:rPr lang="es-ES" dirty="0"/>
              <a:t>) proveída por </a:t>
            </a:r>
            <a:r>
              <a:rPr lang="es-ES" dirty="0" err="1"/>
              <a:t>Scikit-Learn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27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 err="1"/>
              <a:t>Soft</a:t>
            </a:r>
            <a:r>
              <a:rPr lang="es-ES" b="1" dirty="0"/>
              <a:t> </a:t>
            </a:r>
            <a:r>
              <a:rPr lang="es-ES" b="1" dirty="0" err="1"/>
              <a:t>Margin</a:t>
            </a:r>
            <a:r>
              <a:rPr lang="es-ES" b="1" dirty="0"/>
              <a:t> </a:t>
            </a:r>
            <a:r>
              <a:rPr lang="es-ES" b="1" dirty="0" err="1"/>
              <a:t>Classifiers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687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D3FC845-3647-4BBC-A0B3-0F3B6CC3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3667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C22C2AF-C44C-4569-87EE-D6BE3F0D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4683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8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01B19C-D661-4D76-801B-722553FE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3087" y="2787650"/>
            <a:ext cx="5161945" cy="10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5649B93-15B4-4B8A-9100-DD2B42C57888}"/>
              </a:ext>
            </a:extLst>
          </p:cNvPr>
          <p:cNvSpPr txBox="1"/>
          <p:nvPr/>
        </p:nvSpPr>
        <p:spPr>
          <a:xfrm>
            <a:off x="1374774" y="2016125"/>
            <a:ext cx="647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Lato" panose="020F0502020204030203"/>
              </a:rPr>
              <a:t>Parámetro de regularización, C</a:t>
            </a:r>
          </a:p>
        </p:txBody>
      </p:sp>
      <p:pic>
        <p:nvPicPr>
          <p:cNvPr id="4" name="Imagen 3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573B265D-FCB8-4706-89FF-7F6BD12E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2949514"/>
            <a:ext cx="6468563" cy="10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8CFF92E-894E-4D83-9109-3354CAEF2455}"/>
              </a:ext>
            </a:extLst>
          </p:cNvPr>
          <p:cNvSpPr txBox="1"/>
          <p:nvPr/>
        </p:nvSpPr>
        <p:spPr>
          <a:xfrm>
            <a:off x="1374774" y="968375"/>
            <a:ext cx="647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Lato" panose="020F0502020204030203"/>
              </a:rPr>
              <a:t>Iris: </a:t>
            </a:r>
            <a:r>
              <a:rPr lang="es-ES" sz="2000" b="1" dirty="0" err="1">
                <a:latin typeface="Lato" panose="020F0502020204030203"/>
              </a:rPr>
              <a:t>sepal_length</a:t>
            </a:r>
            <a:r>
              <a:rPr lang="es-ES" sz="2000" b="1" dirty="0">
                <a:latin typeface="Lato" panose="020F0502020204030203"/>
              </a:rPr>
              <a:t>, </a:t>
            </a:r>
            <a:r>
              <a:rPr lang="es-ES" sz="2000" b="1" dirty="0" err="1">
                <a:latin typeface="Lato" panose="020F0502020204030203"/>
              </a:rPr>
              <a:t>sepal_width</a:t>
            </a:r>
            <a:endParaRPr lang="es-ES" sz="2000" b="1" dirty="0">
              <a:latin typeface="Lato" panose="020F0502020204030203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034178-5F73-4C51-A041-4C65C91F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304D139-F752-43E4-B01E-71D01492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066923"/>
            <a:ext cx="436326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CD669A-C77C-4274-9480-307FB89B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6923"/>
            <a:ext cx="436326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9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16E6A-9509-4EA7-9FEF-446A8EB3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3667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FA9B2-3304-4027-9ABC-6DCEF095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5" y="1914525"/>
            <a:ext cx="6798736" cy="3294593"/>
          </a:xfrm>
        </p:spPr>
        <p:txBody>
          <a:bodyPr/>
          <a:lstStyle/>
          <a:p>
            <a:pPr algn="l"/>
            <a:r>
              <a:rPr lang="es-ES" dirty="0"/>
              <a:t>Implementemos un clasificador de margen blando usando la clase ya vista SVC</a:t>
            </a:r>
          </a:p>
        </p:txBody>
      </p:sp>
    </p:spTree>
    <p:extLst>
      <p:ext uri="{BB962C8B-B14F-4D97-AF65-F5344CB8AC3E}">
        <p14:creationId xmlns:p14="http://schemas.microsoft.com/office/powerpoint/2010/main" val="415382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7122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>
            <a:extLst>
              <a:ext uri="{FF2B5EF4-FFF2-40B4-BE49-F238E27FC236}">
                <a16:creationId xmlns:a16="http://schemas.microsoft.com/office/drawing/2014/main" id="{9978C74F-3173-4F77-A401-2317ED88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8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>
            <a:extLst>
              <a:ext uri="{FF2B5EF4-FFF2-40B4-BE49-F238E27FC236}">
                <a16:creationId xmlns:a16="http://schemas.microsoft.com/office/drawing/2014/main" id="{E4B936CA-0BE8-4BD8-ACB5-1C5EB5C7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2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C6F5F24B-3994-4827-A115-C54221EC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7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10A3A0D3-F998-4420-962B-B96F0F37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8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F79BA3D0-1920-42C1-9DE2-5D08933A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/>
              <a:t>Un poco de matemáticas</a:t>
            </a:r>
          </a:p>
        </p:txBody>
      </p:sp>
    </p:spTree>
    <p:extLst>
      <p:ext uri="{BB962C8B-B14F-4D97-AF65-F5344CB8AC3E}">
        <p14:creationId xmlns:p14="http://schemas.microsoft.com/office/powerpoint/2010/main" val="419105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DBD3C50E-1D9D-421D-978D-2432763D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42988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385360D-E14D-4DD7-A6B7-52C9D3E4F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638300"/>
            <a:ext cx="16002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3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732B6F-E917-42BF-BB4F-40503982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43369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4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D8DB9E-DE60-4D7E-9AC0-6596BB5D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41950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2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99B8BBB2-0F9D-47F7-8CC5-850A871B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46417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D8E1BAB3-085D-4D76-A488-48D42FD5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46417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63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94F78B8-84C0-4AF3-B629-1CA784FF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46417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71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3DC474-DA11-41E9-B697-055128C5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2" y="2057400"/>
            <a:ext cx="1857375" cy="819150"/>
          </a:xfrm>
          <a:prstGeom prst="rect">
            <a:avLst/>
          </a:prstGeom>
        </p:spPr>
      </p:pic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25059564-04C6-4270-B760-FCEA8C15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3188494"/>
            <a:ext cx="2686050" cy="876300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50E9136-BA31-428C-9BC7-482F92E90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47738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47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25059564-04C6-4270-B760-FCEA8C15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3188494"/>
            <a:ext cx="2686050" cy="876300"/>
          </a:xfrm>
          <a:prstGeom prst="rect">
            <a:avLst/>
          </a:prstGeom>
        </p:spPr>
      </p:pic>
      <p:pic>
        <p:nvPicPr>
          <p:cNvPr id="4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25E8E369-D462-48DA-B006-B34E7B4EC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276475"/>
            <a:ext cx="1752600" cy="74295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9B57E08-75E3-4CC0-85E5-DAE6D0BC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" y="951452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25059564-04C6-4270-B760-FCEA8C15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3188494"/>
            <a:ext cx="2686050" cy="8763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2F14FE4-AEE7-47BD-9FC8-D4B32237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2495550"/>
            <a:ext cx="1219200" cy="533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32E0C39-9713-46C0-A18A-725BBFB4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" y="951452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0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21B28E0-0EA5-4A8B-8D9D-46DEBD11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8" y="950024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25059564-04C6-4270-B760-FCEA8C15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3188494"/>
            <a:ext cx="2686050" cy="876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373DDC-3F1B-41F3-97C7-61A93CFD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505075"/>
            <a:ext cx="1257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1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D5F78280-01DB-4B45-925A-FD219276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00" y="3057435"/>
            <a:ext cx="682920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AFDC0A8-C1A3-4764-A5AA-019B4AB11D09}"/>
              </a:ext>
            </a:extLst>
          </p:cNvPr>
          <p:cNvSpPr/>
          <p:nvPr/>
        </p:nvSpPr>
        <p:spPr>
          <a:xfrm>
            <a:off x="4572000" y="3070134"/>
            <a:ext cx="1130300" cy="562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8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6A47D09-23B7-4BD3-9DAC-E4AE534A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004888"/>
            <a:ext cx="56864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84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518328-A0B8-4770-8A3B-E45F133015A8}"/>
              </a:ext>
            </a:extLst>
          </p:cNvPr>
          <p:cNvSpPr txBox="1"/>
          <p:nvPr/>
        </p:nvSpPr>
        <p:spPr>
          <a:xfrm>
            <a:off x="1374774" y="1019175"/>
            <a:ext cx="647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Lato" panose="020F0502020204030203"/>
              </a:rPr>
              <a:t>Producto escalar de dos vectores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C34A5A7-873E-4A33-9EF6-57DED3A93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56" y="1662303"/>
            <a:ext cx="45434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61A66B-26F5-4094-B7F9-D4CDC994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4683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820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518328-A0B8-4770-8A3B-E45F133015A8}"/>
              </a:ext>
            </a:extLst>
          </p:cNvPr>
          <p:cNvSpPr txBox="1"/>
          <p:nvPr/>
        </p:nvSpPr>
        <p:spPr>
          <a:xfrm>
            <a:off x="1374774" y="1019175"/>
            <a:ext cx="647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Lato" panose="020F0502020204030203"/>
              </a:rPr>
              <a:t>Producto escalar de dos vectores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14223DA-767E-4FE0-8C94-859B908A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56" y="1666113"/>
            <a:ext cx="45434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8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518328-A0B8-4770-8A3B-E45F133015A8}"/>
              </a:ext>
            </a:extLst>
          </p:cNvPr>
          <p:cNvSpPr txBox="1"/>
          <p:nvPr/>
        </p:nvSpPr>
        <p:spPr>
          <a:xfrm>
            <a:off x="1374774" y="1019175"/>
            <a:ext cx="647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Lato" panose="020F0502020204030203"/>
              </a:rPr>
              <a:t>Producto escalar de dos vectores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F885E31-135A-49FF-878C-2ABCB1FE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56" y="1666173"/>
            <a:ext cx="45434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B17E801-E8DE-4A85-80C1-E2EEC8AE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23" y="2372438"/>
            <a:ext cx="233395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20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D5F78280-01DB-4B45-925A-FD219276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00" y="3057435"/>
            <a:ext cx="682920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AFDC0A8-C1A3-4764-A5AA-019B4AB11D09}"/>
              </a:ext>
            </a:extLst>
          </p:cNvPr>
          <p:cNvSpPr/>
          <p:nvPr/>
        </p:nvSpPr>
        <p:spPr>
          <a:xfrm>
            <a:off x="4572000" y="3070134"/>
            <a:ext cx="1130300" cy="562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9C8CD7-4D01-4B2E-AAEA-3429870E3A3F}"/>
              </a:ext>
            </a:extLst>
          </p:cNvPr>
          <p:cNvSpPr txBox="1"/>
          <p:nvPr/>
        </p:nvSpPr>
        <p:spPr>
          <a:xfrm>
            <a:off x="4268038" y="249708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Lato" panose="020F0502020204030203"/>
              </a:rPr>
              <a:t>Matriz de Gram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4CE64F3-37BA-4F4A-B0CB-26033FB6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4287838"/>
            <a:ext cx="29146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FA9B2-3304-4027-9ABC-6DCEF095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5" y="1914525"/>
            <a:ext cx="6798736" cy="3294593"/>
          </a:xfrm>
        </p:spPr>
        <p:txBody>
          <a:bodyPr/>
          <a:lstStyle/>
          <a:p>
            <a:pPr algn="l"/>
            <a:r>
              <a:rPr lang="es-ES" dirty="0"/>
              <a:t>Algunos </a:t>
            </a:r>
            <a:r>
              <a:rPr lang="es-ES"/>
              <a:t>ejemplos sencillos…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55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 err="1"/>
              <a:t>Kernels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45747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>
            <a:extLst>
              <a:ext uri="{FF2B5EF4-FFF2-40B4-BE49-F238E27FC236}">
                <a16:creationId xmlns:a16="http://schemas.microsoft.com/office/drawing/2014/main" id="{9978C74F-3173-4F77-A401-2317ED88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06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>
            <a:extLst>
              <a:ext uri="{FF2B5EF4-FFF2-40B4-BE49-F238E27FC236}">
                <a16:creationId xmlns:a16="http://schemas.microsoft.com/office/drawing/2014/main" id="{E4B936CA-0BE8-4BD8-ACB5-1C5EB5C7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8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C6F5F24B-3994-4827-A115-C54221EC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52513"/>
            <a:ext cx="66960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351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DC7B7207-1146-45CE-AE5D-98F073AC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29660"/>
            <a:ext cx="6991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794F94-19F8-4533-A5E7-88788AF2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159545"/>
            <a:ext cx="682920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312A3F4-C611-4F93-98E4-E6A9D9BA1383}"/>
              </a:ext>
            </a:extLst>
          </p:cNvPr>
          <p:cNvSpPr/>
          <p:nvPr/>
        </p:nvSpPr>
        <p:spPr>
          <a:xfrm>
            <a:off x="4375150" y="3683545"/>
            <a:ext cx="1612900" cy="549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8CC15E4-DAD2-4D22-A294-C5FFB55F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1695260"/>
            <a:ext cx="7151852" cy="5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1C98BA-D3DA-4AF0-B046-D0314086A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2622804"/>
            <a:ext cx="70866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25CC8BC-F678-4443-9559-119AD09A8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9" y="3949826"/>
            <a:ext cx="7449680" cy="9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88B1155-48A3-4D9F-B401-1DA15DA6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55" y="5162740"/>
            <a:ext cx="2269201" cy="76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EA1879D-2730-4F33-ACC7-020422DA3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31" y="5228843"/>
            <a:ext cx="1571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 err="1"/>
              <a:t>Maximum</a:t>
            </a:r>
            <a:r>
              <a:rPr lang="es-ES" b="1" dirty="0"/>
              <a:t> </a:t>
            </a:r>
            <a:r>
              <a:rPr lang="es-ES" b="1" dirty="0" err="1"/>
              <a:t>Margin</a:t>
            </a:r>
            <a:r>
              <a:rPr lang="es-ES" b="1" dirty="0"/>
              <a:t> </a:t>
            </a:r>
            <a:r>
              <a:rPr lang="es-ES" b="1" dirty="0" err="1"/>
              <a:t>Classifiers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49110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DC7B7207-1146-45CE-AE5D-98F073AC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770124"/>
            <a:ext cx="6991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5CA34E4-636B-487B-A698-8E753B046198}"/>
              </a:ext>
            </a:extLst>
          </p:cNvPr>
          <p:cNvSpPr/>
          <p:nvPr/>
        </p:nvSpPr>
        <p:spPr>
          <a:xfrm>
            <a:off x="4389120" y="2770124"/>
            <a:ext cx="1572768" cy="65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6B693C8-3A63-4DAD-88FD-392337965E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6" t="297"/>
          <a:stretch/>
        </p:blipFill>
        <p:spPr>
          <a:xfrm>
            <a:off x="4489704" y="2843149"/>
            <a:ext cx="1187577" cy="5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 err="1"/>
              <a:t>Kernels</a:t>
            </a:r>
            <a:r>
              <a:rPr lang="es-ES" b="1" dirty="0"/>
              <a:t> comunes</a:t>
            </a:r>
          </a:p>
        </p:txBody>
      </p:sp>
    </p:spTree>
    <p:extLst>
      <p:ext uri="{BB962C8B-B14F-4D97-AF65-F5344CB8AC3E}">
        <p14:creationId xmlns:p14="http://schemas.microsoft.com/office/powerpoint/2010/main" val="357011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A7FEDB-5956-49BA-8C81-96718501C23E}"/>
              </a:ext>
            </a:extLst>
          </p:cNvPr>
          <p:cNvSpPr txBox="1"/>
          <p:nvPr/>
        </p:nvSpPr>
        <p:spPr>
          <a:xfrm>
            <a:off x="2139696" y="2176272"/>
            <a:ext cx="41488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/>
              </a:rPr>
              <a:t>Polynomial</a:t>
            </a:r>
            <a:endParaRPr lang="es-ES" dirty="0">
              <a:latin typeface="Lato" panose="020F050202020403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Gaussian Radial </a:t>
            </a:r>
            <a:r>
              <a:rPr lang="es-ES" dirty="0" err="1">
                <a:latin typeface="Lato" panose="020F0502020204030203"/>
              </a:rPr>
              <a:t>Basis</a:t>
            </a:r>
            <a:r>
              <a:rPr lang="es-ES" dirty="0">
                <a:latin typeface="Lato" panose="020F0502020204030203"/>
              </a:rPr>
              <a:t> </a:t>
            </a:r>
            <a:r>
              <a:rPr lang="es-ES" dirty="0" err="1">
                <a:latin typeface="Lato" panose="020F0502020204030203"/>
              </a:rPr>
              <a:t>Function</a:t>
            </a:r>
            <a:r>
              <a:rPr lang="es-ES" dirty="0">
                <a:latin typeface="Lato" panose="020F0502020204030203"/>
              </a:rPr>
              <a:t> (RBF)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Laplace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/>
              </a:rPr>
              <a:t>Hyperbolic</a:t>
            </a:r>
            <a:r>
              <a:rPr lang="es-ES" dirty="0">
                <a:latin typeface="Lato" panose="020F0502020204030203"/>
              </a:rPr>
              <a:t> </a:t>
            </a:r>
            <a:r>
              <a:rPr lang="es-ES" dirty="0" err="1">
                <a:latin typeface="Lato" panose="020F0502020204030203"/>
              </a:rPr>
              <a:t>tangent</a:t>
            </a:r>
            <a:endParaRPr lang="es-ES" dirty="0">
              <a:latin typeface="Lato" panose="020F050202020403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/>
              </a:rPr>
              <a:t>Sigmoid</a:t>
            </a:r>
            <a:endParaRPr lang="es-ES" dirty="0">
              <a:latin typeface="Lato" panose="020F050202020403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Bessel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ANOVA radial </a:t>
            </a:r>
            <a:r>
              <a:rPr lang="es-ES" dirty="0" err="1">
                <a:latin typeface="Lato" panose="020F0502020204030203"/>
              </a:rPr>
              <a:t>basis</a:t>
            </a:r>
            <a:endParaRPr lang="es-ES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4147245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A7FEDB-5956-49BA-8C81-96718501C23E}"/>
              </a:ext>
            </a:extLst>
          </p:cNvPr>
          <p:cNvSpPr txBox="1"/>
          <p:nvPr/>
        </p:nvSpPr>
        <p:spPr>
          <a:xfrm>
            <a:off x="2196846" y="3277870"/>
            <a:ext cx="4148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/>
              </a:rPr>
              <a:t>Polynomial</a:t>
            </a:r>
            <a:endParaRPr lang="es-ES" dirty="0">
              <a:latin typeface="Lato" panose="020F050202020403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Lato" panose="020F0502020204030203"/>
              </a:rPr>
              <a:t>Gaussian Radial </a:t>
            </a:r>
            <a:r>
              <a:rPr lang="es-ES" dirty="0" err="1">
                <a:latin typeface="Lato" panose="020F0502020204030203"/>
              </a:rPr>
              <a:t>Basis</a:t>
            </a:r>
            <a:r>
              <a:rPr lang="es-ES" dirty="0">
                <a:latin typeface="Lato" panose="020F0502020204030203"/>
              </a:rPr>
              <a:t> </a:t>
            </a:r>
            <a:r>
              <a:rPr lang="es-ES" dirty="0" err="1">
                <a:latin typeface="Lato" panose="020F0502020204030203"/>
              </a:rPr>
              <a:t>Function</a:t>
            </a:r>
            <a:r>
              <a:rPr lang="es-ES" dirty="0">
                <a:latin typeface="Lato" panose="020F0502020204030203"/>
              </a:rPr>
              <a:t> (RBF)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/>
              </a:rPr>
              <a:t>Sigmoid</a:t>
            </a:r>
            <a:endParaRPr lang="es-ES" dirty="0">
              <a:latin typeface="Lato" panose="020F0502020204030203"/>
            </a:endParaRPr>
          </a:p>
        </p:txBody>
      </p:sp>
      <p:pic>
        <p:nvPicPr>
          <p:cNvPr id="9218" name="Picture 2" descr="Resultado de imagen de scikit learn logo">
            <a:extLst>
              <a:ext uri="{FF2B5EF4-FFF2-40B4-BE49-F238E27FC236}">
                <a16:creationId xmlns:a16="http://schemas.microsoft.com/office/drawing/2014/main" id="{61930769-460C-45AB-A027-3C9FCB54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9" y="1377507"/>
            <a:ext cx="2212721" cy="11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02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5ABDB2-903E-44C2-B022-575D267C7D43}"/>
              </a:ext>
            </a:extLst>
          </p:cNvPr>
          <p:cNvSpPr txBox="1"/>
          <p:nvPr/>
        </p:nvSpPr>
        <p:spPr>
          <a:xfrm>
            <a:off x="1619250" y="178435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Lato" panose="020F0502020204030203"/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/>
              <p:nvPr/>
            </p:nvSpPr>
            <p:spPr>
              <a:xfrm>
                <a:off x="3038170" y="3040618"/>
                <a:ext cx="1822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ES" sz="2000" dirty="0">
                    <a:latin typeface="Lato" panose="020F0502020204030203"/>
                  </a:rPr>
                  <a:t>y+c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70" y="3040618"/>
                <a:ext cx="1822102" cy="307777"/>
              </a:xfrm>
              <a:prstGeom prst="rect">
                <a:avLst/>
              </a:prstGeom>
              <a:blipFill>
                <a:blip r:embed="rId2"/>
                <a:stretch>
                  <a:fillRect l="-4682" t="-24000" r="-7692" b="-52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55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5ABDB2-903E-44C2-B022-575D267C7D43}"/>
              </a:ext>
            </a:extLst>
          </p:cNvPr>
          <p:cNvSpPr txBox="1"/>
          <p:nvPr/>
        </p:nvSpPr>
        <p:spPr>
          <a:xfrm>
            <a:off x="1619250" y="1784350"/>
            <a:ext cx="1680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Lato" panose="020F0502020204030203"/>
              </a:rPr>
              <a:t>Polynomial</a:t>
            </a:r>
            <a:endParaRPr lang="es-ES" sz="2400" dirty="0">
              <a:latin typeface="Lato" panose="020F05020202040302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/>
              <p:nvPr/>
            </p:nvSpPr>
            <p:spPr>
              <a:xfrm>
                <a:off x="2846146" y="3040618"/>
                <a:ext cx="2547557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Lato" panose="020F0502020204030203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46" y="3040618"/>
                <a:ext cx="2547557" cy="313291"/>
              </a:xfrm>
              <a:prstGeom prst="rect">
                <a:avLst/>
              </a:prstGeom>
              <a:blipFill>
                <a:blip r:embed="rId2"/>
                <a:stretch>
                  <a:fillRect l="-1675" t="-1961" r="-239" b="-372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1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5ABDB2-903E-44C2-B022-575D267C7D43}"/>
              </a:ext>
            </a:extLst>
          </p:cNvPr>
          <p:cNvSpPr txBox="1"/>
          <p:nvPr/>
        </p:nvSpPr>
        <p:spPr>
          <a:xfrm>
            <a:off x="1619250" y="1784350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Lato" panose="020F0502020204030203"/>
              </a:rPr>
              <a:t>Radial </a:t>
            </a:r>
            <a:r>
              <a:rPr lang="es-ES" sz="2400" dirty="0" err="1">
                <a:latin typeface="Lato" panose="020F0502020204030203"/>
              </a:rPr>
              <a:t>Basis</a:t>
            </a:r>
            <a:r>
              <a:rPr lang="es-ES" sz="2400" dirty="0">
                <a:latin typeface="Lato" panose="020F0502020204030203"/>
              </a:rPr>
              <a:t> </a:t>
            </a:r>
            <a:r>
              <a:rPr lang="es-ES" sz="2400" dirty="0" err="1">
                <a:latin typeface="Lato" panose="020F0502020204030203"/>
              </a:rPr>
              <a:t>Function</a:t>
            </a:r>
            <a:r>
              <a:rPr lang="es-ES" sz="2400" dirty="0">
                <a:latin typeface="Lato" panose="020F0502020204030203"/>
              </a:rPr>
              <a:t> (Gaussian)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/>
              <p:nvPr/>
            </p:nvSpPr>
            <p:spPr>
              <a:xfrm>
                <a:off x="1628394" y="3007249"/>
                <a:ext cx="3916585" cy="527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s-ES" sz="2000" dirty="0">
                  <a:latin typeface="Lato" panose="020F0502020204030203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94" y="3007249"/>
                <a:ext cx="3916585" cy="527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966D3DA-493D-4061-8EEA-526942DAAFE2}"/>
                  </a:ext>
                </a:extLst>
              </p:cNvPr>
              <p:cNvSpPr txBox="1"/>
              <p:nvPr/>
            </p:nvSpPr>
            <p:spPr>
              <a:xfrm>
                <a:off x="5998464" y="3007249"/>
                <a:ext cx="1794915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966D3DA-493D-4061-8EEA-526942DAA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3007249"/>
                <a:ext cx="1794915" cy="578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13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5ABDB2-903E-44C2-B022-575D267C7D43}"/>
              </a:ext>
            </a:extLst>
          </p:cNvPr>
          <p:cNvSpPr txBox="1"/>
          <p:nvPr/>
        </p:nvSpPr>
        <p:spPr>
          <a:xfrm>
            <a:off x="1619250" y="1784350"/>
            <a:ext cx="421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Lato" panose="020F0502020204030203"/>
              </a:rPr>
              <a:t>Sigmoid</a:t>
            </a:r>
            <a:r>
              <a:rPr lang="es-ES" sz="2400" dirty="0">
                <a:latin typeface="Lato" panose="020F0502020204030203"/>
              </a:rPr>
              <a:t> (</a:t>
            </a:r>
            <a:r>
              <a:rPr lang="es-ES" sz="2400" dirty="0" err="1">
                <a:latin typeface="Lato" panose="020F0502020204030203"/>
              </a:rPr>
              <a:t>Hyperbolic</a:t>
            </a:r>
            <a:r>
              <a:rPr lang="es-ES" sz="2400" dirty="0">
                <a:latin typeface="Lato" panose="020F0502020204030203"/>
              </a:rPr>
              <a:t> </a:t>
            </a:r>
            <a:r>
              <a:rPr lang="es-ES" sz="2400" dirty="0" err="1">
                <a:latin typeface="Lato" panose="020F0502020204030203"/>
              </a:rPr>
              <a:t>Tangent</a:t>
            </a:r>
            <a:r>
              <a:rPr lang="es-ES" sz="2400" dirty="0">
                <a:latin typeface="Lato" panose="020F0502020204030203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/>
              <p:nvPr/>
            </p:nvSpPr>
            <p:spPr>
              <a:xfrm>
                <a:off x="3009138" y="3182778"/>
                <a:ext cx="2907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sz="2000" dirty="0">
                  <a:latin typeface="Lato" panose="020F0502020204030203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F798E0-E3CC-4ED8-BB7D-3C0F40CD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38" y="3182778"/>
                <a:ext cx="2907334" cy="307777"/>
              </a:xfrm>
              <a:prstGeom prst="rect">
                <a:avLst/>
              </a:prstGeom>
              <a:blipFill>
                <a:blip r:embed="rId2"/>
                <a:stretch>
                  <a:fillRect l="-1468" b="-274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45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FA9B2-3304-4027-9ABC-6DCEF095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5" y="1914525"/>
            <a:ext cx="6798736" cy="3294593"/>
          </a:xfrm>
        </p:spPr>
        <p:txBody>
          <a:bodyPr/>
          <a:lstStyle/>
          <a:p>
            <a:pPr algn="l"/>
            <a:r>
              <a:rPr lang="es-ES" dirty="0"/>
              <a:t>Pongamos en práctica estos </a:t>
            </a:r>
            <a:r>
              <a:rPr lang="es-ES" dirty="0" err="1"/>
              <a:t>kernels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370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 err="1"/>
              <a:t>Kernels</a:t>
            </a:r>
            <a:r>
              <a:rPr lang="es-ES" b="1" dirty="0"/>
              <a:t>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392154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16E6A-9509-4EA7-9FEF-446A8EB3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400683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38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/>
              <a:t>Implementaciones de </a:t>
            </a:r>
            <a:r>
              <a:rPr lang="es-ES" b="1" dirty="0" err="1"/>
              <a:t>Scikit-Learn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15183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F1579-3593-40E2-9287-BCB339F9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148841"/>
            <a:ext cx="6798736" cy="3584448"/>
          </a:xfrm>
        </p:spPr>
        <p:txBody>
          <a:bodyPr/>
          <a:lstStyle/>
          <a:p>
            <a:r>
              <a:rPr lang="es-ES" dirty="0"/>
              <a:t>Dos librerías:</a:t>
            </a:r>
          </a:p>
          <a:p>
            <a:pPr lvl="1"/>
            <a:r>
              <a:rPr lang="es-ES" dirty="0" err="1"/>
              <a:t>libsvm</a:t>
            </a:r>
            <a:endParaRPr lang="es-ES" dirty="0"/>
          </a:p>
          <a:p>
            <a:pPr lvl="1"/>
            <a:r>
              <a:rPr lang="es-ES" dirty="0" err="1"/>
              <a:t>liblinear</a:t>
            </a:r>
            <a:endParaRPr lang="es-ES" dirty="0"/>
          </a:p>
          <a:p>
            <a:r>
              <a:rPr lang="es-ES" dirty="0"/>
              <a:t>Tres clases:</a:t>
            </a:r>
          </a:p>
          <a:p>
            <a:pPr lvl="1"/>
            <a:r>
              <a:rPr lang="es-ES" dirty="0"/>
              <a:t>SVC</a:t>
            </a:r>
          </a:p>
          <a:p>
            <a:pPr lvl="1"/>
            <a:r>
              <a:rPr lang="es-ES" dirty="0" err="1"/>
              <a:t>NuSVC</a:t>
            </a:r>
            <a:endParaRPr lang="es-ES" dirty="0"/>
          </a:p>
          <a:p>
            <a:pPr lvl="1"/>
            <a:r>
              <a:rPr lang="es-ES" dirty="0" err="1"/>
              <a:t>LinearSVC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537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/>
              <a:t>Escenarios de regresión</a:t>
            </a:r>
          </a:p>
        </p:txBody>
      </p:sp>
    </p:spTree>
    <p:extLst>
      <p:ext uri="{BB962C8B-B14F-4D97-AF65-F5344CB8AC3E}">
        <p14:creationId xmlns:p14="http://schemas.microsoft.com/office/powerpoint/2010/main" val="1171429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F1579-3593-40E2-9287-BCB339F9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148841"/>
            <a:ext cx="6798736" cy="3584448"/>
          </a:xfrm>
        </p:spPr>
        <p:txBody>
          <a:bodyPr/>
          <a:lstStyle/>
          <a:p>
            <a:r>
              <a:rPr lang="es-ES" dirty="0"/>
              <a:t>Dos librerías:</a:t>
            </a:r>
          </a:p>
          <a:p>
            <a:pPr lvl="1"/>
            <a:r>
              <a:rPr lang="es-ES" dirty="0" err="1"/>
              <a:t>libsvm</a:t>
            </a:r>
            <a:endParaRPr lang="es-ES" dirty="0"/>
          </a:p>
          <a:p>
            <a:pPr lvl="1"/>
            <a:r>
              <a:rPr lang="es-ES" dirty="0" err="1"/>
              <a:t>liblinear</a:t>
            </a:r>
            <a:endParaRPr lang="es-ES" dirty="0"/>
          </a:p>
          <a:p>
            <a:r>
              <a:rPr lang="es-ES" dirty="0"/>
              <a:t>Tres clases:</a:t>
            </a:r>
          </a:p>
          <a:p>
            <a:pPr lvl="1"/>
            <a:r>
              <a:rPr lang="es-ES" dirty="0"/>
              <a:t>SVR</a:t>
            </a:r>
          </a:p>
          <a:p>
            <a:pPr lvl="1"/>
            <a:r>
              <a:rPr lang="es-ES" dirty="0" err="1"/>
              <a:t>NuSVR</a:t>
            </a:r>
            <a:endParaRPr lang="es-ES" dirty="0"/>
          </a:p>
          <a:p>
            <a:pPr lvl="1"/>
            <a:r>
              <a:rPr lang="es-ES" dirty="0" err="1"/>
              <a:t>LinearSVR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958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FA9B2-3304-4027-9ABC-6DCEF095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5" y="1914525"/>
            <a:ext cx="6798736" cy="3294593"/>
          </a:xfrm>
        </p:spPr>
        <p:txBody>
          <a:bodyPr/>
          <a:lstStyle/>
          <a:p>
            <a:pPr algn="l"/>
            <a:r>
              <a:rPr lang="es-ES" dirty="0"/>
              <a:t>Hagamos un ejemplo de regresión con SVR</a:t>
            </a:r>
          </a:p>
        </p:txBody>
      </p:sp>
    </p:spTree>
    <p:extLst>
      <p:ext uri="{BB962C8B-B14F-4D97-AF65-F5344CB8AC3E}">
        <p14:creationId xmlns:p14="http://schemas.microsoft.com/office/powerpoint/2010/main" val="13334991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/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560111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1D2A-C674-4049-BAC6-D3ACA190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Ventajas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FAE1D-F81B-4854-B1F2-B8729A16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Efectivos en espacios de alta dimensionalidad</a:t>
            </a:r>
          </a:p>
          <a:p>
            <a:r>
              <a:rPr lang="es-ES" dirty="0"/>
              <a:t>Efectivos cuando el número de dimensiones es mayor que el número de muestras</a:t>
            </a:r>
          </a:p>
          <a:p>
            <a:r>
              <a:rPr lang="es-ES" dirty="0"/>
              <a:t>Eficiente gestión de memoria</a:t>
            </a:r>
          </a:p>
        </p:txBody>
      </p:sp>
    </p:spTree>
    <p:extLst>
      <p:ext uri="{BB962C8B-B14F-4D97-AF65-F5344CB8AC3E}">
        <p14:creationId xmlns:p14="http://schemas.microsoft.com/office/powerpoint/2010/main" val="141863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1D2A-C674-4049-BAC6-D3ACA190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Desventajas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FAE1D-F81B-4854-B1F2-B8729A16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Eficacia dependiente del </a:t>
            </a:r>
            <a:r>
              <a:rPr lang="es-ES" dirty="0" err="1"/>
              <a:t>kernel</a:t>
            </a:r>
            <a:endParaRPr lang="es-ES" dirty="0"/>
          </a:p>
          <a:p>
            <a:r>
              <a:rPr lang="es-ES" dirty="0"/>
              <a:t>Poco eficientes con </a:t>
            </a:r>
            <a:r>
              <a:rPr lang="es-ES" dirty="0" err="1"/>
              <a:t>datasets</a:t>
            </a:r>
            <a:r>
              <a:rPr lang="es-ES" dirty="0"/>
              <a:t> grandes</a:t>
            </a:r>
          </a:p>
          <a:p>
            <a:r>
              <a:rPr lang="es-ES" dirty="0"/>
              <a:t>Tendencia al </a:t>
            </a:r>
            <a:r>
              <a:rPr lang="es-ES" dirty="0" err="1"/>
              <a:t>sobreentrenamiento</a:t>
            </a:r>
            <a:endParaRPr lang="es-ES" dirty="0"/>
          </a:p>
          <a:p>
            <a:r>
              <a:rPr lang="es-ES" dirty="0"/>
              <a:t>No proporciona estimaciones de probabilidad</a:t>
            </a:r>
          </a:p>
          <a:p>
            <a:r>
              <a:rPr lang="es-ES" dirty="0"/>
              <a:t>El límite de decisión depende de los valores más próximos, aunque sean erróneos</a:t>
            </a:r>
          </a:p>
        </p:txBody>
      </p:sp>
    </p:spTree>
    <p:extLst>
      <p:ext uri="{BB962C8B-B14F-4D97-AF65-F5344CB8AC3E}">
        <p14:creationId xmlns:p14="http://schemas.microsoft.com/office/powerpoint/2010/main" val="38605301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5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6435C01-E68B-4D4F-BD23-CB17E260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40017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FDDFC07-71FB-4687-A8A7-3DDBFE12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40017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2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E5FF6A-7A66-4374-A3A9-3C40078F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01115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3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ones KSchool" id="{EEE151E1-9BD8-4146-9F91-3ADF1C526AFE}" vid="{7B327766-D322-4824-8ADC-616011D7F0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872C23FC8E1947AC8521F9A228FB4E" ma:contentTypeVersion="8" ma:contentTypeDescription="Crear nuevo documento." ma:contentTypeScope="" ma:versionID="bb8f1e04e235c8be504e364d1e55da9f">
  <xsd:schema xmlns:xsd="http://www.w3.org/2001/XMLSchema" xmlns:xs="http://www.w3.org/2001/XMLSchema" xmlns:p="http://schemas.microsoft.com/office/2006/metadata/properties" xmlns:ns2="23f58540-22b4-45ac-8bc8-ec64c7919c32" xmlns:ns3="0910e0de-ccbb-42b3-b6ce-bcc211e70987" targetNamespace="http://schemas.microsoft.com/office/2006/metadata/properties" ma:root="true" ma:fieldsID="8488e2e653b694e96f64b771c7c3e40a" ns2:_="" ns3:_="">
    <xsd:import namespace="23f58540-22b4-45ac-8bc8-ec64c7919c32"/>
    <xsd:import namespace="0910e0de-ccbb-42b3-b6ce-bcc211e709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58540-22b4-45ac-8bc8-ec64c7919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0e0de-ccbb-42b3-b6ce-bcc211e70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97C6D-3B42-43C0-9C21-6FC53FC8C7D1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0910e0de-ccbb-42b3-b6ce-bcc211e70987"/>
    <ds:schemaRef ds:uri="23f58540-22b4-45ac-8bc8-ec64c7919c32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3DCFF7-438F-4187-A0E1-C12B59F10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58540-22b4-45ac-8bc8-ec64c7919c32"/>
    <ds:schemaRef ds:uri="0910e0de-ccbb-42b3-b6ce-bcc211e70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AD86DE-3C85-492C-ABE8-144C272E17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TSA</Template>
  <TotalTime>1168</TotalTime>
  <Words>253</Words>
  <Application>Microsoft Office PowerPoint</Application>
  <PresentationFormat>Presentación en pantalla (4:3)</PresentationFormat>
  <Paragraphs>68</Paragraphs>
  <Slides>68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5" baseType="lpstr">
      <vt:lpstr>Arial</vt:lpstr>
      <vt:lpstr>Cambria Math</vt:lpstr>
      <vt:lpstr>Garamond</vt:lpstr>
      <vt:lpstr>Lato</vt:lpstr>
      <vt:lpstr>Lato Thin</vt:lpstr>
      <vt:lpstr>TrashHand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Maximum Margin Classifiers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Soft Margin Classifiers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Support Vector Machines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Un poco de matemáticas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Kernels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Kernels comunes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Kernels personalizados</vt:lpstr>
      <vt:lpstr>Implementaciones de Scikit-Learn</vt:lpstr>
      <vt:lpstr>Presentación de PowerPoint</vt:lpstr>
      <vt:lpstr>Escenarios de regresión</vt:lpstr>
      <vt:lpstr>Presentación de PowerPoint</vt:lpstr>
      <vt:lpstr>Presentación de PowerPoint</vt:lpstr>
      <vt:lpstr>Ventajas y desventajas</vt:lpstr>
      <vt:lpstr>Ventajas</vt:lpstr>
      <vt:lpstr>Desventajas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Burrueco</dc:creator>
  <cp:lastModifiedBy>Daniel Burrueco Del Río</cp:lastModifiedBy>
  <cp:revision>1</cp:revision>
  <dcterms:created xsi:type="dcterms:W3CDTF">2020-02-04T08:56:43Z</dcterms:created>
  <dcterms:modified xsi:type="dcterms:W3CDTF">2020-06-11T16:29:45Z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0x010100A6872C23FC8E1947AC8521F9A228FB4E</vt:lpwstr>
  </property>
</Properties>
</file>