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60" r:id="rId6"/>
    <p:sldId id="259" r:id="rId7"/>
    <p:sldId id="294" r:id="rId8"/>
    <p:sldId id="261" r:id="rId9"/>
    <p:sldId id="262" r:id="rId10"/>
    <p:sldId id="270" r:id="rId11"/>
    <p:sldId id="273" r:id="rId12"/>
    <p:sldId id="297" r:id="rId13"/>
    <p:sldId id="274" r:id="rId14"/>
    <p:sldId id="265" r:id="rId15"/>
    <p:sldId id="268" r:id="rId16"/>
    <p:sldId id="275" r:id="rId17"/>
    <p:sldId id="278" r:id="rId18"/>
    <p:sldId id="295" r:id="rId19"/>
    <p:sldId id="296" r:id="rId20"/>
    <p:sldId id="280" r:id="rId21"/>
    <p:sldId id="281" r:id="rId22"/>
    <p:sldId id="282" r:id="rId23"/>
    <p:sldId id="272" r:id="rId24"/>
    <p:sldId id="283" r:id="rId25"/>
    <p:sldId id="343" r:id="rId26"/>
    <p:sldId id="344" r:id="rId27"/>
    <p:sldId id="285" r:id="rId28"/>
    <p:sldId id="313" r:id="rId29"/>
    <p:sldId id="312" r:id="rId30"/>
    <p:sldId id="311" r:id="rId31"/>
    <p:sldId id="302" r:id="rId32"/>
    <p:sldId id="305" r:id="rId33"/>
    <p:sldId id="306" r:id="rId34"/>
    <p:sldId id="333" r:id="rId35"/>
    <p:sldId id="334" r:id="rId36"/>
    <p:sldId id="335" r:id="rId37"/>
    <p:sldId id="336" r:id="rId38"/>
    <p:sldId id="337" r:id="rId39"/>
    <p:sldId id="338" r:id="rId40"/>
    <p:sldId id="314" r:id="rId41"/>
    <p:sldId id="308" r:id="rId42"/>
    <p:sldId id="326" r:id="rId43"/>
    <p:sldId id="327" r:id="rId44"/>
    <p:sldId id="324" r:id="rId45"/>
    <p:sldId id="325" r:id="rId46"/>
    <p:sldId id="328" r:id="rId47"/>
    <p:sldId id="329" r:id="rId48"/>
    <p:sldId id="331" r:id="rId49"/>
    <p:sldId id="332" r:id="rId50"/>
    <p:sldId id="341" r:id="rId51"/>
    <p:sldId id="342" r:id="rId52"/>
    <p:sldId id="345" r:id="rId53"/>
    <p:sldId id="346" r:id="rId54"/>
    <p:sldId id="258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C0017-8612-4740-9E82-65BAD90EEC42}" v="923" dt="2020-04-02T21:31:03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rrueco" userId="662b8ea2-258a-48be-a4d1-5b5fa12b87a8" providerId="ADAL" clId="{9BBF433E-A9F6-40CE-A791-BCB8500860CF}"/>
    <pc:docChg chg="modSld">
      <pc:chgData name="Daniel Burrueco" userId="662b8ea2-258a-48be-a4d1-5b5fa12b87a8" providerId="ADAL" clId="{9BBF433E-A9F6-40CE-A791-BCB8500860CF}" dt="2020-02-27T10:37:26" v="3"/>
      <pc:docMkLst>
        <pc:docMk/>
      </pc:docMkLst>
      <pc:sldChg chg="modSp modAnim">
        <pc:chgData name="Daniel Burrueco" userId="662b8ea2-258a-48be-a4d1-5b5fa12b87a8" providerId="ADAL" clId="{9BBF433E-A9F6-40CE-A791-BCB8500860CF}" dt="2020-02-27T10:37:26" v="3"/>
        <pc:sldMkLst>
          <pc:docMk/>
          <pc:sldMk cId="20933011" sldId="264"/>
        </pc:sldMkLst>
        <pc:spChg chg="mod">
          <ac:chgData name="Daniel Burrueco" userId="662b8ea2-258a-48be-a4d1-5b5fa12b87a8" providerId="ADAL" clId="{9BBF433E-A9F6-40CE-A791-BCB8500860CF}" dt="2020-02-27T10:36:57.443" v="1"/>
          <ac:spMkLst>
            <pc:docMk/>
            <pc:sldMk cId="20933011" sldId="264"/>
            <ac:spMk id="4" creationId="{7ECD2651-8593-4363-9662-9904FF6110F6}"/>
          </ac:spMkLst>
        </pc:spChg>
      </pc:sldChg>
    </pc:docChg>
  </pc:docChgLst>
  <pc:docChgLst>
    <pc:chgData name="Daniel Burrueco" userId="662b8ea2-258a-48be-a4d1-5b5fa12b87a8" providerId="ADAL" clId="{DB26A9A3-673C-4D7E-B4A3-DCC22A8CC4E1}"/>
    <pc:docChg chg="undo custSel addSld delSld modSld">
      <pc:chgData name="Daniel Burrueco" userId="662b8ea2-258a-48be-a4d1-5b5fa12b87a8" providerId="ADAL" clId="{DB26A9A3-673C-4D7E-B4A3-DCC22A8CC4E1}" dt="2020-03-25T13:56:24.888" v="3399" actId="2696"/>
      <pc:docMkLst>
        <pc:docMk/>
      </pc:docMkLst>
      <pc:sldChg chg="modSp">
        <pc:chgData name="Daniel Burrueco" userId="662b8ea2-258a-48be-a4d1-5b5fa12b87a8" providerId="ADAL" clId="{DB26A9A3-673C-4D7E-B4A3-DCC22A8CC4E1}" dt="2020-03-22T11:04:09.580" v="25" actId="408"/>
        <pc:sldMkLst>
          <pc:docMk/>
          <pc:sldMk cId="284206354" sldId="256"/>
        </pc:sldMkLst>
        <pc:spChg chg="mod">
          <ac:chgData name="Daniel Burrueco" userId="662b8ea2-258a-48be-a4d1-5b5fa12b87a8" providerId="ADAL" clId="{DB26A9A3-673C-4D7E-B4A3-DCC22A8CC4E1}" dt="2020-03-22T11:04:09.580" v="25" actId="408"/>
          <ac:spMkLst>
            <pc:docMk/>
            <pc:sldMk cId="284206354" sldId="256"/>
            <ac:spMk id="2" creationId="{A185C1EE-54C7-4DF0-81EB-A93138C975F9}"/>
          </ac:spMkLst>
        </pc:spChg>
      </pc:sldChg>
      <pc:sldChg chg="del">
        <pc:chgData name="Daniel Burrueco" userId="662b8ea2-258a-48be-a4d1-5b5fa12b87a8" providerId="ADAL" clId="{DB26A9A3-673C-4D7E-B4A3-DCC22A8CC4E1}" dt="2020-03-22T11:05:57.292" v="78" actId="2696"/>
        <pc:sldMkLst>
          <pc:docMk/>
          <pc:sldMk cId="2011647265" sldId="257"/>
        </pc:sldMkLst>
      </pc:sldChg>
      <pc:sldChg chg="delSp del">
        <pc:chgData name="Daniel Burrueco" userId="662b8ea2-258a-48be-a4d1-5b5fa12b87a8" providerId="ADAL" clId="{DB26A9A3-673C-4D7E-B4A3-DCC22A8CC4E1}" dt="2020-03-22T11:05:47.285" v="71" actId="2696"/>
        <pc:sldMkLst>
          <pc:docMk/>
          <pc:sldMk cId="166457329" sldId="260"/>
        </pc:sldMkLst>
        <pc:picChg chg="del">
          <ac:chgData name="Daniel Burrueco" userId="662b8ea2-258a-48be-a4d1-5b5fa12b87a8" providerId="ADAL" clId="{DB26A9A3-673C-4D7E-B4A3-DCC22A8CC4E1}" dt="2020-03-22T11:04:22.480" v="26" actId="478"/>
          <ac:picMkLst>
            <pc:docMk/>
            <pc:sldMk cId="166457329" sldId="260"/>
            <ac:picMk id="2050" creationId="{927E6C84-F9A9-4997-B318-786F82E88EFA}"/>
          </ac:picMkLst>
        </pc:picChg>
      </pc:sldChg>
      <pc:sldChg chg="del">
        <pc:chgData name="Daniel Burrueco" userId="662b8ea2-258a-48be-a4d1-5b5fa12b87a8" providerId="ADAL" clId="{DB26A9A3-673C-4D7E-B4A3-DCC22A8CC4E1}" dt="2020-03-22T11:05:49.130" v="72" actId="2696"/>
        <pc:sldMkLst>
          <pc:docMk/>
          <pc:sldMk cId="3254214028" sldId="261"/>
        </pc:sldMkLst>
      </pc:sldChg>
      <pc:sldChg chg="del">
        <pc:chgData name="Daniel Burrueco" userId="662b8ea2-258a-48be-a4d1-5b5fa12b87a8" providerId="ADAL" clId="{DB26A9A3-673C-4D7E-B4A3-DCC22A8CC4E1}" dt="2020-03-22T11:05:50.967" v="73" actId="2696"/>
        <pc:sldMkLst>
          <pc:docMk/>
          <pc:sldMk cId="74971206" sldId="262"/>
        </pc:sldMkLst>
      </pc:sldChg>
      <pc:sldChg chg="del">
        <pc:chgData name="Daniel Burrueco" userId="662b8ea2-258a-48be-a4d1-5b5fa12b87a8" providerId="ADAL" clId="{DB26A9A3-673C-4D7E-B4A3-DCC22A8CC4E1}" dt="2020-03-22T11:05:51.632" v="74" actId="2696"/>
        <pc:sldMkLst>
          <pc:docMk/>
          <pc:sldMk cId="1949966221" sldId="263"/>
        </pc:sldMkLst>
      </pc:sldChg>
      <pc:sldChg chg="del">
        <pc:chgData name="Daniel Burrueco" userId="662b8ea2-258a-48be-a4d1-5b5fa12b87a8" providerId="ADAL" clId="{DB26A9A3-673C-4D7E-B4A3-DCC22A8CC4E1}" dt="2020-03-22T11:05:53.627" v="77" actId="2696"/>
        <pc:sldMkLst>
          <pc:docMk/>
          <pc:sldMk cId="20933011" sldId="264"/>
        </pc:sldMkLst>
      </pc:sldChg>
      <pc:sldChg chg="del">
        <pc:chgData name="Daniel Burrueco" userId="662b8ea2-258a-48be-a4d1-5b5fa12b87a8" providerId="ADAL" clId="{DB26A9A3-673C-4D7E-B4A3-DCC22A8CC4E1}" dt="2020-03-22T11:05:52.392" v="75" actId="2696"/>
        <pc:sldMkLst>
          <pc:docMk/>
          <pc:sldMk cId="2030412413" sldId="265"/>
        </pc:sldMkLst>
      </pc:sldChg>
      <pc:sldChg chg="del">
        <pc:chgData name="Daniel Burrueco" userId="662b8ea2-258a-48be-a4d1-5b5fa12b87a8" providerId="ADAL" clId="{DB26A9A3-673C-4D7E-B4A3-DCC22A8CC4E1}" dt="2020-03-22T11:05:53.124" v="76" actId="2696"/>
        <pc:sldMkLst>
          <pc:docMk/>
          <pc:sldMk cId="1112418414" sldId="266"/>
        </pc:sldMkLst>
      </pc:sldChg>
      <pc:sldChg chg="addSp modSp add">
        <pc:chgData name="Daniel Burrueco" userId="662b8ea2-258a-48be-a4d1-5b5fa12b87a8" providerId="ADAL" clId="{DB26A9A3-673C-4D7E-B4A3-DCC22A8CC4E1}" dt="2020-03-22T11:09:27.580" v="200" actId="1036"/>
        <pc:sldMkLst>
          <pc:docMk/>
          <pc:sldMk cId="42472792" sldId="267"/>
        </pc:sldMkLst>
        <pc:picChg chg="add mod">
          <ac:chgData name="Daniel Burrueco" userId="662b8ea2-258a-48be-a4d1-5b5fa12b87a8" providerId="ADAL" clId="{DB26A9A3-673C-4D7E-B4A3-DCC22A8CC4E1}" dt="2020-03-22T11:09:27.580" v="200" actId="1036"/>
          <ac:picMkLst>
            <pc:docMk/>
            <pc:sldMk cId="42472792" sldId="267"/>
            <ac:picMk id="1026" creationId="{24116E6A-9509-4EA7-9FEF-446A8EB3C074}"/>
          </ac:picMkLst>
        </pc:picChg>
      </pc:sldChg>
      <pc:sldChg chg="addSp modSp add">
        <pc:chgData name="Daniel Burrueco" userId="662b8ea2-258a-48be-a4d1-5b5fa12b87a8" providerId="ADAL" clId="{DB26A9A3-673C-4D7E-B4A3-DCC22A8CC4E1}" dt="2020-03-22T11:10:04.474" v="202" actId="1036"/>
        <pc:sldMkLst>
          <pc:docMk/>
          <pc:sldMk cId="2135422145" sldId="268"/>
        </pc:sldMkLst>
        <pc:picChg chg="add mod">
          <ac:chgData name="Daniel Burrueco" userId="662b8ea2-258a-48be-a4d1-5b5fa12b87a8" providerId="ADAL" clId="{DB26A9A3-673C-4D7E-B4A3-DCC22A8CC4E1}" dt="2020-03-22T11:10:04.474" v="202" actId="1036"/>
          <ac:picMkLst>
            <pc:docMk/>
            <pc:sldMk cId="2135422145" sldId="268"/>
            <ac:picMk id="2050" creationId="{D8D8DB9E-DE60-4D7E-9AC0-6596BB5D7F0C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4:06:44.660" v="1727" actId="1035"/>
        <pc:sldMkLst>
          <pc:docMk/>
          <pc:sldMk cId="840820920" sldId="269"/>
        </pc:sldMkLst>
        <pc:picChg chg="add mod">
          <ac:chgData name="Daniel Burrueco" userId="662b8ea2-258a-48be-a4d1-5b5fa12b87a8" providerId="ADAL" clId="{DB26A9A3-673C-4D7E-B4A3-DCC22A8CC4E1}" dt="2020-03-24T14:06:44.660" v="1727" actId="1035"/>
          <ac:picMkLst>
            <pc:docMk/>
            <pc:sldMk cId="840820920" sldId="269"/>
            <ac:picMk id="1026" creationId="{5261A66B-26F5-4094-B7F9-D4CDC994C5D9}"/>
          </ac:picMkLst>
        </pc:picChg>
        <pc:picChg chg="add del mod">
          <ac:chgData name="Daniel Burrueco" userId="662b8ea2-258a-48be-a4d1-5b5fa12b87a8" providerId="ADAL" clId="{DB26A9A3-673C-4D7E-B4A3-DCC22A8CC4E1}" dt="2020-03-24T14:06:22.357" v="1701" actId="478"/>
          <ac:picMkLst>
            <pc:docMk/>
            <pc:sldMk cId="840820920" sldId="269"/>
            <ac:picMk id="3074" creationId="{00DE4B0D-7D7D-4EE2-BB38-D5A692DBFDD1}"/>
          </ac:picMkLst>
        </pc:picChg>
      </pc:sldChg>
      <pc:sldChg chg="delSp modSp add">
        <pc:chgData name="Daniel Burrueco" userId="662b8ea2-258a-48be-a4d1-5b5fa12b87a8" providerId="ADAL" clId="{DB26A9A3-673C-4D7E-B4A3-DCC22A8CC4E1}" dt="2020-03-22T11:42:12.818" v="343" actId="113"/>
        <pc:sldMkLst>
          <pc:docMk/>
          <pc:sldMk cId="2049110679" sldId="270"/>
        </pc:sldMkLst>
        <pc:spChg chg="mod">
          <ac:chgData name="Daniel Burrueco" userId="662b8ea2-258a-48be-a4d1-5b5fa12b87a8" providerId="ADAL" clId="{DB26A9A3-673C-4D7E-B4A3-DCC22A8CC4E1}" dt="2020-03-22T11:42:12.818" v="343" actId="113"/>
          <ac:spMkLst>
            <pc:docMk/>
            <pc:sldMk cId="2049110679" sldId="270"/>
            <ac:spMk id="2" creationId="{0A14D749-B6DE-4D9C-8137-77772EAE3744}"/>
          </ac:spMkLst>
        </pc:spChg>
        <pc:spChg chg="del">
          <ac:chgData name="Daniel Burrueco" userId="662b8ea2-258a-48be-a4d1-5b5fa12b87a8" providerId="ADAL" clId="{DB26A9A3-673C-4D7E-B4A3-DCC22A8CC4E1}" dt="2020-03-22T11:05:25.353" v="70" actId="478"/>
          <ac:spMkLst>
            <pc:docMk/>
            <pc:sldMk cId="2049110679" sldId="270"/>
            <ac:spMk id="3" creationId="{E697DDD7-36B7-4B12-AA8B-5AC2221AE83D}"/>
          </ac:spMkLst>
        </pc:spChg>
      </pc:sldChg>
      <pc:sldChg chg="addSp modSp add">
        <pc:chgData name="Daniel Burrueco" userId="662b8ea2-258a-48be-a4d1-5b5fa12b87a8" providerId="ADAL" clId="{DB26A9A3-673C-4D7E-B4A3-DCC22A8CC4E1}" dt="2020-03-22T11:10:57.244" v="254" actId="1035"/>
        <pc:sldMkLst>
          <pc:docMk/>
          <pc:sldMk cId="294310302" sldId="271"/>
        </pc:sldMkLst>
        <pc:picChg chg="add mod">
          <ac:chgData name="Daniel Burrueco" userId="662b8ea2-258a-48be-a4d1-5b5fa12b87a8" providerId="ADAL" clId="{DB26A9A3-673C-4D7E-B4A3-DCC22A8CC4E1}" dt="2020-03-22T11:10:57.244" v="254" actId="1035"/>
          <ac:picMkLst>
            <pc:docMk/>
            <pc:sldMk cId="294310302" sldId="271"/>
            <ac:picMk id="4098" creationId="{16435C01-E68B-4D4F-BD23-CB17E26036D4}"/>
          </ac:picMkLst>
        </pc:picChg>
      </pc:sldChg>
      <pc:sldChg chg="addSp modSp add">
        <pc:chgData name="Daniel Burrueco" userId="662b8ea2-258a-48be-a4d1-5b5fa12b87a8" providerId="ADAL" clId="{DB26A9A3-673C-4D7E-B4A3-DCC22A8CC4E1}" dt="2020-03-22T11:09:12.364" v="180" actId="1036"/>
        <pc:sldMkLst>
          <pc:docMk/>
          <pc:sldMk cId="3687922110" sldId="272"/>
        </pc:sldMkLst>
        <pc:picChg chg="add mod">
          <ac:chgData name="Daniel Burrueco" userId="662b8ea2-258a-48be-a4d1-5b5fa12b87a8" providerId="ADAL" clId="{DB26A9A3-673C-4D7E-B4A3-DCC22A8CC4E1}" dt="2020-03-22T11:09:12.364" v="180" actId="1036"/>
          <ac:picMkLst>
            <pc:docMk/>
            <pc:sldMk cId="3687922110" sldId="272"/>
            <ac:picMk id="5122" creationId="{9FDDFC07-71FB-4687-A8A7-3DDBFE12402C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4:13:07.178" v="1760" actId="478"/>
        <pc:sldMkLst>
          <pc:docMk/>
          <pc:sldMk cId="2549638950" sldId="273"/>
        </pc:sldMkLst>
        <pc:spChg chg="add del mod">
          <ac:chgData name="Daniel Burrueco" userId="662b8ea2-258a-48be-a4d1-5b5fa12b87a8" providerId="ADAL" clId="{DB26A9A3-673C-4D7E-B4A3-DCC22A8CC4E1}" dt="2020-03-24T14:13:07.178" v="1760" actId="478"/>
          <ac:spMkLst>
            <pc:docMk/>
            <pc:sldMk cId="2549638950" sldId="273"/>
            <ac:spMk id="2" creationId="{1A5D1418-9A6F-4695-A125-0AA92D935BE5}"/>
          </ac:spMkLst>
        </pc:spChg>
        <pc:picChg chg="add mod">
          <ac:chgData name="Daniel Burrueco" userId="662b8ea2-258a-48be-a4d1-5b5fa12b87a8" providerId="ADAL" clId="{DB26A9A3-673C-4D7E-B4A3-DCC22A8CC4E1}" dt="2020-03-24T14:13:03.732" v="1759" actId="1036"/>
          <ac:picMkLst>
            <pc:docMk/>
            <pc:sldMk cId="2549638950" sldId="273"/>
            <ac:picMk id="2050" creationId="{A3E5FF6A-7A66-4374-A3A9-3C40078F71F5}"/>
          </ac:picMkLst>
        </pc:picChg>
        <pc:picChg chg="add del mod">
          <ac:chgData name="Daniel Burrueco" userId="662b8ea2-258a-48be-a4d1-5b5fa12b87a8" providerId="ADAL" clId="{DB26A9A3-673C-4D7E-B4A3-DCC22A8CC4E1}" dt="2020-03-24T14:12:59.378" v="1748" actId="478"/>
          <ac:picMkLst>
            <pc:docMk/>
            <pc:sldMk cId="2549638950" sldId="273"/>
            <ac:picMk id="6146" creationId="{7A11F853-9EF1-465E-8F76-21629CF034F5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4:34:32.829" v="1801" actId="1036"/>
        <pc:sldMkLst>
          <pc:docMk/>
          <pc:sldMk cId="2757880349" sldId="274"/>
        </pc:sldMkLst>
        <pc:spChg chg="add del mod">
          <ac:chgData name="Daniel Burrueco" userId="662b8ea2-258a-48be-a4d1-5b5fa12b87a8" providerId="ADAL" clId="{DB26A9A3-673C-4D7E-B4A3-DCC22A8CC4E1}" dt="2020-03-22T11:11:30.245" v="296" actId="478"/>
          <ac:spMkLst>
            <pc:docMk/>
            <pc:sldMk cId="2757880349" sldId="274"/>
            <ac:spMk id="3" creationId="{42ACE787-9FAD-4DA7-9725-F81E5E238E28}"/>
          </ac:spMkLst>
        </pc:spChg>
        <pc:spChg chg="add del mod">
          <ac:chgData name="Daniel Burrueco" userId="662b8ea2-258a-48be-a4d1-5b5fa12b87a8" providerId="ADAL" clId="{DB26A9A3-673C-4D7E-B4A3-DCC22A8CC4E1}" dt="2020-03-24T14:34:28.501" v="1786" actId="478"/>
          <ac:spMkLst>
            <pc:docMk/>
            <pc:sldMk cId="2757880349" sldId="274"/>
            <ac:spMk id="4" creationId="{22E0BBDF-7C38-45CD-8E83-D973DB8678FF}"/>
          </ac:spMkLst>
        </pc:spChg>
        <pc:picChg chg="add mod">
          <ac:chgData name="Daniel Burrueco" userId="662b8ea2-258a-48be-a4d1-5b5fa12b87a8" providerId="ADAL" clId="{DB26A9A3-673C-4D7E-B4A3-DCC22A8CC4E1}" dt="2020-03-24T14:34:32.829" v="1801" actId="1036"/>
          <ac:picMkLst>
            <pc:docMk/>
            <pc:sldMk cId="2757880349" sldId="274"/>
            <ac:picMk id="4098" creationId="{FC2F6F6A-0C47-49E0-8DE6-885964AD360C}"/>
          </ac:picMkLst>
        </pc:picChg>
        <pc:picChg chg="add del mod">
          <ac:chgData name="Daniel Burrueco" userId="662b8ea2-258a-48be-a4d1-5b5fa12b87a8" providerId="ADAL" clId="{DB26A9A3-673C-4D7E-B4A3-DCC22A8CC4E1}" dt="2020-03-24T14:34:24.918" v="1784" actId="478"/>
          <ac:picMkLst>
            <pc:docMk/>
            <pc:sldMk cId="2757880349" sldId="274"/>
            <ac:picMk id="7170" creationId="{464A277E-CD2E-4EF3-852B-E38987E8B196}"/>
          </ac:picMkLst>
        </pc:picChg>
      </pc:sldChg>
      <pc:sldChg chg="add del">
        <pc:chgData name="Daniel Burrueco" userId="662b8ea2-258a-48be-a4d1-5b5fa12b87a8" providerId="ADAL" clId="{DB26A9A3-673C-4D7E-B4A3-DCC22A8CC4E1}" dt="2020-03-22T11:08:16.220" v="100" actId="2696"/>
        <pc:sldMkLst>
          <pc:docMk/>
          <pc:sldMk cId="280872358" sldId="275"/>
        </pc:sldMkLst>
      </pc:sldChg>
      <pc:sldChg chg="addSp modSp add del">
        <pc:chgData name="Daniel Burrueco" userId="662b8ea2-258a-48be-a4d1-5b5fa12b87a8" providerId="ADAL" clId="{DB26A9A3-673C-4D7E-B4A3-DCC22A8CC4E1}" dt="2020-03-24T14:22:42.953" v="1783" actId="2696"/>
        <pc:sldMkLst>
          <pc:docMk/>
          <pc:sldMk cId="588707441" sldId="275"/>
        </pc:sldMkLst>
        <pc:spChg chg="add mod">
          <ac:chgData name="Daniel Burrueco" userId="662b8ea2-258a-48be-a4d1-5b5fa12b87a8" providerId="ADAL" clId="{DB26A9A3-673C-4D7E-B4A3-DCC22A8CC4E1}" dt="2020-03-22T21:41:41.141" v="642" actId="1035"/>
          <ac:spMkLst>
            <pc:docMk/>
            <pc:sldMk cId="588707441" sldId="275"/>
            <ac:spMk id="3" creationId="{058C124A-D5CA-4E51-8FDE-5FDCB32432D0}"/>
          </ac:spMkLst>
        </pc:spChg>
      </pc:sldChg>
      <pc:sldChg chg="addSp delSp add del">
        <pc:chgData name="Daniel Burrueco" userId="662b8ea2-258a-48be-a4d1-5b5fa12b87a8" providerId="ADAL" clId="{DB26A9A3-673C-4D7E-B4A3-DCC22A8CC4E1}" dt="2020-03-22T11:07:31.722" v="90" actId="2696"/>
        <pc:sldMkLst>
          <pc:docMk/>
          <pc:sldMk cId="3992460818" sldId="275"/>
        </pc:sldMkLst>
        <pc:picChg chg="add del">
          <ac:chgData name="Daniel Burrueco" userId="662b8ea2-258a-48be-a4d1-5b5fa12b87a8" providerId="ADAL" clId="{DB26A9A3-673C-4D7E-B4A3-DCC22A8CC4E1}" dt="2020-03-22T11:07:26.988" v="89" actId="478"/>
          <ac:picMkLst>
            <pc:docMk/>
            <pc:sldMk cId="3992460818" sldId="275"/>
            <ac:picMk id="8194" creationId="{EEE6115C-B9C6-4BBA-8479-0E0989F32B25}"/>
          </ac:picMkLst>
        </pc:picChg>
      </pc:sldChg>
      <pc:sldChg chg="modSp add">
        <pc:chgData name="Daniel Burrueco" userId="662b8ea2-258a-48be-a4d1-5b5fa12b87a8" providerId="ADAL" clId="{DB26A9A3-673C-4D7E-B4A3-DCC22A8CC4E1}" dt="2020-03-22T11:42:22.950" v="348" actId="20577"/>
        <pc:sldMkLst>
          <pc:docMk/>
          <pc:sldMk cId="3068770965" sldId="276"/>
        </pc:sldMkLst>
        <pc:spChg chg="mod">
          <ac:chgData name="Daniel Burrueco" userId="662b8ea2-258a-48be-a4d1-5b5fa12b87a8" providerId="ADAL" clId="{DB26A9A3-673C-4D7E-B4A3-DCC22A8CC4E1}" dt="2020-03-22T11:42:22.950" v="348" actId="20577"/>
          <ac:spMkLst>
            <pc:docMk/>
            <pc:sldMk cId="3068770965" sldId="276"/>
            <ac:spMk id="2" creationId="{0A14D749-B6DE-4D9C-8137-77772EAE3744}"/>
          </ac:spMkLst>
        </pc:spChg>
      </pc:sldChg>
      <pc:sldChg chg="addSp modSp add">
        <pc:chgData name="Daniel Burrueco" userId="662b8ea2-258a-48be-a4d1-5b5fa12b87a8" providerId="ADAL" clId="{DB26A9A3-673C-4D7E-B4A3-DCC22A8CC4E1}" dt="2020-03-22T11:42:41.501" v="370" actId="1036"/>
        <pc:sldMkLst>
          <pc:docMk/>
          <pc:sldMk cId="288956078" sldId="277"/>
        </pc:sldMkLst>
        <pc:picChg chg="add mod">
          <ac:chgData name="Daniel Burrueco" userId="662b8ea2-258a-48be-a4d1-5b5fa12b87a8" providerId="ADAL" clId="{DB26A9A3-673C-4D7E-B4A3-DCC22A8CC4E1}" dt="2020-03-22T11:42:41.501" v="370" actId="1036"/>
          <ac:picMkLst>
            <pc:docMk/>
            <pc:sldMk cId="288956078" sldId="277"/>
            <ac:picMk id="9218" creationId="{3D3FC845-3647-4BBC-A0B3-0F3B6CC3ED53}"/>
          </ac:picMkLst>
        </pc:picChg>
      </pc:sldChg>
      <pc:sldChg chg="addSp delSp modSp add del">
        <pc:chgData name="Daniel Burrueco" userId="662b8ea2-258a-48be-a4d1-5b5fa12b87a8" providerId="ADAL" clId="{DB26A9A3-673C-4D7E-B4A3-DCC22A8CC4E1}" dt="2020-03-22T12:22:00.546" v="550" actId="2696"/>
        <pc:sldMkLst>
          <pc:docMk/>
          <pc:sldMk cId="3505471062" sldId="278"/>
        </pc:sldMkLst>
        <pc:spChg chg="add del mod">
          <ac:chgData name="Daniel Burrueco" userId="662b8ea2-258a-48be-a4d1-5b5fa12b87a8" providerId="ADAL" clId="{DB26A9A3-673C-4D7E-B4A3-DCC22A8CC4E1}" dt="2020-03-22T12:20:33.702" v="549" actId="478"/>
          <ac:spMkLst>
            <pc:docMk/>
            <pc:sldMk cId="3505471062" sldId="278"/>
            <ac:spMk id="3" creationId="{A5649B93-15B4-4B8A-9100-DD2B42C57888}"/>
          </ac:spMkLst>
        </pc:spChg>
        <pc:picChg chg="add mod">
          <ac:chgData name="Daniel Burrueco" userId="662b8ea2-258a-48be-a4d1-5b5fa12b87a8" providerId="ADAL" clId="{DB26A9A3-673C-4D7E-B4A3-DCC22A8CC4E1}" dt="2020-03-22T11:43:07.037" v="392" actId="1036"/>
          <ac:picMkLst>
            <pc:docMk/>
            <pc:sldMk cId="3505471062" sldId="278"/>
            <ac:picMk id="11266" creationId="{F64CA5EF-4D10-4E7F-9026-295F2A0D683D}"/>
          </ac:picMkLst>
        </pc:picChg>
      </pc:sldChg>
      <pc:sldChg chg="addSp modSp add del">
        <pc:chgData name="Daniel Burrueco" userId="662b8ea2-258a-48be-a4d1-5b5fa12b87a8" providerId="ADAL" clId="{DB26A9A3-673C-4D7E-B4A3-DCC22A8CC4E1}" dt="2020-03-22T12:22:02.155" v="551" actId="2696"/>
        <pc:sldMkLst>
          <pc:docMk/>
          <pc:sldMk cId="4120360213" sldId="279"/>
        </pc:sldMkLst>
        <pc:picChg chg="add mod">
          <ac:chgData name="Daniel Burrueco" userId="662b8ea2-258a-48be-a4d1-5b5fa12b87a8" providerId="ADAL" clId="{DB26A9A3-673C-4D7E-B4A3-DCC22A8CC4E1}" dt="2020-03-22T11:44:36.646" v="414" actId="1036"/>
          <ac:picMkLst>
            <pc:docMk/>
            <pc:sldMk cId="4120360213" sldId="279"/>
            <ac:picMk id="12290" creationId="{D24BF25A-6980-4454-9AFA-AD8C662EB8B7}"/>
          </ac:picMkLst>
        </pc:picChg>
      </pc:sldChg>
      <pc:sldChg chg="addSp modSp add">
        <pc:chgData name="Daniel Burrueco" userId="662b8ea2-258a-48be-a4d1-5b5fa12b87a8" providerId="ADAL" clId="{DB26A9A3-673C-4D7E-B4A3-DCC22A8CC4E1}" dt="2020-03-22T21:38:32.545" v="564" actId="1076"/>
        <pc:sldMkLst>
          <pc:docMk/>
          <pc:sldMk cId="965899663" sldId="280"/>
        </pc:sldMkLst>
        <pc:picChg chg="add mod">
          <ac:chgData name="Daniel Burrueco" userId="662b8ea2-258a-48be-a4d1-5b5fa12b87a8" providerId="ADAL" clId="{DB26A9A3-673C-4D7E-B4A3-DCC22A8CC4E1}" dt="2020-03-22T21:38:32.545" v="564" actId="1076"/>
          <ac:picMkLst>
            <pc:docMk/>
            <pc:sldMk cId="965899663" sldId="280"/>
            <ac:picMk id="3" creationId="{A4CD669A-C77C-4274-9480-307FB89B7E87}"/>
          </ac:picMkLst>
        </pc:picChg>
        <pc:picChg chg="add mod">
          <ac:chgData name="Daniel Burrueco" userId="662b8ea2-258a-48be-a4d1-5b5fa12b87a8" providerId="ADAL" clId="{DB26A9A3-673C-4D7E-B4A3-DCC22A8CC4E1}" dt="2020-03-22T21:38:30.124" v="563" actId="1076"/>
          <ac:picMkLst>
            <pc:docMk/>
            <pc:sldMk cId="965899663" sldId="280"/>
            <ac:picMk id="13314" creationId="{0304D139-F752-43E4-B01E-71D01492FB50}"/>
          </ac:picMkLst>
        </pc:picChg>
      </pc:sldChg>
      <pc:sldChg chg="addSp modSp add del">
        <pc:chgData name="Daniel Burrueco" userId="662b8ea2-258a-48be-a4d1-5b5fa12b87a8" providerId="ADAL" clId="{DB26A9A3-673C-4D7E-B4A3-DCC22A8CC4E1}" dt="2020-03-22T21:39:15.509" v="566" actId="2696"/>
        <pc:sldMkLst>
          <pc:docMk/>
          <pc:sldMk cId="4179958751" sldId="281"/>
        </pc:sldMkLst>
        <pc:picChg chg="add mod">
          <ac:chgData name="Daniel Burrueco" userId="662b8ea2-258a-48be-a4d1-5b5fa12b87a8" providerId="ADAL" clId="{DB26A9A3-673C-4D7E-B4A3-DCC22A8CC4E1}" dt="2020-03-22T11:45:23.461" v="458" actId="1036"/>
          <ac:picMkLst>
            <pc:docMk/>
            <pc:sldMk cId="4179958751" sldId="281"/>
            <ac:picMk id="14338" creationId="{A3B086CD-068C-4F70-8F7A-6DEFB3A220BE}"/>
          </ac:picMkLst>
        </pc:picChg>
      </pc:sldChg>
      <pc:sldChg chg="modSp add del">
        <pc:chgData name="Daniel Burrueco" userId="662b8ea2-258a-48be-a4d1-5b5fa12b87a8" providerId="ADAL" clId="{DB26A9A3-673C-4D7E-B4A3-DCC22A8CC4E1}" dt="2020-03-22T12:11:05.374" v="507" actId="2696"/>
        <pc:sldMkLst>
          <pc:docMk/>
          <pc:sldMk cId="301167155" sldId="282"/>
        </pc:sldMkLst>
        <pc:spChg chg="mod">
          <ac:chgData name="Daniel Burrueco" userId="662b8ea2-258a-48be-a4d1-5b5fa12b87a8" providerId="ADAL" clId="{DB26A9A3-673C-4D7E-B4A3-DCC22A8CC4E1}" dt="2020-03-22T12:07:58.020" v="497" actId="404"/>
          <ac:spMkLst>
            <pc:docMk/>
            <pc:sldMk cId="301167155" sldId="282"/>
            <ac:spMk id="2" creationId="{0A14D749-B6DE-4D9C-8137-77772EAE3744}"/>
          </ac:spMkLst>
        </pc:spChg>
      </pc:sldChg>
      <pc:sldChg chg="addSp delSp modSp add del">
        <pc:chgData name="Daniel Burrueco" userId="662b8ea2-258a-48be-a4d1-5b5fa12b87a8" providerId="ADAL" clId="{DB26A9A3-673C-4D7E-B4A3-DCC22A8CC4E1}" dt="2020-03-23T10:03:34.377" v="1296" actId="2696"/>
        <pc:sldMkLst>
          <pc:docMk/>
          <pc:sldMk cId="118325950" sldId="283"/>
        </pc:sldMkLst>
        <pc:spChg chg="mod">
          <ac:chgData name="Daniel Burrueco" userId="662b8ea2-258a-48be-a4d1-5b5fa12b87a8" providerId="ADAL" clId="{DB26A9A3-673C-4D7E-B4A3-DCC22A8CC4E1}" dt="2020-03-22T12:11:03.607" v="506" actId="1076"/>
          <ac:spMkLst>
            <pc:docMk/>
            <pc:sldMk cId="118325950" sldId="283"/>
            <ac:spMk id="3" creationId="{A5649B93-15B4-4B8A-9100-DD2B42C57888}"/>
          </ac:spMkLst>
        </pc:spChg>
        <pc:picChg chg="add mod">
          <ac:chgData name="Daniel Burrueco" userId="662b8ea2-258a-48be-a4d1-5b5fa12b87a8" providerId="ADAL" clId="{DB26A9A3-673C-4D7E-B4A3-DCC22A8CC4E1}" dt="2020-03-22T12:18:47.990" v="548" actId="1076"/>
          <ac:picMkLst>
            <pc:docMk/>
            <pc:sldMk cId="118325950" sldId="283"/>
            <ac:picMk id="4" creationId="{573B265D-FCB8-4706-89FF-7F6BD12EE703}"/>
          </ac:picMkLst>
        </pc:picChg>
        <pc:picChg chg="del">
          <ac:chgData name="Daniel Burrueco" userId="662b8ea2-258a-48be-a4d1-5b5fa12b87a8" providerId="ADAL" clId="{DB26A9A3-673C-4D7E-B4A3-DCC22A8CC4E1}" dt="2020-03-22T12:10:37.287" v="499" actId="478"/>
          <ac:picMkLst>
            <pc:docMk/>
            <pc:sldMk cId="118325950" sldId="283"/>
            <ac:picMk id="11266" creationId="{F64CA5EF-4D10-4E7F-9026-295F2A0D683D}"/>
          </ac:picMkLst>
        </pc:picChg>
      </pc:sldChg>
      <pc:sldChg chg="add del">
        <pc:chgData name="Daniel Burrueco" userId="662b8ea2-258a-48be-a4d1-5b5fa12b87a8" providerId="ADAL" clId="{DB26A9A3-673C-4D7E-B4A3-DCC22A8CC4E1}" dt="2020-03-23T10:03:33.621" v="1294"/>
        <pc:sldMkLst>
          <pc:docMk/>
          <pc:sldMk cId="4137112303" sldId="283"/>
        </pc:sldMkLst>
      </pc:sldChg>
      <pc:sldChg chg="addSp delSp modSp add del">
        <pc:chgData name="Daniel Burrueco" userId="662b8ea2-258a-48be-a4d1-5b5fa12b87a8" providerId="ADAL" clId="{DB26A9A3-673C-4D7E-B4A3-DCC22A8CC4E1}" dt="2020-03-23T10:03:34.376" v="1295" actId="2696"/>
        <pc:sldMkLst>
          <pc:docMk/>
          <pc:sldMk cId="2507559182" sldId="284"/>
        </pc:sldMkLst>
        <pc:spChg chg="del">
          <ac:chgData name="Daniel Burrueco" userId="662b8ea2-258a-48be-a4d1-5b5fa12b87a8" providerId="ADAL" clId="{DB26A9A3-673C-4D7E-B4A3-DCC22A8CC4E1}" dt="2020-03-22T12:15:15.399" v="511" actId="478"/>
          <ac:spMkLst>
            <pc:docMk/>
            <pc:sldMk cId="2507559182" sldId="284"/>
            <ac:spMk id="3" creationId="{A5649B93-15B4-4B8A-9100-DD2B42C57888}"/>
          </ac:spMkLst>
        </pc:spChg>
        <pc:picChg chg="del">
          <ac:chgData name="Daniel Burrueco" userId="662b8ea2-258a-48be-a4d1-5b5fa12b87a8" providerId="ADAL" clId="{DB26A9A3-673C-4D7E-B4A3-DCC22A8CC4E1}" dt="2020-03-22T12:15:20.199" v="512" actId="478"/>
          <ac:picMkLst>
            <pc:docMk/>
            <pc:sldMk cId="2507559182" sldId="284"/>
            <ac:picMk id="4" creationId="{573B265D-FCB8-4706-89FF-7F6BD12EE703}"/>
          </ac:picMkLst>
        </pc:picChg>
        <pc:picChg chg="add mod">
          <ac:chgData name="Daniel Burrueco" userId="662b8ea2-258a-48be-a4d1-5b5fa12b87a8" providerId="ADAL" clId="{DB26A9A3-673C-4D7E-B4A3-DCC22A8CC4E1}" dt="2020-03-22T12:17:57.334" v="535" actId="1037"/>
          <ac:picMkLst>
            <pc:docMk/>
            <pc:sldMk cId="2507559182" sldId="284"/>
            <ac:picMk id="5" creationId="{C101B19C-D661-4D76-801B-722553FE51F9}"/>
          </ac:picMkLst>
        </pc:picChg>
      </pc:sldChg>
      <pc:sldChg chg="add del">
        <pc:chgData name="Daniel Burrueco" userId="662b8ea2-258a-48be-a4d1-5b5fa12b87a8" providerId="ADAL" clId="{DB26A9A3-673C-4D7E-B4A3-DCC22A8CC4E1}" dt="2020-03-23T10:03:33.621" v="1294"/>
        <pc:sldMkLst>
          <pc:docMk/>
          <pc:sldMk cId="3104450549" sldId="284"/>
        </pc:sldMkLst>
      </pc:sldChg>
      <pc:sldChg chg="addSp modSp add del">
        <pc:chgData name="Daniel Burrueco" userId="662b8ea2-258a-48be-a4d1-5b5fa12b87a8" providerId="ADAL" clId="{DB26A9A3-673C-4D7E-B4A3-DCC22A8CC4E1}" dt="2020-03-23T15:54:20.552" v="1638" actId="2696"/>
        <pc:sldMkLst>
          <pc:docMk/>
          <pc:sldMk cId="1797341196" sldId="285"/>
        </pc:sldMkLst>
        <pc:spChg chg="add mod">
          <ac:chgData name="Daniel Burrueco" userId="662b8ea2-258a-48be-a4d1-5b5fa12b87a8" providerId="ADAL" clId="{DB26A9A3-673C-4D7E-B4A3-DCC22A8CC4E1}" dt="2020-03-22T21:40:22.935" v="602" actId="20577"/>
          <ac:spMkLst>
            <pc:docMk/>
            <pc:sldMk cId="1797341196" sldId="285"/>
            <ac:spMk id="3" creationId="{A9DDB65C-8F28-45D8-A187-2270DE30AA2B}"/>
          </ac:spMkLst>
        </pc:spChg>
        <pc:picChg chg="add mod">
          <ac:chgData name="Daniel Burrueco" userId="662b8ea2-258a-48be-a4d1-5b5fa12b87a8" providerId="ADAL" clId="{DB26A9A3-673C-4D7E-B4A3-DCC22A8CC4E1}" dt="2020-03-22T21:40:08.662" v="588" actId="1036"/>
          <ac:picMkLst>
            <pc:docMk/>
            <pc:sldMk cId="1797341196" sldId="285"/>
            <ac:picMk id="15362" creationId="{5D6A076B-6FF5-4C43-838C-5801AB488353}"/>
          </ac:picMkLst>
        </pc:picChg>
      </pc:sldChg>
      <pc:sldChg chg="add del">
        <pc:chgData name="Daniel Burrueco" userId="662b8ea2-258a-48be-a4d1-5b5fa12b87a8" providerId="ADAL" clId="{DB26A9A3-673C-4D7E-B4A3-DCC22A8CC4E1}" dt="2020-03-22T12:15:23.615" v="514"/>
        <pc:sldMkLst>
          <pc:docMk/>
          <pc:sldMk cId="2115527237" sldId="285"/>
        </pc:sldMkLst>
      </pc:sldChg>
      <pc:sldChg chg="add del">
        <pc:chgData name="Daniel Burrueco" userId="662b8ea2-258a-48be-a4d1-5b5fa12b87a8" providerId="ADAL" clId="{DB26A9A3-673C-4D7E-B4A3-DCC22A8CC4E1}" dt="2020-03-22T21:39:14.722" v="565" actId="2696"/>
        <pc:sldMkLst>
          <pc:docMk/>
          <pc:sldMk cId="2259992451" sldId="285"/>
        </pc:sldMkLst>
      </pc:sldChg>
      <pc:sldChg chg="modSp add del">
        <pc:chgData name="Daniel Burrueco" userId="662b8ea2-258a-48be-a4d1-5b5fa12b87a8" providerId="ADAL" clId="{DB26A9A3-673C-4D7E-B4A3-DCC22A8CC4E1}" dt="2020-03-24T14:56:23.179" v="1846" actId="2696"/>
        <pc:sldMkLst>
          <pc:docMk/>
          <pc:sldMk cId="1451747224" sldId="286"/>
        </pc:sldMkLst>
        <pc:spChg chg="mod">
          <ac:chgData name="Daniel Burrueco" userId="662b8ea2-258a-48be-a4d1-5b5fa12b87a8" providerId="ADAL" clId="{DB26A9A3-673C-4D7E-B4A3-DCC22A8CC4E1}" dt="2020-03-22T21:41:20.583" v="626" actId="1035"/>
          <ac:spMkLst>
            <pc:docMk/>
            <pc:sldMk cId="1451747224" sldId="286"/>
            <ac:spMk id="3" creationId="{A9DDB65C-8F28-45D8-A187-2270DE30AA2B}"/>
          </ac:spMkLst>
        </pc:spChg>
      </pc:sldChg>
      <pc:sldChg chg="modSp add">
        <pc:chgData name="Daniel Burrueco" userId="662b8ea2-258a-48be-a4d1-5b5fa12b87a8" providerId="ADAL" clId="{DB26A9A3-673C-4D7E-B4A3-DCC22A8CC4E1}" dt="2020-03-22T21:52:30.935" v="674" actId="20577"/>
        <pc:sldMkLst>
          <pc:docMk/>
          <pc:sldMk cId="371224219" sldId="287"/>
        </pc:sldMkLst>
        <pc:spChg chg="mod">
          <ac:chgData name="Daniel Burrueco" userId="662b8ea2-258a-48be-a4d1-5b5fa12b87a8" providerId="ADAL" clId="{DB26A9A3-673C-4D7E-B4A3-DCC22A8CC4E1}" dt="2020-03-22T21:52:30.935" v="674" actId="20577"/>
          <ac:spMkLst>
            <pc:docMk/>
            <pc:sldMk cId="371224219" sldId="287"/>
            <ac:spMk id="2" creationId="{0A14D749-B6DE-4D9C-8137-77772EAE3744}"/>
          </ac:spMkLst>
        </pc:spChg>
      </pc:sldChg>
      <pc:sldChg chg="addSp delSp modSp add">
        <pc:chgData name="Daniel Burrueco" userId="662b8ea2-258a-48be-a4d1-5b5fa12b87a8" providerId="ADAL" clId="{DB26A9A3-673C-4D7E-B4A3-DCC22A8CC4E1}" dt="2020-03-22T22:03:52.679" v="916" actId="1036"/>
        <pc:sldMkLst>
          <pc:docMk/>
          <pc:sldMk cId="1471489755" sldId="288"/>
        </pc:sldMkLst>
        <pc:picChg chg="add del mod">
          <ac:chgData name="Daniel Burrueco" userId="662b8ea2-258a-48be-a4d1-5b5fa12b87a8" providerId="ADAL" clId="{DB26A9A3-673C-4D7E-B4A3-DCC22A8CC4E1}" dt="2020-03-22T21:55:37.040" v="735" actId="478"/>
          <ac:picMkLst>
            <pc:docMk/>
            <pc:sldMk cId="1471489755" sldId="288"/>
            <ac:picMk id="19458" creationId="{46ECC5CB-7F31-4E07-837E-52820910C3DA}"/>
          </ac:picMkLst>
        </pc:picChg>
        <pc:picChg chg="add del mod">
          <ac:chgData name="Daniel Burrueco" userId="662b8ea2-258a-48be-a4d1-5b5fa12b87a8" providerId="ADAL" clId="{DB26A9A3-673C-4D7E-B4A3-DCC22A8CC4E1}" dt="2020-03-22T21:56:33.246" v="757" actId="478"/>
          <ac:picMkLst>
            <pc:docMk/>
            <pc:sldMk cId="1471489755" sldId="288"/>
            <ac:picMk id="19460" creationId="{5B23D310-5F26-43DF-83A9-7DFF7BFA5D2D}"/>
          </ac:picMkLst>
        </pc:picChg>
        <pc:picChg chg="add del mod">
          <ac:chgData name="Daniel Burrueco" userId="662b8ea2-258a-48be-a4d1-5b5fa12b87a8" providerId="ADAL" clId="{DB26A9A3-673C-4D7E-B4A3-DCC22A8CC4E1}" dt="2020-03-22T22:02:32.294" v="801" actId="478"/>
          <ac:picMkLst>
            <pc:docMk/>
            <pc:sldMk cId="1471489755" sldId="288"/>
            <ac:picMk id="19462" creationId="{2BE2792B-EAE7-4C6C-9B95-99AA194D87BA}"/>
          </ac:picMkLst>
        </pc:picChg>
        <pc:picChg chg="add mod">
          <ac:chgData name="Daniel Burrueco" userId="662b8ea2-258a-48be-a4d1-5b5fa12b87a8" providerId="ADAL" clId="{DB26A9A3-673C-4D7E-B4A3-DCC22A8CC4E1}" dt="2020-03-22T22:03:52.679" v="916" actId="1036"/>
          <ac:picMkLst>
            <pc:docMk/>
            <pc:sldMk cId="1471489755" sldId="288"/>
            <ac:picMk id="19464" creationId="{9978C74F-3173-4F77-A401-2317ED880F8E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2T22:04:05.959" v="951" actId="1036"/>
        <pc:sldMkLst>
          <pc:docMk/>
          <pc:sldMk cId="2581225121" sldId="289"/>
        </pc:sldMkLst>
        <pc:picChg chg="add del mod">
          <ac:chgData name="Daniel Burrueco" userId="662b8ea2-258a-48be-a4d1-5b5fa12b87a8" providerId="ADAL" clId="{DB26A9A3-673C-4D7E-B4A3-DCC22A8CC4E1}" dt="2020-03-22T21:56:34.867" v="758" actId="478"/>
          <ac:picMkLst>
            <pc:docMk/>
            <pc:sldMk cId="2581225121" sldId="289"/>
            <ac:picMk id="21506" creationId="{761BF6BC-0D6C-4A4A-8EAF-29BD8F04C761}"/>
          </ac:picMkLst>
        </pc:picChg>
        <pc:picChg chg="add del mod">
          <ac:chgData name="Daniel Burrueco" userId="662b8ea2-258a-48be-a4d1-5b5fa12b87a8" providerId="ADAL" clId="{DB26A9A3-673C-4D7E-B4A3-DCC22A8CC4E1}" dt="2020-03-22T22:02:36.411" v="803" actId="478"/>
          <ac:picMkLst>
            <pc:docMk/>
            <pc:sldMk cId="2581225121" sldId="289"/>
            <ac:picMk id="21508" creationId="{64D705C7-1B56-410C-97D5-63FCFA1CBDD5}"/>
          </ac:picMkLst>
        </pc:picChg>
        <pc:picChg chg="add mod">
          <ac:chgData name="Daniel Burrueco" userId="662b8ea2-258a-48be-a4d1-5b5fa12b87a8" providerId="ADAL" clId="{DB26A9A3-673C-4D7E-B4A3-DCC22A8CC4E1}" dt="2020-03-22T22:04:05.959" v="951" actId="1036"/>
          <ac:picMkLst>
            <pc:docMk/>
            <pc:sldMk cId="2581225121" sldId="289"/>
            <ac:picMk id="21510" creationId="{E4B936CA-0BE8-4BD8-ACB5-1C5EB5C7356F}"/>
          </ac:picMkLst>
        </pc:picChg>
      </pc:sldChg>
      <pc:sldChg chg="addSp modSp add">
        <pc:chgData name="Daniel Burrueco" userId="662b8ea2-258a-48be-a4d1-5b5fa12b87a8" providerId="ADAL" clId="{DB26A9A3-673C-4D7E-B4A3-DCC22A8CC4E1}" dt="2020-03-22T22:04:22.006" v="986" actId="1036"/>
        <pc:sldMkLst>
          <pc:docMk/>
          <pc:sldMk cId="1163175301" sldId="290"/>
        </pc:sldMkLst>
        <pc:picChg chg="add mod">
          <ac:chgData name="Daniel Burrueco" userId="662b8ea2-258a-48be-a4d1-5b5fa12b87a8" providerId="ADAL" clId="{DB26A9A3-673C-4D7E-B4A3-DCC22A8CC4E1}" dt="2020-03-22T22:04:22.006" v="986" actId="1036"/>
          <ac:picMkLst>
            <pc:docMk/>
            <pc:sldMk cId="1163175301" sldId="290"/>
            <ac:picMk id="22530" creationId="{C6F5F24B-3994-4827-A115-C54221ECE7C6}"/>
          </ac:picMkLst>
        </pc:picChg>
      </pc:sldChg>
      <pc:sldChg chg="addSp modSp add">
        <pc:chgData name="Daniel Burrueco" userId="662b8ea2-258a-48be-a4d1-5b5fa12b87a8" providerId="ADAL" clId="{DB26A9A3-673C-4D7E-B4A3-DCC22A8CC4E1}" dt="2020-03-22T22:06:26.886" v="1050" actId="1036"/>
        <pc:sldMkLst>
          <pc:docMk/>
          <pc:sldMk cId="2321085843" sldId="291"/>
        </pc:sldMkLst>
        <pc:picChg chg="add mod">
          <ac:chgData name="Daniel Burrueco" userId="662b8ea2-258a-48be-a4d1-5b5fa12b87a8" providerId="ADAL" clId="{DB26A9A3-673C-4D7E-B4A3-DCC22A8CC4E1}" dt="2020-03-22T22:06:26.886" v="1050" actId="1036"/>
          <ac:picMkLst>
            <pc:docMk/>
            <pc:sldMk cId="2321085843" sldId="291"/>
            <ac:picMk id="23554" creationId="{10A3A0D3-F998-4420-962B-B96F0F37D183}"/>
          </ac:picMkLst>
        </pc:picChg>
      </pc:sldChg>
      <pc:sldChg chg="addSp modSp add">
        <pc:chgData name="Daniel Burrueco" userId="662b8ea2-258a-48be-a4d1-5b5fa12b87a8" providerId="ADAL" clId="{DB26A9A3-673C-4D7E-B4A3-DCC22A8CC4E1}" dt="2020-03-22T22:06:54.381" v="1110" actId="1036"/>
        <pc:sldMkLst>
          <pc:docMk/>
          <pc:sldMk cId="368167143" sldId="292"/>
        </pc:sldMkLst>
        <pc:picChg chg="add mod">
          <ac:chgData name="Daniel Burrueco" userId="662b8ea2-258a-48be-a4d1-5b5fa12b87a8" providerId="ADAL" clId="{DB26A9A3-673C-4D7E-B4A3-DCC22A8CC4E1}" dt="2020-03-22T22:06:54.381" v="1110" actId="1036"/>
          <ac:picMkLst>
            <pc:docMk/>
            <pc:sldMk cId="368167143" sldId="292"/>
            <ac:picMk id="24578" creationId="{F79BA3D0-1920-42C1-9DE2-5D08933AF8AE}"/>
          </ac:picMkLst>
        </pc:picChg>
      </pc:sldChg>
      <pc:sldChg chg="add del">
        <pc:chgData name="Daniel Burrueco" userId="662b8ea2-258a-48be-a4d1-5b5fa12b87a8" providerId="ADAL" clId="{DB26A9A3-673C-4D7E-B4A3-DCC22A8CC4E1}" dt="2020-03-22T22:08:46.483" v="1112" actId="2696"/>
        <pc:sldMkLst>
          <pc:docMk/>
          <pc:sldMk cId="1236412894" sldId="293"/>
        </pc:sldMkLst>
      </pc:sldChg>
      <pc:sldChg chg="addSp delSp modSp add delAnim modAnim">
        <pc:chgData name="Daniel Burrueco" userId="662b8ea2-258a-48be-a4d1-5b5fa12b87a8" providerId="ADAL" clId="{DB26A9A3-673C-4D7E-B4A3-DCC22A8CC4E1}" dt="2020-03-23T11:17:36.618" v="1369" actId="478"/>
        <pc:sldMkLst>
          <pc:docMk/>
          <pc:sldMk cId="2886821166" sldId="293"/>
        </pc:sldMkLst>
        <pc:spChg chg="add mod">
          <ac:chgData name="Daniel Burrueco" userId="662b8ea2-258a-48be-a4d1-5b5fa12b87a8" providerId="ADAL" clId="{DB26A9A3-673C-4D7E-B4A3-DCC22A8CC4E1}" dt="2020-03-22T22:12:03.534" v="1141" actId="1036"/>
          <ac:spMkLst>
            <pc:docMk/>
            <pc:sldMk cId="2886821166" sldId="293"/>
            <ac:spMk id="2" creationId="{1AFDC0A8-C1A3-4764-A5AA-019B4AB11D09}"/>
          </ac:spMkLst>
        </pc:spChg>
        <pc:spChg chg="add del mod">
          <ac:chgData name="Daniel Burrueco" userId="662b8ea2-258a-48be-a4d1-5b5fa12b87a8" providerId="ADAL" clId="{DB26A9A3-673C-4D7E-B4A3-DCC22A8CC4E1}" dt="2020-03-23T11:17:36.618" v="1369" actId="478"/>
          <ac:spMkLst>
            <pc:docMk/>
            <pc:sldMk cId="2886821166" sldId="293"/>
            <ac:spMk id="3" creationId="{9E9C8CD7-4D01-4B2E-AAEA-3429870E3A3F}"/>
          </ac:spMkLst>
        </pc:spChg>
        <pc:picChg chg="del">
          <ac:chgData name="Daniel Burrueco" userId="662b8ea2-258a-48be-a4d1-5b5fa12b87a8" providerId="ADAL" clId="{DB26A9A3-673C-4D7E-B4A3-DCC22A8CC4E1}" dt="2020-03-22T22:09:08.687" v="1114" actId="478"/>
          <ac:picMkLst>
            <pc:docMk/>
            <pc:sldMk cId="2886821166" sldId="293"/>
            <ac:picMk id="5" creationId="{C101B19C-D661-4D76-801B-722553FE51F9}"/>
          </ac:picMkLst>
        </pc:picChg>
        <pc:picChg chg="add mod">
          <ac:chgData name="Daniel Burrueco" userId="662b8ea2-258a-48be-a4d1-5b5fa12b87a8" providerId="ADAL" clId="{DB26A9A3-673C-4D7E-B4A3-DCC22A8CC4E1}" dt="2020-03-22T22:11:04.462" v="1132" actId="1036"/>
          <ac:picMkLst>
            <pc:docMk/>
            <pc:sldMk cId="2886821166" sldId="293"/>
            <ac:picMk id="25602" creationId="{D5F78280-01DB-4B45-925A-FD2192764961}"/>
          </ac:picMkLst>
        </pc:picChg>
        <pc:picChg chg="add del mod">
          <ac:chgData name="Daniel Burrueco" userId="662b8ea2-258a-48be-a4d1-5b5fa12b87a8" providerId="ADAL" clId="{DB26A9A3-673C-4D7E-B4A3-DCC22A8CC4E1}" dt="2020-03-23T11:16:54.254" v="1367" actId="478"/>
          <ac:picMkLst>
            <pc:docMk/>
            <pc:sldMk cId="2886821166" sldId="293"/>
            <ac:picMk id="25604" creationId="{A4CE64F3-37BA-4F4A-B0CB-26033FB6B69C}"/>
          </ac:picMkLst>
        </pc:picChg>
      </pc:sldChg>
      <pc:sldChg chg="add">
        <pc:chgData name="Daniel Burrueco" userId="662b8ea2-258a-48be-a4d1-5b5fa12b87a8" providerId="ADAL" clId="{DB26A9A3-673C-4D7E-B4A3-DCC22A8CC4E1}" dt="2020-03-22T22:23:34.187" v="1165"/>
        <pc:sldMkLst>
          <pc:docMk/>
          <pc:sldMk cId="483606262" sldId="294"/>
        </pc:sldMkLst>
      </pc:sldChg>
      <pc:sldChg chg="addSp delSp modSp add del">
        <pc:chgData name="Daniel Burrueco" userId="662b8ea2-258a-48be-a4d1-5b5fa12b87a8" providerId="ADAL" clId="{DB26A9A3-673C-4D7E-B4A3-DCC22A8CC4E1}" dt="2020-03-22T22:11:48.467" v="1139" actId="2696"/>
        <pc:sldMkLst>
          <pc:docMk/>
          <pc:sldMk cId="2746384732" sldId="294"/>
        </pc:sldMkLst>
        <pc:picChg chg="del">
          <ac:chgData name="Daniel Burrueco" userId="662b8ea2-258a-48be-a4d1-5b5fa12b87a8" providerId="ADAL" clId="{DB26A9A3-673C-4D7E-B4A3-DCC22A8CC4E1}" dt="2020-03-22T22:10:13.768" v="1122" actId="478"/>
          <ac:picMkLst>
            <pc:docMk/>
            <pc:sldMk cId="2746384732" sldId="294"/>
            <ac:picMk id="25602" creationId="{D5F78280-01DB-4B45-925A-FD2192764961}"/>
          </ac:picMkLst>
        </pc:picChg>
        <pc:picChg chg="add mod">
          <ac:chgData name="Daniel Burrueco" userId="662b8ea2-258a-48be-a4d1-5b5fa12b87a8" providerId="ADAL" clId="{DB26A9A3-673C-4D7E-B4A3-DCC22A8CC4E1}" dt="2020-03-22T22:10:55.518" v="1128" actId="12788"/>
          <ac:picMkLst>
            <pc:docMk/>
            <pc:sldMk cId="2746384732" sldId="294"/>
            <ac:picMk id="27650" creationId="{5B3C21A5-3847-4733-95B8-85DA8A76C719}"/>
          </ac:picMkLst>
        </pc:picChg>
      </pc:sldChg>
      <pc:sldChg chg="add">
        <pc:chgData name="Daniel Burrueco" userId="662b8ea2-258a-48be-a4d1-5b5fa12b87a8" providerId="ADAL" clId="{DB26A9A3-673C-4D7E-B4A3-DCC22A8CC4E1}" dt="2020-03-22T22:23:34.187" v="1165"/>
        <pc:sldMkLst>
          <pc:docMk/>
          <pc:sldMk cId="1480087528" sldId="295"/>
        </pc:sldMkLst>
      </pc:sldChg>
      <pc:sldChg chg="add">
        <pc:chgData name="Daniel Burrueco" userId="662b8ea2-258a-48be-a4d1-5b5fa12b87a8" providerId="ADAL" clId="{DB26A9A3-673C-4D7E-B4A3-DCC22A8CC4E1}" dt="2020-03-22T22:23:34.187" v="1165"/>
        <pc:sldMkLst>
          <pc:docMk/>
          <pc:sldMk cId="2170351609" sldId="296"/>
        </pc:sldMkLst>
      </pc:sldChg>
      <pc:sldChg chg="addSp modSp add modAnim">
        <pc:chgData name="Daniel Burrueco" userId="662b8ea2-258a-48be-a4d1-5b5fa12b87a8" providerId="ADAL" clId="{DB26A9A3-673C-4D7E-B4A3-DCC22A8CC4E1}" dt="2020-03-24T17:56:36.002" v="1950" actId="1036"/>
        <pc:sldMkLst>
          <pc:docMk/>
          <pc:sldMk cId="379481191" sldId="297"/>
        </pc:sldMkLst>
        <pc:spChg chg="add mod">
          <ac:chgData name="Daniel Burrueco" userId="662b8ea2-258a-48be-a4d1-5b5fa12b87a8" providerId="ADAL" clId="{DB26A9A3-673C-4D7E-B4A3-DCC22A8CC4E1}" dt="2020-03-24T17:56:36.002" v="1950" actId="1036"/>
          <ac:spMkLst>
            <pc:docMk/>
            <pc:sldMk cId="379481191" sldId="297"/>
            <ac:spMk id="4" creationId="{8312A3F4-C611-4F93-98E4-E6A9D9BA1383}"/>
          </ac:spMkLst>
        </pc:spChg>
        <pc:picChg chg="add mod">
          <ac:chgData name="Daniel Burrueco" userId="662b8ea2-258a-48be-a4d1-5b5fa12b87a8" providerId="ADAL" clId="{DB26A9A3-673C-4D7E-B4A3-DCC22A8CC4E1}" dt="2020-03-24T17:56:36.002" v="1950" actId="1036"/>
          <ac:picMkLst>
            <pc:docMk/>
            <pc:sldMk cId="379481191" sldId="297"/>
            <ac:picMk id="3" creationId="{39794F94-19F8-4533-A5E7-88788AF22069}"/>
          </ac:picMkLst>
        </pc:picChg>
        <pc:picChg chg="add mod">
          <ac:chgData name="Daniel Burrueco" userId="662b8ea2-258a-48be-a4d1-5b5fa12b87a8" providerId="ADAL" clId="{DB26A9A3-673C-4D7E-B4A3-DCC22A8CC4E1}" dt="2020-03-24T17:56:36.002" v="1950" actId="1036"/>
          <ac:picMkLst>
            <pc:docMk/>
            <pc:sldMk cId="379481191" sldId="297"/>
            <ac:picMk id="28674" creationId="{DC7B7207-1146-45CE-AE5D-98F073AC44CD}"/>
          </ac:picMkLst>
        </pc:picChg>
      </pc:sldChg>
      <pc:sldChg chg="modSp add">
        <pc:chgData name="Daniel Burrueco" userId="662b8ea2-258a-48be-a4d1-5b5fa12b87a8" providerId="ADAL" clId="{DB26A9A3-673C-4D7E-B4A3-DCC22A8CC4E1}" dt="2020-03-23T08:07:36.564" v="1201" actId="20577"/>
        <pc:sldMkLst>
          <pc:docMk/>
          <pc:sldMk cId="4191053014" sldId="298"/>
        </pc:sldMkLst>
        <pc:spChg chg="mod">
          <ac:chgData name="Daniel Burrueco" userId="662b8ea2-258a-48be-a4d1-5b5fa12b87a8" providerId="ADAL" clId="{DB26A9A3-673C-4D7E-B4A3-DCC22A8CC4E1}" dt="2020-03-23T08:07:36.564" v="1201" actId="20577"/>
          <ac:spMkLst>
            <pc:docMk/>
            <pc:sldMk cId="4191053014" sldId="298"/>
            <ac:spMk id="2" creationId="{0A14D749-B6DE-4D9C-8137-77772EAE3744}"/>
          </ac:spMkLst>
        </pc:spChg>
      </pc:sldChg>
      <pc:sldChg chg="addSp delSp modSp add">
        <pc:chgData name="Daniel Burrueco" userId="662b8ea2-258a-48be-a4d1-5b5fa12b87a8" providerId="ADAL" clId="{DB26A9A3-673C-4D7E-B4A3-DCC22A8CC4E1}" dt="2020-03-23T09:50:59.594" v="1265" actId="1076"/>
        <pc:sldMkLst>
          <pc:docMk/>
          <pc:sldMk cId="1785773838" sldId="299"/>
        </pc:sldMkLst>
        <pc:spChg chg="add del">
          <ac:chgData name="Daniel Burrueco" userId="662b8ea2-258a-48be-a4d1-5b5fa12b87a8" providerId="ADAL" clId="{DB26A9A3-673C-4D7E-B4A3-DCC22A8CC4E1}" dt="2020-03-23T08:10:15.705" v="1209"/>
          <ac:spMkLst>
            <pc:docMk/>
            <pc:sldMk cId="1785773838" sldId="299"/>
            <ac:spMk id="2" creationId="{B11B81E4-3E37-4632-8C37-D0EACA218D85}"/>
          </ac:spMkLst>
        </pc:spChg>
        <pc:spChg chg="add del mod">
          <ac:chgData name="Daniel Burrueco" userId="662b8ea2-258a-48be-a4d1-5b5fa12b87a8" providerId="ADAL" clId="{DB26A9A3-673C-4D7E-B4A3-DCC22A8CC4E1}" dt="2020-03-23T08:10:33.813" v="1218" actId="767"/>
          <ac:spMkLst>
            <pc:docMk/>
            <pc:sldMk cId="1785773838" sldId="299"/>
            <ac:spMk id="3" creationId="{7CCEF277-CFAD-4FEA-BF99-0F4E70874C2E}"/>
          </ac:spMkLst>
        </pc:spChg>
        <pc:spChg chg="add del">
          <ac:chgData name="Daniel Burrueco" userId="662b8ea2-258a-48be-a4d1-5b5fa12b87a8" providerId="ADAL" clId="{DB26A9A3-673C-4D7E-B4A3-DCC22A8CC4E1}" dt="2020-03-23T08:10:23.788" v="1212"/>
          <ac:spMkLst>
            <pc:docMk/>
            <pc:sldMk cId="1785773838" sldId="299"/>
            <ac:spMk id="4" creationId="{904AC16C-5B85-4030-A0B1-70E6D850655B}"/>
          </ac:spMkLst>
        </pc:spChg>
        <pc:spChg chg="add del">
          <ac:chgData name="Daniel Burrueco" userId="662b8ea2-258a-48be-a4d1-5b5fa12b87a8" providerId="ADAL" clId="{DB26A9A3-673C-4D7E-B4A3-DCC22A8CC4E1}" dt="2020-03-23T08:10:32.820" v="1216"/>
          <ac:spMkLst>
            <pc:docMk/>
            <pc:sldMk cId="1785773838" sldId="299"/>
            <ac:spMk id="5" creationId="{6129F1F2-6785-4BCE-953C-59D3E5EDB3A0}"/>
          </ac:spMkLst>
        </pc:spChg>
        <pc:picChg chg="add del mod">
          <ac:chgData name="Daniel Burrueco" userId="662b8ea2-258a-48be-a4d1-5b5fa12b87a8" providerId="ADAL" clId="{DB26A9A3-673C-4D7E-B4A3-DCC22A8CC4E1}" dt="2020-03-23T09:16:12.185" v="1231" actId="478"/>
          <ac:picMkLst>
            <pc:docMk/>
            <pc:sldMk cId="1785773838" sldId="299"/>
            <ac:picMk id="7" creationId="{31AC2B79-5CD6-4761-A098-FA29F8BB2E95}"/>
          </ac:picMkLst>
        </pc:picChg>
        <pc:picChg chg="add del mod">
          <ac:chgData name="Daniel Burrueco" userId="662b8ea2-258a-48be-a4d1-5b5fa12b87a8" providerId="ADAL" clId="{DB26A9A3-673C-4D7E-B4A3-DCC22A8CC4E1}" dt="2020-03-23T09:16:13.673" v="1232" actId="478"/>
          <ac:picMkLst>
            <pc:docMk/>
            <pc:sldMk cId="1785773838" sldId="299"/>
            <ac:picMk id="9" creationId="{2D9B7806-8D3B-4D31-B600-3A175E0B255E}"/>
          </ac:picMkLst>
        </pc:picChg>
        <pc:picChg chg="add del mod">
          <ac:chgData name="Daniel Burrueco" userId="662b8ea2-258a-48be-a4d1-5b5fa12b87a8" providerId="ADAL" clId="{DB26A9A3-673C-4D7E-B4A3-DCC22A8CC4E1}" dt="2020-03-23T09:47:16.490" v="1263" actId="478"/>
          <ac:picMkLst>
            <pc:docMk/>
            <pc:sldMk cId="1785773838" sldId="299"/>
            <ac:picMk id="11" creationId="{1EE74507-F6F3-4055-8908-381FA7246718}"/>
          </ac:picMkLst>
        </pc:picChg>
        <pc:picChg chg="add mod">
          <ac:chgData name="Daniel Burrueco" userId="662b8ea2-258a-48be-a4d1-5b5fa12b87a8" providerId="ADAL" clId="{DB26A9A3-673C-4D7E-B4A3-DCC22A8CC4E1}" dt="2020-03-23T09:50:59.594" v="1265" actId="1076"/>
          <ac:picMkLst>
            <pc:docMk/>
            <pc:sldMk cId="1785773838" sldId="299"/>
            <ac:picMk id="13" creationId="{A385360D-E14D-4DD7-A6B7-52C9D3E4F120}"/>
          </ac:picMkLst>
        </pc:picChg>
        <pc:picChg chg="add del mod">
          <ac:chgData name="Daniel Burrueco" userId="662b8ea2-258a-48be-a4d1-5b5fa12b87a8" providerId="ADAL" clId="{DB26A9A3-673C-4D7E-B4A3-DCC22A8CC4E1}" dt="2020-03-23T09:15:58.346" v="1225" actId="478"/>
          <ac:picMkLst>
            <pc:docMk/>
            <pc:sldMk cId="1785773838" sldId="299"/>
            <ac:picMk id="1026" creationId="{8B62CEB2-7876-4781-B12F-44A4353EAC9A}"/>
          </ac:picMkLst>
        </pc:picChg>
        <pc:picChg chg="add mod">
          <ac:chgData name="Daniel Burrueco" userId="662b8ea2-258a-48be-a4d1-5b5fa12b87a8" providerId="ADAL" clId="{DB26A9A3-673C-4D7E-B4A3-DCC22A8CC4E1}" dt="2020-03-23T09:25:47.255" v="1256" actId="1076"/>
          <ac:picMkLst>
            <pc:docMk/>
            <pc:sldMk cId="1785773838" sldId="299"/>
            <ac:picMk id="1034" creationId="{DBD3C50E-1D9D-421D-978D-2432763DFE4E}"/>
          </ac:picMkLst>
        </pc:picChg>
      </pc:sldChg>
      <pc:sldChg chg="add del">
        <pc:chgData name="Daniel Burrueco" userId="662b8ea2-258a-48be-a4d1-5b5fa12b87a8" providerId="ADAL" clId="{DB26A9A3-673C-4D7E-B4A3-DCC22A8CC4E1}" dt="2020-03-23T10:07:00.707" v="1303" actId="2696"/>
        <pc:sldMkLst>
          <pc:docMk/>
          <pc:sldMk cId="341364713" sldId="300"/>
        </pc:sldMkLst>
      </pc:sldChg>
      <pc:sldChg chg="addSp modSp add">
        <pc:chgData name="Daniel Burrueco" userId="662b8ea2-258a-48be-a4d1-5b5fa12b87a8" providerId="ADAL" clId="{DB26A9A3-673C-4D7E-B4A3-DCC22A8CC4E1}" dt="2020-03-23T09:25:41.468" v="1255" actId="1036"/>
        <pc:sldMkLst>
          <pc:docMk/>
          <pc:sldMk cId="3281747606" sldId="301"/>
        </pc:sldMkLst>
        <pc:picChg chg="add mod">
          <ac:chgData name="Daniel Burrueco" userId="662b8ea2-258a-48be-a4d1-5b5fa12b87a8" providerId="ADAL" clId="{DB26A9A3-673C-4D7E-B4A3-DCC22A8CC4E1}" dt="2020-03-23T09:25:41.468" v="1255" actId="1036"/>
          <ac:picMkLst>
            <pc:docMk/>
            <pc:sldMk cId="3281747606" sldId="301"/>
            <ac:picMk id="2050" creationId="{1F732B6F-E917-42BF-BB4F-405039827441}"/>
          </ac:picMkLst>
        </pc:picChg>
      </pc:sldChg>
      <pc:sldChg chg="addSp delSp add">
        <pc:chgData name="Daniel Burrueco" userId="662b8ea2-258a-48be-a4d1-5b5fa12b87a8" providerId="ADAL" clId="{DB26A9A3-673C-4D7E-B4A3-DCC22A8CC4E1}" dt="2020-03-23T10:57:59.926" v="1306"/>
        <pc:sldMkLst>
          <pc:docMk/>
          <pc:sldMk cId="3829623489" sldId="302"/>
        </pc:sldMkLst>
        <pc:picChg chg="add del">
          <ac:chgData name="Daniel Burrueco" userId="662b8ea2-258a-48be-a4d1-5b5fa12b87a8" providerId="ADAL" clId="{DB26A9A3-673C-4D7E-B4A3-DCC22A8CC4E1}" dt="2020-03-23T10:57:59.644" v="1305" actId="478"/>
          <ac:picMkLst>
            <pc:docMk/>
            <pc:sldMk cId="3829623489" sldId="302"/>
            <ac:picMk id="4098" creationId="{64463231-3431-4F87-9944-EFB33FAA80EF}"/>
          </ac:picMkLst>
        </pc:picChg>
        <pc:picChg chg="add">
          <ac:chgData name="Daniel Burrueco" userId="662b8ea2-258a-48be-a4d1-5b5fa12b87a8" providerId="ADAL" clId="{DB26A9A3-673C-4D7E-B4A3-DCC22A8CC4E1}" dt="2020-03-23T10:57:59.926" v="1306"/>
          <ac:picMkLst>
            <pc:docMk/>
            <pc:sldMk cId="3829623489" sldId="302"/>
            <ac:picMk id="4100" creationId="{99B8BBB2-0F9D-47F7-8CC5-850A871BB2BC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5:11:07.335" v="1915" actId="1035"/>
        <pc:sldMkLst>
          <pc:docMk/>
          <pc:sldMk cId="3732763089" sldId="303"/>
        </pc:sldMkLst>
        <pc:picChg chg="add del">
          <ac:chgData name="Daniel Burrueco" userId="662b8ea2-258a-48be-a4d1-5b5fa12b87a8" providerId="ADAL" clId="{DB26A9A3-673C-4D7E-B4A3-DCC22A8CC4E1}" dt="2020-03-23T10:59:20.708" v="1307" actId="478"/>
          <ac:picMkLst>
            <pc:docMk/>
            <pc:sldMk cId="3732763089" sldId="303"/>
            <ac:picMk id="5122" creationId="{9976CD5A-FBF3-4F25-8918-059ADC29E47E}"/>
          </ac:picMkLst>
        </pc:picChg>
        <pc:picChg chg="add mod">
          <ac:chgData name="Daniel Burrueco" userId="662b8ea2-258a-48be-a4d1-5b5fa12b87a8" providerId="ADAL" clId="{DB26A9A3-673C-4D7E-B4A3-DCC22A8CC4E1}" dt="2020-03-24T15:11:07.335" v="1915" actId="1035"/>
          <ac:picMkLst>
            <pc:docMk/>
            <pc:sldMk cId="3732763089" sldId="303"/>
            <ac:picMk id="5124" creationId="{D8E1BAB3-085D-4D76-A488-48D42FD529D1}"/>
          </ac:picMkLst>
        </pc:picChg>
      </pc:sldChg>
      <pc:sldChg chg="addSp delSp modSp add del">
        <pc:chgData name="Daniel Burrueco" userId="662b8ea2-258a-48be-a4d1-5b5fa12b87a8" providerId="ADAL" clId="{DB26A9A3-673C-4D7E-B4A3-DCC22A8CC4E1}" dt="2020-03-23T11:17:24.202" v="1368" actId="2696"/>
        <pc:sldMkLst>
          <pc:docMk/>
          <pc:sldMk cId="802236931" sldId="304"/>
        </pc:sldMkLst>
        <pc:picChg chg="add del mod">
          <ac:chgData name="Daniel Burrueco" userId="662b8ea2-258a-48be-a4d1-5b5fa12b87a8" providerId="ADAL" clId="{DB26A9A3-673C-4D7E-B4A3-DCC22A8CC4E1}" dt="2020-03-23T10:05:06.474" v="1299" actId="478"/>
          <ac:picMkLst>
            <pc:docMk/>
            <pc:sldMk cId="802236931" sldId="304"/>
            <ac:picMk id="3" creationId="{39EE2413-4125-4402-B77C-E252BC22D850}"/>
          </ac:picMkLst>
        </pc:picChg>
        <pc:picChg chg="add mod">
          <ac:chgData name="Daniel Burrueco" userId="662b8ea2-258a-48be-a4d1-5b5fa12b87a8" providerId="ADAL" clId="{DB26A9A3-673C-4D7E-B4A3-DCC22A8CC4E1}" dt="2020-03-23T10:05:37.987" v="1302" actId="1076"/>
          <ac:picMkLst>
            <pc:docMk/>
            <pc:sldMk cId="802236931" sldId="304"/>
            <ac:picMk id="5" creationId="{BE706DD2-2E00-4F0E-9813-D8F015D03BD1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3T11:06:00.391" v="1317" actId="1076"/>
        <pc:sldMkLst>
          <pc:docMk/>
          <pc:sldMk cId="1923947675" sldId="305"/>
        </pc:sldMkLst>
        <pc:picChg chg="add mod">
          <ac:chgData name="Daniel Burrueco" userId="662b8ea2-258a-48be-a4d1-5b5fa12b87a8" providerId="ADAL" clId="{DB26A9A3-673C-4D7E-B4A3-DCC22A8CC4E1}" dt="2020-03-23T09:53:58.841" v="1276" actId="1076"/>
          <ac:picMkLst>
            <pc:docMk/>
            <pc:sldMk cId="1923947675" sldId="305"/>
            <ac:picMk id="3" creationId="{8D3DC474-DA11-41E9-B697-055128C5F461}"/>
          </ac:picMkLst>
        </pc:picChg>
        <pc:picChg chg="add mod">
          <ac:chgData name="Daniel Burrueco" userId="662b8ea2-258a-48be-a4d1-5b5fa12b87a8" providerId="ADAL" clId="{DB26A9A3-673C-4D7E-B4A3-DCC22A8CC4E1}" dt="2020-03-23T09:53:57.148" v="1275" actId="1076"/>
          <ac:picMkLst>
            <pc:docMk/>
            <pc:sldMk cId="1923947675" sldId="305"/>
            <ac:picMk id="5" creationId="{25059564-04C6-4270-B760-FCEA8C15E333}"/>
          </ac:picMkLst>
        </pc:picChg>
        <pc:picChg chg="add del mod">
          <ac:chgData name="Daniel Burrueco" userId="662b8ea2-258a-48be-a4d1-5b5fa12b87a8" providerId="ADAL" clId="{DB26A9A3-673C-4D7E-B4A3-DCC22A8CC4E1}" dt="2020-03-23T11:01:40.276" v="1309" actId="478"/>
          <ac:picMkLst>
            <pc:docMk/>
            <pc:sldMk cId="1923947675" sldId="305"/>
            <ac:picMk id="6146" creationId="{621B28E0-0EA5-4A8B-8D9D-46DEBD1173C9}"/>
          </ac:picMkLst>
        </pc:picChg>
        <pc:picChg chg="add del mod">
          <ac:chgData name="Daniel Burrueco" userId="662b8ea2-258a-48be-a4d1-5b5fa12b87a8" providerId="ADAL" clId="{DB26A9A3-673C-4D7E-B4A3-DCC22A8CC4E1}" dt="2020-03-23T11:05:57.877" v="1315" actId="478"/>
          <ac:picMkLst>
            <pc:docMk/>
            <pc:sldMk cId="1923947675" sldId="305"/>
            <ac:picMk id="6148" creationId="{B5D39B98-5A66-4A0B-9926-E7DD03183905}"/>
          </ac:picMkLst>
        </pc:picChg>
        <pc:picChg chg="add mod">
          <ac:chgData name="Daniel Burrueco" userId="662b8ea2-258a-48be-a4d1-5b5fa12b87a8" providerId="ADAL" clId="{DB26A9A3-673C-4D7E-B4A3-DCC22A8CC4E1}" dt="2020-03-23T11:06:00.391" v="1317" actId="1076"/>
          <ac:picMkLst>
            <pc:docMk/>
            <pc:sldMk cId="1923947675" sldId="305"/>
            <ac:picMk id="6150" creationId="{D50E9136-BA31-428C-9BC7-482F92E90C91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3T11:05:24.030" v="1314" actId="1076"/>
        <pc:sldMkLst>
          <pc:docMk/>
          <pc:sldMk cId="97373949" sldId="306"/>
        </pc:sldMkLst>
        <pc:picChg chg="del">
          <ac:chgData name="Daniel Burrueco" userId="662b8ea2-258a-48be-a4d1-5b5fa12b87a8" providerId="ADAL" clId="{DB26A9A3-673C-4D7E-B4A3-DCC22A8CC4E1}" dt="2020-03-23T09:56:09.979" v="1278" actId="478"/>
          <ac:picMkLst>
            <pc:docMk/>
            <pc:sldMk cId="97373949" sldId="306"/>
            <ac:picMk id="3" creationId="{8D3DC474-DA11-41E9-B697-055128C5F461}"/>
          </ac:picMkLst>
        </pc:picChg>
        <pc:picChg chg="add mod">
          <ac:chgData name="Daniel Burrueco" userId="662b8ea2-258a-48be-a4d1-5b5fa12b87a8" providerId="ADAL" clId="{DB26A9A3-673C-4D7E-B4A3-DCC22A8CC4E1}" dt="2020-03-23T09:56:17.435" v="1282" actId="962"/>
          <ac:picMkLst>
            <pc:docMk/>
            <pc:sldMk cId="97373949" sldId="306"/>
            <ac:picMk id="4" creationId="{25E8E369-D462-48DA-B006-B34E7B4EC748}"/>
          </ac:picMkLst>
        </pc:picChg>
        <pc:picChg chg="del">
          <ac:chgData name="Daniel Burrueco" userId="662b8ea2-258a-48be-a4d1-5b5fa12b87a8" providerId="ADAL" clId="{DB26A9A3-673C-4D7E-B4A3-DCC22A8CC4E1}" dt="2020-03-23T11:05:21.383" v="1312" actId="478"/>
          <ac:picMkLst>
            <pc:docMk/>
            <pc:sldMk cId="97373949" sldId="306"/>
            <ac:picMk id="6146" creationId="{621B28E0-0EA5-4A8B-8D9D-46DEBD1173C9}"/>
          </ac:picMkLst>
        </pc:picChg>
        <pc:picChg chg="add mod">
          <ac:chgData name="Daniel Burrueco" userId="662b8ea2-258a-48be-a4d1-5b5fa12b87a8" providerId="ADAL" clId="{DB26A9A3-673C-4D7E-B4A3-DCC22A8CC4E1}" dt="2020-03-23T11:05:24.030" v="1314" actId="1076"/>
          <ac:picMkLst>
            <pc:docMk/>
            <pc:sldMk cId="97373949" sldId="306"/>
            <ac:picMk id="9218" creationId="{39B57E08-75E3-4CC0-85E5-DAE6D0BC0E35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3T09:58:05.292" v="1286" actId="1076"/>
        <pc:sldMkLst>
          <pc:docMk/>
          <pc:sldMk cId="3697505770" sldId="307"/>
        </pc:sldMkLst>
        <pc:picChg chg="add mod">
          <ac:chgData name="Daniel Burrueco" userId="662b8ea2-258a-48be-a4d1-5b5fa12b87a8" providerId="ADAL" clId="{DB26A9A3-673C-4D7E-B4A3-DCC22A8CC4E1}" dt="2020-03-23T09:58:05.292" v="1286" actId="1076"/>
          <ac:picMkLst>
            <pc:docMk/>
            <pc:sldMk cId="3697505770" sldId="307"/>
            <ac:picMk id="3" creationId="{E2F14FE4-AEE7-47BD-9FC8-D4B32237971F}"/>
          </ac:picMkLst>
        </pc:picChg>
        <pc:picChg chg="del">
          <ac:chgData name="Daniel Burrueco" userId="662b8ea2-258a-48be-a4d1-5b5fa12b87a8" providerId="ADAL" clId="{DB26A9A3-673C-4D7E-B4A3-DCC22A8CC4E1}" dt="2020-03-23T09:57:58.611" v="1284" actId="478"/>
          <ac:picMkLst>
            <pc:docMk/>
            <pc:sldMk cId="3697505770" sldId="307"/>
            <ac:picMk id="4" creationId="{25E8E369-D462-48DA-B006-B34E7B4EC748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3T10:00:34.550" v="1290" actId="1076"/>
        <pc:sldMkLst>
          <pc:docMk/>
          <pc:sldMk cId="3093121849" sldId="308"/>
        </pc:sldMkLst>
        <pc:picChg chg="del">
          <ac:chgData name="Daniel Burrueco" userId="662b8ea2-258a-48be-a4d1-5b5fa12b87a8" providerId="ADAL" clId="{DB26A9A3-673C-4D7E-B4A3-DCC22A8CC4E1}" dt="2020-03-23T10:00:28.050" v="1288" actId="478"/>
          <ac:picMkLst>
            <pc:docMk/>
            <pc:sldMk cId="3093121849" sldId="308"/>
            <ac:picMk id="3" creationId="{E2F14FE4-AEE7-47BD-9FC8-D4B32237971F}"/>
          </ac:picMkLst>
        </pc:picChg>
        <pc:picChg chg="add mod">
          <ac:chgData name="Daniel Burrueco" userId="662b8ea2-258a-48be-a4d1-5b5fa12b87a8" providerId="ADAL" clId="{DB26A9A3-673C-4D7E-B4A3-DCC22A8CC4E1}" dt="2020-03-23T10:00:34.550" v="1290" actId="1076"/>
          <ac:picMkLst>
            <pc:docMk/>
            <pc:sldMk cId="3093121849" sldId="308"/>
            <ac:picMk id="4" creationId="{7D373DDC-3F1B-41F3-97C7-61A93CFD401D}"/>
          </ac:picMkLst>
        </pc:picChg>
      </pc:sldChg>
      <pc:sldChg chg="addSp modSp add">
        <pc:chgData name="Daniel Burrueco" userId="662b8ea2-258a-48be-a4d1-5b5fa12b87a8" providerId="ADAL" clId="{DB26A9A3-673C-4D7E-B4A3-DCC22A8CC4E1}" dt="2020-03-23T11:10:25.061" v="1321" actId="1076"/>
        <pc:sldMkLst>
          <pc:docMk/>
          <pc:sldMk cId="3773484165" sldId="309"/>
        </pc:sldMkLst>
        <pc:picChg chg="add mod">
          <ac:chgData name="Daniel Burrueco" userId="662b8ea2-258a-48be-a4d1-5b5fa12b87a8" providerId="ADAL" clId="{DB26A9A3-673C-4D7E-B4A3-DCC22A8CC4E1}" dt="2020-03-23T11:10:25.061" v="1321" actId="1076"/>
          <ac:picMkLst>
            <pc:docMk/>
            <pc:sldMk cId="3773484165" sldId="309"/>
            <ac:picMk id="10242" creationId="{66A47D09-23B7-4BD3-9DAC-E4AE534A4970}"/>
          </ac:picMkLst>
        </pc:picChg>
      </pc:sldChg>
      <pc:sldChg chg="addSp modSp add">
        <pc:chgData name="Daniel Burrueco" userId="662b8ea2-258a-48be-a4d1-5b5fa12b87a8" providerId="ADAL" clId="{DB26A9A3-673C-4D7E-B4A3-DCC22A8CC4E1}" dt="2020-03-23T16:10:50.721" v="1668" actId="1036"/>
        <pc:sldMkLst>
          <pc:docMk/>
          <pc:sldMk cId="3976299269" sldId="310"/>
        </pc:sldMkLst>
        <pc:spChg chg="add mod">
          <ac:chgData name="Daniel Burrueco" userId="662b8ea2-258a-48be-a4d1-5b5fa12b87a8" providerId="ADAL" clId="{DB26A9A3-673C-4D7E-B4A3-DCC22A8CC4E1}" dt="2020-03-23T11:11:01.686" v="1354" actId="20577"/>
          <ac:spMkLst>
            <pc:docMk/>
            <pc:sldMk cId="3976299269" sldId="310"/>
            <ac:spMk id="2" creationId="{54518328-A0B8-4770-8A3B-E45F133015A8}"/>
          </ac:spMkLst>
        </pc:spChg>
        <pc:picChg chg="add mod">
          <ac:chgData name="Daniel Burrueco" userId="662b8ea2-258a-48be-a4d1-5b5fa12b87a8" providerId="ADAL" clId="{DB26A9A3-673C-4D7E-B4A3-DCC22A8CC4E1}" dt="2020-03-23T16:10:50.721" v="1668" actId="1036"/>
          <ac:picMkLst>
            <pc:docMk/>
            <pc:sldMk cId="3976299269" sldId="310"/>
            <ac:picMk id="11266" creationId="{9C34A5A7-873E-4A33-9EF6-57DED3A93B8E}"/>
          </ac:picMkLst>
        </pc:picChg>
      </pc:sldChg>
      <pc:sldChg chg="addSp delSp add">
        <pc:chgData name="Daniel Burrueco" userId="662b8ea2-258a-48be-a4d1-5b5fa12b87a8" providerId="ADAL" clId="{DB26A9A3-673C-4D7E-B4A3-DCC22A8CC4E1}" dt="2020-03-23T11:13:13.109" v="1358"/>
        <pc:sldMkLst>
          <pc:docMk/>
          <pc:sldMk cId="3870838375" sldId="311"/>
        </pc:sldMkLst>
        <pc:picChg chg="del">
          <ac:chgData name="Daniel Burrueco" userId="662b8ea2-258a-48be-a4d1-5b5fa12b87a8" providerId="ADAL" clId="{DB26A9A3-673C-4D7E-B4A3-DCC22A8CC4E1}" dt="2020-03-23T11:13:12.718" v="1357" actId="478"/>
          <ac:picMkLst>
            <pc:docMk/>
            <pc:sldMk cId="3870838375" sldId="311"/>
            <ac:picMk id="11266" creationId="{9C34A5A7-873E-4A33-9EF6-57DED3A93B8E}"/>
          </ac:picMkLst>
        </pc:picChg>
        <pc:picChg chg="add">
          <ac:chgData name="Daniel Burrueco" userId="662b8ea2-258a-48be-a4d1-5b5fa12b87a8" providerId="ADAL" clId="{DB26A9A3-673C-4D7E-B4A3-DCC22A8CC4E1}" dt="2020-03-23T11:13:13.109" v="1358"/>
          <ac:picMkLst>
            <pc:docMk/>
            <pc:sldMk cId="3870838375" sldId="311"/>
            <ac:picMk id="12290" creationId="{814223DA-767E-4FE0-8C94-859B908A9877}"/>
          </ac:picMkLst>
        </pc:picChg>
      </pc:sldChg>
      <pc:sldChg chg="add del">
        <pc:chgData name="Daniel Burrueco" userId="662b8ea2-258a-48be-a4d1-5b5fa12b87a8" providerId="ADAL" clId="{DB26A9A3-673C-4D7E-B4A3-DCC22A8CC4E1}" dt="2020-03-24T15:27:32.865" v="1928" actId="2696"/>
        <pc:sldMkLst>
          <pc:docMk/>
          <pc:sldMk cId="766388453" sldId="312"/>
        </pc:sldMkLst>
      </pc:sldChg>
      <pc:sldChg chg="addSp delSp modSp add delAnim modAnim">
        <pc:chgData name="Daniel Burrueco" userId="662b8ea2-258a-48be-a4d1-5b5fa12b87a8" providerId="ADAL" clId="{DB26A9A3-673C-4D7E-B4A3-DCC22A8CC4E1}" dt="2020-03-24T15:25:03.780" v="1919" actId="1076"/>
        <pc:sldMkLst>
          <pc:docMk/>
          <pc:sldMk cId="1785220953" sldId="313"/>
        </pc:sldMkLst>
        <pc:picChg chg="add mod">
          <ac:chgData name="Daniel Burrueco" userId="662b8ea2-258a-48be-a4d1-5b5fa12b87a8" providerId="ADAL" clId="{DB26A9A3-673C-4D7E-B4A3-DCC22A8CC4E1}" dt="2020-03-24T15:25:00.076" v="1918" actId="1076"/>
          <ac:picMkLst>
            <pc:docMk/>
            <pc:sldMk cId="1785220953" sldId="313"/>
            <ac:picMk id="3" creationId="{5B17E801-E8DE-4A85-80C1-E2EEC8AE88D8}"/>
          </ac:picMkLst>
        </pc:picChg>
        <pc:picChg chg="add del mod">
          <ac:chgData name="Daniel Burrueco" userId="662b8ea2-258a-48be-a4d1-5b5fa12b87a8" providerId="ADAL" clId="{DB26A9A3-673C-4D7E-B4A3-DCC22A8CC4E1}" dt="2020-03-24T15:24:57.294" v="1916" actId="478"/>
          <ac:picMkLst>
            <pc:docMk/>
            <pc:sldMk cId="1785220953" sldId="313"/>
            <ac:picMk id="4" creationId="{9718AE06-F264-44D7-9BB2-06C300EC65EA}"/>
          </ac:picMkLst>
        </pc:picChg>
        <pc:picChg chg="del">
          <ac:chgData name="Daniel Burrueco" userId="662b8ea2-258a-48be-a4d1-5b5fa12b87a8" providerId="ADAL" clId="{DB26A9A3-673C-4D7E-B4A3-DCC22A8CC4E1}" dt="2020-03-23T11:14:07.949" v="1361" actId="478"/>
          <ac:picMkLst>
            <pc:docMk/>
            <pc:sldMk cId="1785220953" sldId="313"/>
            <ac:picMk id="12290" creationId="{814223DA-767E-4FE0-8C94-859B908A9877}"/>
          </ac:picMkLst>
        </pc:picChg>
        <pc:picChg chg="add mod">
          <ac:chgData name="Daniel Burrueco" userId="662b8ea2-258a-48be-a4d1-5b5fa12b87a8" providerId="ADAL" clId="{DB26A9A3-673C-4D7E-B4A3-DCC22A8CC4E1}" dt="2020-03-24T15:25:03.780" v="1919" actId="1076"/>
          <ac:picMkLst>
            <pc:docMk/>
            <pc:sldMk cId="1785220953" sldId="313"/>
            <ac:picMk id="13314" creationId="{6F885E31-135A-49FF-878C-2ABCB1FE0EB5}"/>
          </ac:picMkLst>
        </pc:picChg>
      </pc:sldChg>
      <pc:sldChg chg="add">
        <pc:chgData name="Daniel Burrueco" userId="662b8ea2-258a-48be-a4d1-5b5fa12b87a8" providerId="ADAL" clId="{DB26A9A3-673C-4D7E-B4A3-DCC22A8CC4E1}" dt="2020-03-23T11:16:51.232" v="1366"/>
        <pc:sldMkLst>
          <pc:docMk/>
          <pc:sldMk cId="4256667694" sldId="314"/>
        </pc:sldMkLst>
      </pc:sldChg>
      <pc:sldChg chg="delSp modSp add">
        <pc:chgData name="Daniel Burrueco" userId="662b8ea2-258a-48be-a4d1-5b5fa12b87a8" providerId="ADAL" clId="{DB26A9A3-673C-4D7E-B4A3-DCC22A8CC4E1}" dt="2020-03-23T13:41:58.356" v="1555" actId="120"/>
        <pc:sldMkLst>
          <pc:docMk/>
          <pc:sldMk cId="435279843" sldId="315"/>
        </pc:sldMkLst>
        <pc:spChg chg="del">
          <ac:chgData name="Daniel Burrueco" userId="662b8ea2-258a-48be-a4d1-5b5fa12b87a8" providerId="ADAL" clId="{DB26A9A3-673C-4D7E-B4A3-DCC22A8CC4E1}" dt="2020-03-23T13:40:54.136" v="1371" actId="478"/>
          <ac:spMkLst>
            <pc:docMk/>
            <pc:sldMk cId="435279843" sldId="315"/>
            <ac:spMk id="2" creationId="{1EFE9EB6-8A8C-4CF6-B756-CC90F31B7510}"/>
          </ac:spMkLst>
        </pc:spChg>
        <pc:spChg chg="mod">
          <ac:chgData name="Daniel Burrueco" userId="662b8ea2-258a-48be-a4d1-5b5fa12b87a8" providerId="ADAL" clId="{DB26A9A3-673C-4D7E-B4A3-DCC22A8CC4E1}" dt="2020-03-23T13:41:58.356" v="1555" actId="120"/>
          <ac:spMkLst>
            <pc:docMk/>
            <pc:sldMk cId="435279843" sldId="315"/>
            <ac:spMk id="3" creationId="{22AFA9B2-3304-4027-9ABC-6DCEF095C94D}"/>
          </ac:spMkLst>
        </pc:spChg>
      </pc:sldChg>
      <pc:sldChg chg="addSp delSp modSp add">
        <pc:chgData name="Daniel Burrueco" userId="662b8ea2-258a-48be-a4d1-5b5fa12b87a8" providerId="ADAL" clId="{DB26A9A3-673C-4D7E-B4A3-DCC22A8CC4E1}" dt="2020-03-24T14:56:11.446" v="1845" actId="1036"/>
        <pc:sldMkLst>
          <pc:docMk/>
          <pc:sldMk cId="3394687607" sldId="316"/>
        </pc:sldMkLst>
        <pc:picChg chg="add mod">
          <ac:chgData name="Daniel Burrueco" userId="662b8ea2-258a-48be-a4d1-5b5fa12b87a8" providerId="ADAL" clId="{DB26A9A3-673C-4D7E-B4A3-DCC22A8CC4E1}" dt="2020-03-24T14:56:11.446" v="1845" actId="1036"/>
          <ac:picMkLst>
            <pc:docMk/>
            <pc:sldMk cId="3394687607" sldId="316"/>
            <ac:picMk id="6146" creationId="{BC22C2AF-C44C-4569-87EE-D6BE3F0D14AA}"/>
          </ac:picMkLst>
        </pc:picChg>
        <pc:picChg chg="add del">
          <ac:chgData name="Daniel Burrueco" userId="662b8ea2-258a-48be-a4d1-5b5fa12b87a8" providerId="ADAL" clId="{DB26A9A3-673C-4D7E-B4A3-DCC22A8CC4E1}" dt="2020-03-24T14:56:06.758" v="1829" actId="478"/>
          <ac:picMkLst>
            <pc:docMk/>
            <pc:sldMk cId="3394687607" sldId="316"/>
            <ac:picMk id="14338" creationId="{7FB3257B-D485-429E-8DD7-8E7277059910}"/>
          </ac:picMkLst>
        </pc:picChg>
      </pc:sldChg>
      <pc:sldChg chg="addSp delSp modSp add">
        <pc:chgData name="Daniel Burrueco" userId="662b8ea2-258a-48be-a4d1-5b5fa12b87a8" providerId="ADAL" clId="{DB26A9A3-673C-4D7E-B4A3-DCC22A8CC4E1}" dt="2020-03-24T14:53:05.006" v="1828" actId="1036"/>
        <pc:sldMkLst>
          <pc:docMk/>
          <pc:sldMk cId="3499909632" sldId="317"/>
        </pc:sldMkLst>
        <pc:spChg chg="add mod">
          <ac:chgData name="Daniel Burrueco" userId="662b8ea2-258a-48be-a4d1-5b5fa12b87a8" providerId="ADAL" clId="{DB26A9A3-673C-4D7E-B4A3-DCC22A8CC4E1}" dt="2020-03-23T15:48:11.756" v="1593" actId="20577"/>
          <ac:spMkLst>
            <pc:docMk/>
            <pc:sldMk cId="3499909632" sldId="317"/>
            <ac:spMk id="3" creationId="{88CFF92E-894E-4D83-9109-3354CAEF2455}"/>
          </ac:spMkLst>
        </pc:spChg>
        <pc:picChg chg="add mod">
          <ac:chgData name="Daniel Burrueco" userId="662b8ea2-258a-48be-a4d1-5b5fa12b87a8" providerId="ADAL" clId="{DB26A9A3-673C-4D7E-B4A3-DCC22A8CC4E1}" dt="2020-03-24T14:53:05.006" v="1828" actId="1036"/>
          <ac:picMkLst>
            <pc:docMk/>
            <pc:sldMk cId="3499909632" sldId="317"/>
            <ac:picMk id="5122" creationId="{66034178-5F73-4C51-A041-4C65C91F254C}"/>
          </ac:picMkLst>
        </pc:picChg>
        <pc:picChg chg="add del mod">
          <ac:chgData name="Daniel Burrueco" userId="662b8ea2-258a-48be-a4d1-5b5fa12b87a8" providerId="ADAL" clId="{DB26A9A3-673C-4D7E-B4A3-DCC22A8CC4E1}" dt="2020-03-24T14:52:56.797" v="1802" actId="478"/>
          <ac:picMkLst>
            <pc:docMk/>
            <pc:sldMk cId="3499909632" sldId="317"/>
            <ac:picMk id="15362" creationId="{966D5404-38D2-4452-B9D6-CAFE7BB13395}"/>
          </ac:picMkLst>
        </pc:picChg>
      </pc:sldChg>
      <pc:sldChg chg="modSp add">
        <pc:chgData name="Daniel Burrueco" userId="662b8ea2-258a-48be-a4d1-5b5fa12b87a8" providerId="ADAL" clId="{DB26A9A3-673C-4D7E-B4A3-DCC22A8CC4E1}" dt="2020-03-23T15:54:17.036" v="1637" actId="6549"/>
        <pc:sldMkLst>
          <pc:docMk/>
          <pc:sldMk cId="4153828461" sldId="318"/>
        </pc:sldMkLst>
        <pc:spChg chg="mod">
          <ac:chgData name="Daniel Burrueco" userId="662b8ea2-258a-48be-a4d1-5b5fa12b87a8" providerId="ADAL" clId="{DB26A9A3-673C-4D7E-B4A3-DCC22A8CC4E1}" dt="2020-03-23T15:54:17.036" v="1637" actId="6549"/>
          <ac:spMkLst>
            <pc:docMk/>
            <pc:sldMk cId="4153828461" sldId="318"/>
            <ac:spMk id="3" creationId="{22AFA9B2-3304-4027-9ABC-6DCEF095C94D}"/>
          </ac:spMkLst>
        </pc:spChg>
      </pc:sldChg>
      <pc:sldChg chg="modSp add">
        <pc:chgData name="Daniel Burrueco" userId="662b8ea2-258a-48be-a4d1-5b5fa12b87a8" providerId="ADAL" clId="{DB26A9A3-673C-4D7E-B4A3-DCC22A8CC4E1}" dt="2020-03-23T16:12:43.574" v="1700" actId="5793"/>
        <pc:sldMkLst>
          <pc:docMk/>
          <pc:sldMk cId="143558104" sldId="319"/>
        </pc:sldMkLst>
        <pc:spChg chg="mod">
          <ac:chgData name="Daniel Burrueco" userId="662b8ea2-258a-48be-a4d1-5b5fa12b87a8" providerId="ADAL" clId="{DB26A9A3-673C-4D7E-B4A3-DCC22A8CC4E1}" dt="2020-03-23T16:12:43.574" v="1700" actId="5793"/>
          <ac:spMkLst>
            <pc:docMk/>
            <pc:sldMk cId="143558104" sldId="319"/>
            <ac:spMk id="3" creationId="{22AFA9B2-3304-4027-9ABC-6DCEF095C94D}"/>
          </ac:spMkLst>
        </pc:spChg>
      </pc:sldChg>
      <pc:sldChg chg="add del">
        <pc:chgData name="Daniel Burrueco" userId="662b8ea2-258a-48be-a4d1-5b5fa12b87a8" providerId="ADAL" clId="{DB26A9A3-673C-4D7E-B4A3-DCC22A8CC4E1}" dt="2020-03-23T15:59:06.751" v="1642" actId="2696"/>
        <pc:sldMkLst>
          <pc:docMk/>
          <pc:sldMk cId="1330620877" sldId="319"/>
        </pc:sldMkLst>
      </pc:sldChg>
      <pc:sldChg chg="add del">
        <pc:chgData name="Daniel Burrueco" userId="662b8ea2-258a-48be-a4d1-5b5fa12b87a8" providerId="ADAL" clId="{DB26A9A3-673C-4D7E-B4A3-DCC22A8CC4E1}" dt="2020-03-23T15:59:01.693" v="1640" actId="2696"/>
        <pc:sldMkLst>
          <pc:docMk/>
          <pc:sldMk cId="3144830379" sldId="319"/>
        </pc:sldMkLst>
      </pc:sldChg>
      <pc:sldChg chg="modSp add">
        <pc:chgData name="Daniel Burrueco" userId="662b8ea2-258a-48be-a4d1-5b5fa12b87a8" providerId="ADAL" clId="{DB26A9A3-673C-4D7E-B4A3-DCC22A8CC4E1}" dt="2020-03-24T14:09:11.893" v="1747" actId="1036"/>
        <pc:sldMkLst>
          <pc:docMk/>
          <pc:sldMk cId="3395938369" sldId="320"/>
        </pc:sldMkLst>
        <pc:picChg chg="mod">
          <ac:chgData name="Daniel Burrueco" userId="662b8ea2-258a-48be-a4d1-5b5fa12b87a8" providerId="ADAL" clId="{DB26A9A3-673C-4D7E-B4A3-DCC22A8CC4E1}" dt="2020-03-24T14:09:11.893" v="1747" actId="1036"/>
          <ac:picMkLst>
            <pc:docMk/>
            <pc:sldMk cId="3395938369" sldId="320"/>
            <ac:picMk id="1026" creationId="{24116E6A-9509-4EA7-9FEF-446A8EB3C074}"/>
          </ac:picMkLst>
        </pc:picChg>
      </pc:sldChg>
      <pc:sldChg chg="add del">
        <pc:chgData name="Daniel Burrueco" userId="662b8ea2-258a-48be-a4d1-5b5fa12b87a8" providerId="ADAL" clId="{DB26A9A3-673C-4D7E-B4A3-DCC22A8CC4E1}" dt="2020-03-24T14:08:43.671" v="1730" actId="2696"/>
        <pc:sldMkLst>
          <pc:docMk/>
          <pc:sldMk cId="3272962038" sldId="321"/>
        </pc:sldMkLst>
      </pc:sldChg>
      <pc:sldChg chg="addSp modSp add">
        <pc:chgData name="Daniel Burrueco" userId="662b8ea2-258a-48be-a4d1-5b5fa12b87a8" providerId="ADAL" clId="{DB26A9A3-673C-4D7E-B4A3-DCC22A8CC4E1}" dt="2020-03-24T14:22:18.364" v="1782" actId="1035"/>
        <pc:sldMkLst>
          <pc:docMk/>
          <pc:sldMk cId="3529598488" sldId="321"/>
        </pc:sldMkLst>
        <pc:picChg chg="add mod">
          <ac:chgData name="Daniel Burrueco" userId="662b8ea2-258a-48be-a4d1-5b5fa12b87a8" providerId="ADAL" clId="{DB26A9A3-673C-4D7E-B4A3-DCC22A8CC4E1}" dt="2020-03-24T14:22:18.364" v="1782" actId="1035"/>
          <ac:picMkLst>
            <pc:docMk/>
            <pc:sldMk cId="3529598488" sldId="321"/>
            <ac:picMk id="3074" creationId="{6AD7E29F-9C8D-4291-8597-7A087BAF21AB}"/>
          </ac:picMkLst>
        </pc:picChg>
      </pc:sldChg>
      <pc:sldChg chg="addSp modSp add">
        <pc:chgData name="Daniel Burrueco" userId="662b8ea2-258a-48be-a4d1-5b5fa12b87a8" providerId="ADAL" clId="{DB26A9A3-673C-4D7E-B4A3-DCC22A8CC4E1}" dt="2020-03-24T15:11:01.198" v="1893" actId="1036"/>
        <pc:sldMkLst>
          <pc:docMk/>
          <pc:sldMk cId="4291871291" sldId="322"/>
        </pc:sldMkLst>
        <pc:picChg chg="add mod">
          <ac:chgData name="Daniel Burrueco" userId="662b8ea2-258a-48be-a4d1-5b5fa12b87a8" providerId="ADAL" clId="{DB26A9A3-673C-4D7E-B4A3-DCC22A8CC4E1}" dt="2020-03-24T15:11:01.198" v="1893" actId="1036"/>
          <ac:picMkLst>
            <pc:docMk/>
            <pc:sldMk cId="4291871291" sldId="322"/>
            <ac:picMk id="7170" creationId="{194F78B8-84C0-4AF3-B629-1CA784FF4E00}"/>
          </ac:picMkLst>
        </pc:picChg>
      </pc:sldChg>
      <pc:sldChg chg="modSp add">
        <pc:chgData name="Daniel Burrueco" userId="662b8ea2-258a-48be-a4d1-5b5fa12b87a8" providerId="ADAL" clId="{DB26A9A3-673C-4D7E-B4A3-DCC22A8CC4E1}" dt="2020-03-24T15:27:30.607" v="1927" actId="20577"/>
        <pc:sldMkLst>
          <pc:docMk/>
          <pc:sldMk cId="2445747865" sldId="323"/>
        </pc:sldMkLst>
        <pc:spChg chg="mod">
          <ac:chgData name="Daniel Burrueco" userId="662b8ea2-258a-48be-a4d1-5b5fa12b87a8" providerId="ADAL" clId="{DB26A9A3-673C-4D7E-B4A3-DCC22A8CC4E1}" dt="2020-03-24T15:27:30.607" v="1927" actId="20577"/>
          <ac:spMkLst>
            <pc:docMk/>
            <pc:sldMk cId="2445747865" sldId="323"/>
            <ac:spMk id="2" creationId="{0A14D749-B6DE-4D9C-8137-77772EAE3744}"/>
          </ac:spMkLst>
        </pc:spChg>
      </pc:sldChg>
      <pc:sldChg chg="addSp modSp add">
        <pc:chgData name="Daniel Burrueco" userId="662b8ea2-258a-48be-a4d1-5b5fa12b87a8" providerId="ADAL" clId="{DB26A9A3-673C-4D7E-B4A3-DCC22A8CC4E1}" dt="2020-03-24T17:59:34.883" v="1977" actId="1035"/>
        <pc:sldMkLst>
          <pc:docMk/>
          <pc:sldMk cId="2296231186" sldId="324"/>
        </pc:sldMkLst>
        <pc:picChg chg="add mod">
          <ac:chgData name="Daniel Burrueco" userId="662b8ea2-258a-48be-a4d1-5b5fa12b87a8" providerId="ADAL" clId="{DB26A9A3-673C-4D7E-B4A3-DCC22A8CC4E1}" dt="2020-03-24T17:59:34.883" v="1977" actId="1035"/>
          <ac:picMkLst>
            <pc:docMk/>
            <pc:sldMk cId="2296231186" sldId="324"/>
            <ac:picMk id="3" creationId="{DEA1879D-2730-4F33-ACC7-020422DA3F8E}"/>
          </ac:picMkLst>
        </pc:picChg>
        <pc:picChg chg="add mod">
          <ac:chgData name="Daniel Burrueco" userId="662b8ea2-258a-48be-a4d1-5b5fa12b87a8" providerId="ADAL" clId="{DB26A9A3-673C-4D7E-B4A3-DCC22A8CC4E1}" dt="2020-03-24T17:57:23.624" v="1959" actId="1076"/>
          <ac:picMkLst>
            <pc:docMk/>
            <pc:sldMk cId="2296231186" sldId="324"/>
            <ac:picMk id="8194" creationId="{D8CC15E4-DAD2-4D22-A294-C5FFB55FBBD2}"/>
          </ac:picMkLst>
        </pc:picChg>
        <pc:picChg chg="add mod">
          <ac:chgData name="Daniel Burrueco" userId="662b8ea2-258a-48be-a4d1-5b5fa12b87a8" providerId="ADAL" clId="{DB26A9A3-673C-4D7E-B4A3-DCC22A8CC4E1}" dt="2020-03-24T17:57:29.103" v="1961" actId="14100"/>
          <ac:picMkLst>
            <pc:docMk/>
            <pc:sldMk cId="2296231186" sldId="324"/>
            <ac:picMk id="8196" creationId="{6C1C98BA-D3DA-4AF0-B046-D0314086A8DD}"/>
          </ac:picMkLst>
        </pc:picChg>
        <pc:picChg chg="add mod">
          <ac:chgData name="Daniel Burrueco" userId="662b8ea2-258a-48be-a4d1-5b5fa12b87a8" providerId="ADAL" clId="{DB26A9A3-673C-4D7E-B4A3-DCC22A8CC4E1}" dt="2020-03-24T17:57:49.164" v="1966" actId="14100"/>
          <ac:picMkLst>
            <pc:docMk/>
            <pc:sldMk cId="2296231186" sldId="324"/>
            <ac:picMk id="8198" creationId="{125CC8BC-F678-4443-9559-119AD09A8E6A}"/>
          </ac:picMkLst>
        </pc:picChg>
        <pc:picChg chg="add mod">
          <ac:chgData name="Daniel Burrueco" userId="662b8ea2-258a-48be-a4d1-5b5fa12b87a8" providerId="ADAL" clId="{DB26A9A3-673C-4D7E-B4A3-DCC22A8CC4E1}" dt="2020-03-24T17:57:59.904" v="1971" actId="1076"/>
          <ac:picMkLst>
            <pc:docMk/>
            <pc:sldMk cId="2296231186" sldId="324"/>
            <ac:picMk id="8200" creationId="{588B1155-48A3-4D9F-B401-1DA15DA626D7}"/>
          </ac:picMkLst>
        </pc:picChg>
      </pc:sldChg>
      <pc:sldChg chg="addSp delSp modSp add delAnim">
        <pc:chgData name="Daniel Burrueco" userId="662b8ea2-258a-48be-a4d1-5b5fa12b87a8" providerId="ADAL" clId="{DB26A9A3-673C-4D7E-B4A3-DCC22A8CC4E1}" dt="2020-03-24T18:48:16.605" v="2000" actId="1037"/>
        <pc:sldMkLst>
          <pc:docMk/>
          <pc:sldMk cId="3245270656" sldId="325"/>
        </pc:sldMkLst>
        <pc:spChg chg="add mod">
          <ac:chgData name="Daniel Burrueco" userId="662b8ea2-258a-48be-a4d1-5b5fa12b87a8" providerId="ADAL" clId="{DB26A9A3-673C-4D7E-B4A3-DCC22A8CC4E1}" dt="2020-03-24T18:47:08.750" v="1988" actId="11529"/>
          <ac:spMkLst>
            <pc:docMk/>
            <pc:sldMk cId="3245270656" sldId="325"/>
            <ac:spMk id="2" creationId="{B5CA34E4-636B-487B-A698-8E753B046198}"/>
          </ac:spMkLst>
        </pc:spChg>
        <pc:spChg chg="del">
          <ac:chgData name="Daniel Burrueco" userId="662b8ea2-258a-48be-a4d1-5b5fa12b87a8" providerId="ADAL" clId="{DB26A9A3-673C-4D7E-B4A3-DCC22A8CC4E1}" dt="2020-03-24T18:45:59.818" v="1980" actId="478"/>
          <ac:spMkLst>
            <pc:docMk/>
            <pc:sldMk cId="3245270656" sldId="325"/>
            <ac:spMk id="4" creationId="{8312A3F4-C611-4F93-98E4-E6A9D9BA1383}"/>
          </ac:spMkLst>
        </pc:spChg>
        <pc:picChg chg="del">
          <ac:chgData name="Daniel Burrueco" userId="662b8ea2-258a-48be-a4d1-5b5fa12b87a8" providerId="ADAL" clId="{DB26A9A3-673C-4D7E-B4A3-DCC22A8CC4E1}" dt="2020-03-24T18:45:58.460" v="1979" actId="478"/>
          <ac:picMkLst>
            <pc:docMk/>
            <pc:sldMk cId="3245270656" sldId="325"/>
            <ac:picMk id="3" creationId="{39794F94-19F8-4533-A5E7-88788AF22069}"/>
          </ac:picMkLst>
        </pc:picChg>
        <pc:picChg chg="add mod ord modCrop">
          <ac:chgData name="Daniel Burrueco" userId="662b8ea2-258a-48be-a4d1-5b5fa12b87a8" providerId="ADAL" clId="{DB26A9A3-673C-4D7E-B4A3-DCC22A8CC4E1}" dt="2020-03-24T18:48:16.605" v="2000" actId="1037"/>
          <ac:picMkLst>
            <pc:docMk/>
            <pc:sldMk cId="3245270656" sldId="325"/>
            <ac:picMk id="5" creationId="{36B693C8-3A63-4DAD-88FD-392337965EAE}"/>
          </ac:picMkLst>
        </pc:picChg>
        <pc:picChg chg="mod">
          <ac:chgData name="Daniel Burrueco" userId="662b8ea2-258a-48be-a4d1-5b5fa12b87a8" providerId="ADAL" clId="{DB26A9A3-673C-4D7E-B4A3-DCC22A8CC4E1}" dt="2020-03-24T18:46:08.607" v="1981" actId="1076"/>
          <ac:picMkLst>
            <pc:docMk/>
            <pc:sldMk cId="3245270656" sldId="325"/>
            <ac:picMk id="28674" creationId="{DC7B7207-1146-45CE-AE5D-98F073AC44CD}"/>
          </ac:picMkLst>
        </pc:picChg>
      </pc:sldChg>
      <pc:sldChg chg="modSp add">
        <pc:chgData name="Daniel Burrueco" userId="662b8ea2-258a-48be-a4d1-5b5fa12b87a8" providerId="ADAL" clId="{DB26A9A3-673C-4D7E-B4A3-DCC22A8CC4E1}" dt="2020-03-24T18:50:13.101" v="2009" actId="20577"/>
        <pc:sldMkLst>
          <pc:docMk/>
          <pc:sldMk cId="3570116415" sldId="326"/>
        </pc:sldMkLst>
        <pc:spChg chg="mod">
          <ac:chgData name="Daniel Burrueco" userId="662b8ea2-258a-48be-a4d1-5b5fa12b87a8" providerId="ADAL" clId="{DB26A9A3-673C-4D7E-B4A3-DCC22A8CC4E1}" dt="2020-03-24T18:50:13.101" v="2009" actId="20577"/>
          <ac:spMkLst>
            <pc:docMk/>
            <pc:sldMk cId="3570116415" sldId="326"/>
            <ac:spMk id="2" creationId="{0A14D749-B6DE-4D9C-8137-77772EAE3744}"/>
          </ac:spMkLst>
        </pc:spChg>
      </pc:sldChg>
      <pc:sldChg chg="addSp modSp add">
        <pc:chgData name="Daniel Burrueco" userId="662b8ea2-258a-48be-a4d1-5b5fa12b87a8" providerId="ADAL" clId="{DB26A9A3-673C-4D7E-B4A3-DCC22A8CC4E1}" dt="2020-03-24T18:51:59.597" v="2145" actId="20577"/>
        <pc:sldMkLst>
          <pc:docMk/>
          <pc:sldMk cId="4147245157" sldId="327"/>
        </pc:sldMkLst>
        <pc:spChg chg="add mod">
          <ac:chgData name="Daniel Burrueco" userId="662b8ea2-258a-48be-a4d1-5b5fa12b87a8" providerId="ADAL" clId="{DB26A9A3-673C-4D7E-B4A3-DCC22A8CC4E1}" dt="2020-03-24T18:51:59.597" v="2145" actId="20577"/>
          <ac:spMkLst>
            <pc:docMk/>
            <pc:sldMk cId="4147245157" sldId="327"/>
            <ac:spMk id="2" creationId="{00A7FEDB-5956-49BA-8C81-96718501C23E}"/>
          </ac:spMkLst>
        </pc:spChg>
      </pc:sldChg>
      <pc:sldChg chg="addSp modSp add">
        <pc:chgData name="Daniel Burrueco" userId="662b8ea2-258a-48be-a4d1-5b5fa12b87a8" providerId="ADAL" clId="{DB26A9A3-673C-4D7E-B4A3-DCC22A8CC4E1}" dt="2020-03-24T18:53:12.110" v="2169" actId="1076"/>
        <pc:sldMkLst>
          <pc:docMk/>
          <pc:sldMk cId="3063002037" sldId="328"/>
        </pc:sldMkLst>
        <pc:spChg chg="mod">
          <ac:chgData name="Daniel Burrueco" userId="662b8ea2-258a-48be-a4d1-5b5fa12b87a8" providerId="ADAL" clId="{DB26A9A3-673C-4D7E-B4A3-DCC22A8CC4E1}" dt="2020-03-24T18:53:12.110" v="2169" actId="1076"/>
          <ac:spMkLst>
            <pc:docMk/>
            <pc:sldMk cId="3063002037" sldId="328"/>
            <ac:spMk id="2" creationId="{00A7FEDB-5956-49BA-8C81-96718501C23E}"/>
          </ac:spMkLst>
        </pc:spChg>
        <pc:picChg chg="add mod">
          <ac:chgData name="Daniel Burrueco" userId="662b8ea2-258a-48be-a4d1-5b5fa12b87a8" providerId="ADAL" clId="{DB26A9A3-673C-4D7E-B4A3-DCC22A8CC4E1}" dt="2020-03-24T18:53:09.476" v="2168" actId="1076"/>
          <ac:picMkLst>
            <pc:docMk/>
            <pc:sldMk cId="3063002037" sldId="328"/>
            <ac:picMk id="9218" creationId="{61930769-460C-45AB-A027-3C9FCB54B919}"/>
          </ac:picMkLst>
        </pc:picChg>
      </pc:sldChg>
      <pc:sldChg chg="addSp modSp add">
        <pc:chgData name="Daniel Burrueco" userId="662b8ea2-258a-48be-a4d1-5b5fa12b87a8" providerId="ADAL" clId="{DB26A9A3-673C-4D7E-B4A3-DCC22A8CC4E1}" dt="2020-03-24T19:43:26.879" v="2485" actId="255"/>
        <pc:sldMkLst>
          <pc:docMk/>
          <pc:sldMk cId="3138455675" sldId="329"/>
        </pc:sldMkLst>
        <pc:spChg chg="add mod">
          <ac:chgData name="Daniel Burrueco" userId="662b8ea2-258a-48be-a4d1-5b5fa12b87a8" providerId="ADAL" clId="{DB26A9A3-673C-4D7E-B4A3-DCC22A8CC4E1}" dt="2020-03-24T18:58:56.689" v="2230" actId="403"/>
          <ac:spMkLst>
            <pc:docMk/>
            <pc:sldMk cId="3138455675" sldId="329"/>
            <ac:spMk id="2" creationId="{C95ABDB2-903E-44C2-B022-575D267C7D43}"/>
          </ac:spMkLst>
        </pc:spChg>
        <pc:spChg chg="add mod">
          <ac:chgData name="Daniel Burrueco" userId="662b8ea2-258a-48be-a4d1-5b5fa12b87a8" providerId="ADAL" clId="{DB26A9A3-673C-4D7E-B4A3-DCC22A8CC4E1}" dt="2020-03-24T19:43:26.879" v="2485" actId="255"/>
          <ac:spMkLst>
            <pc:docMk/>
            <pc:sldMk cId="3138455675" sldId="329"/>
            <ac:spMk id="3" creationId="{66F798E0-E3CC-4ED8-BB7D-3C0F40CD22A6}"/>
          </ac:spMkLst>
        </pc:spChg>
      </pc:sldChg>
      <pc:sldChg chg="modSp add">
        <pc:chgData name="Daniel Burrueco" userId="662b8ea2-258a-48be-a4d1-5b5fa12b87a8" providerId="ADAL" clId="{DB26A9A3-673C-4D7E-B4A3-DCC22A8CC4E1}" dt="2020-03-24T19:44:16.077" v="2486" actId="255"/>
        <pc:sldMkLst>
          <pc:docMk/>
          <pc:sldMk cId="721221792" sldId="330"/>
        </pc:sldMkLst>
        <pc:spChg chg="mod">
          <ac:chgData name="Daniel Burrueco" userId="662b8ea2-258a-48be-a4d1-5b5fa12b87a8" providerId="ADAL" clId="{DB26A9A3-673C-4D7E-B4A3-DCC22A8CC4E1}" dt="2020-03-24T18:59:44.637" v="2251" actId="20577"/>
          <ac:spMkLst>
            <pc:docMk/>
            <pc:sldMk cId="721221792" sldId="330"/>
            <ac:spMk id="2" creationId="{C95ABDB2-903E-44C2-B022-575D267C7D43}"/>
          </ac:spMkLst>
        </pc:spChg>
        <pc:spChg chg="mod">
          <ac:chgData name="Daniel Burrueco" userId="662b8ea2-258a-48be-a4d1-5b5fa12b87a8" providerId="ADAL" clId="{DB26A9A3-673C-4D7E-B4A3-DCC22A8CC4E1}" dt="2020-03-24T19:44:16.077" v="2486" actId="255"/>
          <ac:spMkLst>
            <pc:docMk/>
            <pc:sldMk cId="721221792" sldId="330"/>
            <ac:spMk id="3" creationId="{66F798E0-E3CC-4ED8-BB7D-3C0F40CD22A6}"/>
          </ac:spMkLst>
        </pc:spChg>
      </pc:sldChg>
      <pc:sldChg chg="addSp delSp modSp add">
        <pc:chgData name="Daniel Burrueco" userId="662b8ea2-258a-48be-a4d1-5b5fa12b87a8" providerId="ADAL" clId="{DB26A9A3-673C-4D7E-B4A3-DCC22A8CC4E1}" dt="2020-03-24T19:47:18.077" v="2550" actId="1038"/>
        <pc:sldMkLst>
          <pc:docMk/>
          <pc:sldMk cId="90513344" sldId="331"/>
        </pc:sldMkLst>
        <pc:spChg chg="mod">
          <ac:chgData name="Daniel Burrueco" userId="662b8ea2-258a-48be-a4d1-5b5fa12b87a8" providerId="ADAL" clId="{DB26A9A3-673C-4D7E-B4A3-DCC22A8CC4E1}" dt="2020-03-24T19:11:10.857" v="2414"/>
          <ac:spMkLst>
            <pc:docMk/>
            <pc:sldMk cId="90513344" sldId="331"/>
            <ac:spMk id="2" creationId="{C95ABDB2-903E-44C2-B022-575D267C7D43}"/>
          </ac:spMkLst>
        </pc:spChg>
        <pc:spChg chg="mod">
          <ac:chgData name="Daniel Burrueco" userId="662b8ea2-258a-48be-a4d1-5b5fa12b87a8" providerId="ADAL" clId="{DB26A9A3-673C-4D7E-B4A3-DCC22A8CC4E1}" dt="2020-03-24T19:47:13.661" v="2526" actId="1038"/>
          <ac:spMkLst>
            <pc:docMk/>
            <pc:sldMk cId="90513344" sldId="331"/>
            <ac:spMk id="3" creationId="{66F798E0-E3CC-4ED8-BB7D-3C0F40CD22A6}"/>
          </ac:spMkLst>
        </pc:spChg>
        <pc:spChg chg="add mod">
          <ac:chgData name="Daniel Burrueco" userId="662b8ea2-258a-48be-a4d1-5b5fa12b87a8" providerId="ADAL" clId="{DB26A9A3-673C-4D7E-B4A3-DCC22A8CC4E1}" dt="2020-03-24T19:47:18.077" v="2550" actId="1038"/>
          <ac:spMkLst>
            <pc:docMk/>
            <pc:sldMk cId="90513344" sldId="331"/>
            <ac:spMk id="4" creationId="{F966D3DA-493D-4061-8EEA-526942DAAFE2}"/>
          </ac:spMkLst>
        </pc:spChg>
        <pc:spChg chg="add del">
          <ac:chgData name="Daniel Burrueco" userId="662b8ea2-258a-48be-a4d1-5b5fa12b87a8" providerId="ADAL" clId="{DB26A9A3-673C-4D7E-B4A3-DCC22A8CC4E1}" dt="2020-03-24T19:12:07.244" v="2416"/>
          <ac:spMkLst>
            <pc:docMk/>
            <pc:sldMk cId="90513344" sldId="331"/>
            <ac:spMk id="5" creationId="{F6FC681E-D116-48F1-AE90-81BBCC403DD9}"/>
          </ac:spMkLst>
        </pc:spChg>
      </pc:sldChg>
      <pc:sldChg chg="delSp modSp add">
        <pc:chgData name="Daniel Burrueco" userId="662b8ea2-258a-48be-a4d1-5b5fa12b87a8" providerId="ADAL" clId="{DB26A9A3-673C-4D7E-B4A3-DCC22A8CC4E1}" dt="2020-03-24T19:51:14.952" v="2553" actId="16959"/>
        <pc:sldMkLst>
          <pc:docMk/>
          <pc:sldMk cId="3623745197" sldId="332"/>
        </pc:sldMkLst>
        <pc:spChg chg="mod">
          <ac:chgData name="Daniel Burrueco" userId="662b8ea2-258a-48be-a4d1-5b5fa12b87a8" providerId="ADAL" clId="{DB26A9A3-673C-4D7E-B4A3-DCC22A8CC4E1}" dt="2020-03-24T19:12:24.127" v="2447" actId="6549"/>
          <ac:spMkLst>
            <pc:docMk/>
            <pc:sldMk cId="3623745197" sldId="332"/>
            <ac:spMk id="2" creationId="{C95ABDB2-903E-44C2-B022-575D267C7D43}"/>
          </ac:spMkLst>
        </pc:spChg>
        <pc:spChg chg="mod">
          <ac:chgData name="Daniel Burrueco" userId="662b8ea2-258a-48be-a4d1-5b5fa12b87a8" providerId="ADAL" clId="{DB26A9A3-673C-4D7E-B4A3-DCC22A8CC4E1}" dt="2020-03-24T19:51:14.952" v="2553" actId="16959"/>
          <ac:spMkLst>
            <pc:docMk/>
            <pc:sldMk cId="3623745197" sldId="332"/>
            <ac:spMk id="3" creationId="{66F798E0-E3CC-4ED8-BB7D-3C0F40CD22A6}"/>
          </ac:spMkLst>
        </pc:spChg>
        <pc:spChg chg="del">
          <ac:chgData name="Daniel Burrueco" userId="662b8ea2-258a-48be-a4d1-5b5fa12b87a8" providerId="ADAL" clId="{DB26A9A3-673C-4D7E-B4A3-DCC22A8CC4E1}" dt="2020-03-24T19:14:10.380" v="2449" actId="478"/>
          <ac:spMkLst>
            <pc:docMk/>
            <pc:sldMk cId="3623745197" sldId="332"/>
            <ac:spMk id="4" creationId="{F966D3DA-493D-4061-8EEA-526942DAAFE2}"/>
          </ac:spMkLst>
        </pc:spChg>
      </pc:sldChg>
      <pc:sldChg chg="modSp add">
        <pc:chgData name="Daniel Burrueco" userId="662b8ea2-258a-48be-a4d1-5b5fa12b87a8" providerId="ADAL" clId="{DB26A9A3-673C-4D7E-B4A3-DCC22A8CC4E1}" dt="2020-03-25T13:48:47.219" v="2588" actId="20577"/>
        <pc:sldMkLst>
          <pc:docMk/>
          <pc:sldMk cId="2896370501" sldId="333"/>
        </pc:sldMkLst>
        <pc:spChg chg="mod">
          <ac:chgData name="Daniel Burrueco" userId="662b8ea2-258a-48be-a4d1-5b5fa12b87a8" providerId="ADAL" clId="{DB26A9A3-673C-4D7E-B4A3-DCC22A8CC4E1}" dt="2020-03-25T13:48:47.219" v="2588" actId="20577"/>
          <ac:spMkLst>
            <pc:docMk/>
            <pc:sldMk cId="2896370501" sldId="333"/>
            <ac:spMk id="3" creationId="{22AFA9B2-3304-4027-9ABC-6DCEF095C94D}"/>
          </ac:spMkLst>
        </pc:spChg>
      </pc:sldChg>
      <pc:sldChg chg="modSp add">
        <pc:chgData name="Daniel Burrueco" userId="662b8ea2-258a-48be-a4d1-5b5fa12b87a8" providerId="ADAL" clId="{DB26A9A3-673C-4D7E-B4A3-DCC22A8CC4E1}" dt="2020-03-25T13:49:18.996" v="2603" actId="20577"/>
        <pc:sldMkLst>
          <pc:docMk/>
          <pc:sldMk cId="3921545505" sldId="334"/>
        </pc:sldMkLst>
        <pc:spChg chg="mod">
          <ac:chgData name="Daniel Burrueco" userId="662b8ea2-258a-48be-a4d1-5b5fa12b87a8" providerId="ADAL" clId="{DB26A9A3-673C-4D7E-B4A3-DCC22A8CC4E1}" dt="2020-03-25T13:49:18.996" v="2603" actId="20577"/>
          <ac:spMkLst>
            <pc:docMk/>
            <pc:sldMk cId="3921545505" sldId="334"/>
            <ac:spMk id="2" creationId="{0A14D749-B6DE-4D9C-8137-77772EAE3744}"/>
          </ac:spMkLst>
        </pc:spChg>
      </pc:sldChg>
      <pc:sldChg chg="modSp add">
        <pc:chgData name="Daniel Burrueco" userId="662b8ea2-258a-48be-a4d1-5b5fa12b87a8" providerId="ADAL" clId="{DB26A9A3-673C-4D7E-B4A3-DCC22A8CC4E1}" dt="2020-03-25T13:49:58.084" v="2636" actId="20577"/>
        <pc:sldMkLst>
          <pc:docMk/>
          <pc:sldMk cId="615183596" sldId="335"/>
        </pc:sldMkLst>
        <pc:spChg chg="mod">
          <ac:chgData name="Daniel Burrueco" userId="662b8ea2-258a-48be-a4d1-5b5fa12b87a8" providerId="ADAL" clId="{DB26A9A3-673C-4D7E-B4A3-DCC22A8CC4E1}" dt="2020-03-25T13:49:58.084" v="2636" actId="20577"/>
          <ac:spMkLst>
            <pc:docMk/>
            <pc:sldMk cId="615183596" sldId="335"/>
            <ac:spMk id="2" creationId="{0A14D749-B6DE-4D9C-8137-77772EAE3744}"/>
          </ac:spMkLst>
        </pc:spChg>
      </pc:sldChg>
      <pc:sldChg chg="delSp modSp add">
        <pc:chgData name="Daniel Burrueco" userId="662b8ea2-258a-48be-a4d1-5b5fa12b87a8" providerId="ADAL" clId="{DB26A9A3-673C-4D7E-B4A3-DCC22A8CC4E1}" dt="2020-03-25T13:51:24.260" v="2759" actId="1035"/>
        <pc:sldMkLst>
          <pc:docMk/>
          <pc:sldMk cId="3340537220" sldId="336"/>
        </pc:sldMkLst>
        <pc:spChg chg="del">
          <ac:chgData name="Daniel Burrueco" userId="662b8ea2-258a-48be-a4d1-5b5fa12b87a8" providerId="ADAL" clId="{DB26A9A3-673C-4D7E-B4A3-DCC22A8CC4E1}" dt="2020-03-25T13:50:20.689" v="2638" actId="478"/>
          <ac:spMkLst>
            <pc:docMk/>
            <pc:sldMk cId="3340537220" sldId="336"/>
            <ac:spMk id="2" creationId="{42363C97-502A-4208-9AD2-FA3D98BE60DC}"/>
          </ac:spMkLst>
        </pc:spChg>
        <pc:spChg chg="mod">
          <ac:chgData name="Daniel Burrueco" userId="662b8ea2-258a-48be-a4d1-5b5fa12b87a8" providerId="ADAL" clId="{DB26A9A3-673C-4D7E-B4A3-DCC22A8CC4E1}" dt="2020-03-25T13:51:24.260" v="2759" actId="1035"/>
          <ac:spMkLst>
            <pc:docMk/>
            <pc:sldMk cId="3340537220" sldId="336"/>
            <ac:spMk id="3" creationId="{E90F1579-3593-40E2-9287-BCB339F97C80}"/>
          </ac:spMkLst>
        </pc:spChg>
      </pc:sldChg>
      <pc:sldChg chg="modSp add">
        <pc:chgData name="Daniel Burrueco" userId="662b8ea2-258a-48be-a4d1-5b5fa12b87a8" providerId="ADAL" clId="{DB26A9A3-673C-4D7E-B4A3-DCC22A8CC4E1}" dt="2020-03-25T13:51:33.315" v="2783" actId="20577"/>
        <pc:sldMkLst>
          <pc:docMk/>
          <pc:sldMk cId="1171429937" sldId="337"/>
        </pc:sldMkLst>
        <pc:spChg chg="mod">
          <ac:chgData name="Daniel Burrueco" userId="662b8ea2-258a-48be-a4d1-5b5fa12b87a8" providerId="ADAL" clId="{DB26A9A3-673C-4D7E-B4A3-DCC22A8CC4E1}" dt="2020-03-25T13:51:33.315" v="2783" actId="20577"/>
          <ac:spMkLst>
            <pc:docMk/>
            <pc:sldMk cId="1171429937" sldId="337"/>
            <ac:spMk id="2" creationId="{0A14D749-B6DE-4D9C-8137-77772EAE3744}"/>
          </ac:spMkLst>
        </pc:spChg>
      </pc:sldChg>
      <pc:sldChg chg="modSp add">
        <pc:chgData name="Daniel Burrueco" userId="662b8ea2-258a-48be-a4d1-5b5fa12b87a8" providerId="ADAL" clId="{DB26A9A3-673C-4D7E-B4A3-DCC22A8CC4E1}" dt="2020-03-25T13:51:55.940" v="2790" actId="20577"/>
        <pc:sldMkLst>
          <pc:docMk/>
          <pc:sldMk cId="1787958643" sldId="338"/>
        </pc:sldMkLst>
        <pc:spChg chg="mod">
          <ac:chgData name="Daniel Burrueco" userId="662b8ea2-258a-48be-a4d1-5b5fa12b87a8" providerId="ADAL" clId="{DB26A9A3-673C-4D7E-B4A3-DCC22A8CC4E1}" dt="2020-03-25T13:51:55.940" v="2790" actId="20577"/>
          <ac:spMkLst>
            <pc:docMk/>
            <pc:sldMk cId="1787958643" sldId="338"/>
            <ac:spMk id="3" creationId="{E90F1579-3593-40E2-9287-BCB339F97C80}"/>
          </ac:spMkLst>
        </pc:spChg>
      </pc:sldChg>
      <pc:sldChg chg="modSp add">
        <pc:chgData name="Daniel Burrueco" userId="662b8ea2-258a-48be-a4d1-5b5fa12b87a8" providerId="ADAL" clId="{DB26A9A3-673C-4D7E-B4A3-DCC22A8CC4E1}" dt="2020-03-25T13:52:33.108" v="2832" actId="20577"/>
        <pc:sldMkLst>
          <pc:docMk/>
          <pc:sldMk cId="1333499107" sldId="339"/>
        </pc:sldMkLst>
        <pc:spChg chg="mod">
          <ac:chgData name="Daniel Burrueco" userId="662b8ea2-258a-48be-a4d1-5b5fa12b87a8" providerId="ADAL" clId="{DB26A9A3-673C-4D7E-B4A3-DCC22A8CC4E1}" dt="2020-03-25T13:52:33.108" v="2832" actId="20577"/>
          <ac:spMkLst>
            <pc:docMk/>
            <pc:sldMk cId="1333499107" sldId="339"/>
            <ac:spMk id="3" creationId="{22AFA9B2-3304-4027-9ABC-6DCEF095C94D}"/>
          </ac:spMkLst>
        </pc:spChg>
      </pc:sldChg>
      <pc:sldChg chg="modSp add">
        <pc:chgData name="Daniel Burrueco" userId="662b8ea2-258a-48be-a4d1-5b5fa12b87a8" providerId="ADAL" clId="{DB26A9A3-673C-4D7E-B4A3-DCC22A8CC4E1}" dt="2020-03-25T13:52:51.772" v="2855" actId="20577"/>
        <pc:sldMkLst>
          <pc:docMk/>
          <pc:sldMk cId="560111437" sldId="340"/>
        </pc:sldMkLst>
        <pc:spChg chg="mod">
          <ac:chgData name="Daniel Burrueco" userId="662b8ea2-258a-48be-a4d1-5b5fa12b87a8" providerId="ADAL" clId="{DB26A9A3-673C-4D7E-B4A3-DCC22A8CC4E1}" dt="2020-03-25T13:52:51.772" v="2855" actId="20577"/>
          <ac:spMkLst>
            <pc:docMk/>
            <pc:sldMk cId="560111437" sldId="340"/>
            <ac:spMk id="2" creationId="{0A14D749-B6DE-4D9C-8137-77772EAE3744}"/>
          </ac:spMkLst>
        </pc:spChg>
      </pc:sldChg>
      <pc:sldChg chg="addSp delSp modSp add del">
        <pc:chgData name="Daniel Burrueco" userId="662b8ea2-258a-48be-a4d1-5b5fa12b87a8" providerId="ADAL" clId="{DB26A9A3-673C-4D7E-B4A3-DCC22A8CC4E1}" dt="2020-03-25T13:55:55.693" v="3368" actId="2696"/>
        <pc:sldMkLst>
          <pc:docMk/>
          <pc:sldMk cId="3814048863" sldId="341"/>
        </pc:sldMkLst>
        <pc:spChg chg="mod">
          <ac:chgData name="Daniel Burrueco" userId="662b8ea2-258a-48be-a4d1-5b5fa12b87a8" providerId="ADAL" clId="{DB26A9A3-673C-4D7E-B4A3-DCC22A8CC4E1}" dt="2020-03-25T13:55:43.735" v="3365"/>
          <ac:spMkLst>
            <pc:docMk/>
            <pc:sldMk cId="3814048863" sldId="341"/>
            <ac:spMk id="2" creationId="{56365494-961A-4BC9-9D94-161D68813FDF}"/>
          </ac:spMkLst>
        </pc:spChg>
        <pc:spChg chg="mod">
          <ac:chgData name="Daniel Burrueco" userId="662b8ea2-258a-48be-a4d1-5b5fa12b87a8" providerId="ADAL" clId="{DB26A9A3-673C-4D7E-B4A3-DCC22A8CC4E1}" dt="2020-03-25T13:55:30.331" v="3362" actId="1036"/>
          <ac:spMkLst>
            <pc:docMk/>
            <pc:sldMk cId="3814048863" sldId="341"/>
            <ac:spMk id="3" creationId="{98C1AA70-9F3C-4027-88EF-E034C660521E}"/>
          </ac:spMkLst>
        </pc:spChg>
        <pc:spChg chg="add del mod">
          <ac:chgData name="Daniel Burrueco" userId="662b8ea2-258a-48be-a4d1-5b5fa12b87a8" providerId="ADAL" clId="{DB26A9A3-673C-4D7E-B4A3-DCC22A8CC4E1}" dt="2020-03-25T13:55:26.980" v="3341" actId="478"/>
          <ac:spMkLst>
            <pc:docMk/>
            <pc:sldMk cId="3814048863" sldId="341"/>
            <ac:spMk id="4" creationId="{91A96A7B-60B0-4A53-B81B-B8C01BC8464F}"/>
          </ac:spMkLst>
        </pc:spChg>
      </pc:sldChg>
      <pc:sldChg chg="modSp add del">
        <pc:chgData name="Daniel Burrueco" userId="662b8ea2-258a-48be-a4d1-5b5fa12b87a8" providerId="ADAL" clId="{DB26A9A3-673C-4D7E-B4A3-DCC22A8CC4E1}" dt="2020-03-25T13:56:24.888" v="3399" actId="2696"/>
        <pc:sldMkLst>
          <pc:docMk/>
          <pc:sldMk cId="321092517" sldId="342"/>
        </pc:sldMkLst>
        <pc:spChg chg="mod">
          <ac:chgData name="Daniel Burrueco" userId="662b8ea2-258a-48be-a4d1-5b5fa12b87a8" providerId="ADAL" clId="{DB26A9A3-673C-4D7E-B4A3-DCC22A8CC4E1}" dt="2020-03-25T13:56:02.206" v="3370"/>
          <ac:spMkLst>
            <pc:docMk/>
            <pc:sldMk cId="321092517" sldId="342"/>
            <ac:spMk id="2" creationId="{56365494-961A-4BC9-9D94-161D68813FDF}"/>
          </ac:spMkLst>
        </pc:spChg>
        <pc:spChg chg="mod">
          <ac:chgData name="Daniel Burrueco" userId="662b8ea2-258a-48be-a4d1-5b5fa12b87a8" providerId="ADAL" clId="{DB26A9A3-673C-4D7E-B4A3-DCC22A8CC4E1}" dt="2020-03-25T13:56:13.333" v="3375"/>
          <ac:spMkLst>
            <pc:docMk/>
            <pc:sldMk cId="321092517" sldId="342"/>
            <ac:spMk id="4" creationId="{91A96A7B-60B0-4A53-B81B-B8C01BC8464F}"/>
          </ac:spMkLst>
        </pc:spChg>
      </pc:sldChg>
      <pc:sldChg chg="modSp add">
        <pc:chgData name="Daniel Burrueco" userId="662b8ea2-258a-48be-a4d1-5b5fa12b87a8" providerId="ADAL" clId="{DB26A9A3-673C-4D7E-B4A3-DCC22A8CC4E1}" dt="2020-03-25T13:55:51.634" v="3367"/>
        <pc:sldMkLst>
          <pc:docMk/>
          <pc:sldMk cId="1418636594" sldId="343"/>
        </pc:sldMkLst>
        <pc:spChg chg="mod">
          <ac:chgData name="Daniel Burrueco" userId="662b8ea2-258a-48be-a4d1-5b5fa12b87a8" providerId="ADAL" clId="{DB26A9A3-673C-4D7E-B4A3-DCC22A8CC4E1}" dt="2020-03-25T13:55:45.755" v="3366"/>
          <ac:spMkLst>
            <pc:docMk/>
            <pc:sldMk cId="1418636594" sldId="343"/>
            <ac:spMk id="2" creationId="{646C1D2A-C674-4049-BAC6-D3ACA1900E38}"/>
          </ac:spMkLst>
        </pc:spChg>
        <pc:spChg chg="mod">
          <ac:chgData name="Daniel Burrueco" userId="662b8ea2-258a-48be-a4d1-5b5fa12b87a8" providerId="ADAL" clId="{DB26A9A3-673C-4D7E-B4A3-DCC22A8CC4E1}" dt="2020-03-25T13:55:51.634" v="3367"/>
          <ac:spMkLst>
            <pc:docMk/>
            <pc:sldMk cId="1418636594" sldId="343"/>
            <ac:spMk id="3" creationId="{5C4FAE1D-F81B-4854-B1F2-B8729A16F681}"/>
          </ac:spMkLst>
        </pc:spChg>
      </pc:sldChg>
      <pc:sldChg chg="modSp add">
        <pc:chgData name="Daniel Burrueco" userId="662b8ea2-258a-48be-a4d1-5b5fa12b87a8" providerId="ADAL" clId="{DB26A9A3-673C-4D7E-B4A3-DCC22A8CC4E1}" dt="2020-03-25T13:56:22.508" v="3398" actId="20577"/>
        <pc:sldMkLst>
          <pc:docMk/>
          <pc:sldMk cId="3860530183" sldId="344"/>
        </pc:sldMkLst>
        <pc:spChg chg="mod">
          <ac:chgData name="Daniel Burrueco" userId="662b8ea2-258a-48be-a4d1-5b5fa12b87a8" providerId="ADAL" clId="{DB26A9A3-673C-4D7E-B4A3-DCC22A8CC4E1}" dt="2020-03-25T13:56:08.428" v="3374" actId="6549"/>
          <ac:spMkLst>
            <pc:docMk/>
            <pc:sldMk cId="3860530183" sldId="344"/>
            <ac:spMk id="2" creationId="{646C1D2A-C674-4049-BAC6-D3ACA1900E38}"/>
          </ac:spMkLst>
        </pc:spChg>
        <pc:spChg chg="mod">
          <ac:chgData name="Daniel Burrueco" userId="662b8ea2-258a-48be-a4d1-5b5fa12b87a8" providerId="ADAL" clId="{DB26A9A3-673C-4D7E-B4A3-DCC22A8CC4E1}" dt="2020-03-25T13:56:22.508" v="3398" actId="20577"/>
          <ac:spMkLst>
            <pc:docMk/>
            <pc:sldMk cId="3860530183" sldId="344"/>
            <ac:spMk id="3" creationId="{5C4FAE1D-F81B-4854-B1F2-B8729A16F681}"/>
          </ac:spMkLst>
        </pc:spChg>
      </pc:sldChg>
    </pc:docChg>
  </pc:docChgLst>
  <pc:docChgLst>
    <pc:chgData name="Daniel Burrueco" userId="662b8ea2-258a-48be-a4d1-5b5fa12b87a8" providerId="ADAL" clId="{A756DA63-EF74-4BAC-841A-E40C00590EB7}"/>
    <pc:docChg chg="undo custSel delSld modSld">
      <pc:chgData name="Daniel Burrueco" userId="662b8ea2-258a-48be-a4d1-5b5fa12b87a8" providerId="ADAL" clId="{A756DA63-EF74-4BAC-841A-E40C00590EB7}" dt="2020-02-07T08:42:04.482" v="322" actId="2696"/>
      <pc:docMkLst>
        <pc:docMk/>
      </pc:docMkLst>
      <pc:sldChg chg="addSp modSp">
        <pc:chgData name="Daniel Burrueco" userId="662b8ea2-258a-48be-a4d1-5b5fa12b87a8" providerId="ADAL" clId="{A756DA63-EF74-4BAC-841A-E40C00590EB7}" dt="2020-02-07T08:22:22.090" v="251" actId="1076"/>
        <pc:sldMkLst>
          <pc:docMk/>
          <pc:sldMk cId="284206354" sldId="256"/>
        </pc:sldMkLst>
        <pc:spChg chg="add mod">
          <ac:chgData name="Daniel Burrueco" userId="662b8ea2-258a-48be-a4d1-5b5fa12b87a8" providerId="ADAL" clId="{A756DA63-EF74-4BAC-841A-E40C00590EB7}" dt="2020-02-07T08:22:22.090" v="251" actId="1076"/>
          <ac:spMkLst>
            <pc:docMk/>
            <pc:sldMk cId="284206354" sldId="256"/>
            <ac:spMk id="2" creationId="{A185C1EE-54C7-4DF0-81EB-A93138C975F9}"/>
          </ac:spMkLst>
        </pc:spChg>
      </pc:sldChg>
      <pc:sldChg chg="modSp modAnim">
        <pc:chgData name="Daniel Burrueco" userId="662b8ea2-258a-48be-a4d1-5b5fa12b87a8" providerId="ADAL" clId="{A756DA63-EF74-4BAC-841A-E40C00590EB7}" dt="2020-02-07T08:41:05.526" v="274" actId="1036"/>
        <pc:sldMkLst>
          <pc:docMk/>
          <pc:sldMk cId="2011647265" sldId="257"/>
        </pc:sldMkLst>
        <pc:spChg chg="mod">
          <ac:chgData name="Daniel Burrueco" userId="662b8ea2-258a-48be-a4d1-5b5fa12b87a8" providerId="ADAL" clId="{A756DA63-EF74-4BAC-841A-E40C00590EB7}" dt="2020-02-07T08:41:05.526" v="274" actId="1036"/>
          <ac:spMkLst>
            <pc:docMk/>
            <pc:sldMk cId="2011647265" sldId="257"/>
            <ac:spMk id="3" creationId="{00000000-0000-0000-0000-000000000000}"/>
          </ac:spMkLst>
        </pc:spChg>
      </pc:sldChg>
      <pc:sldChg chg="addSp delSp modSp modAnim">
        <pc:chgData name="Daniel Burrueco" userId="662b8ea2-258a-48be-a4d1-5b5fa12b87a8" providerId="ADAL" clId="{A756DA63-EF74-4BAC-841A-E40C00590EB7}" dt="2020-02-07T08:41:18.063" v="321" actId="1037"/>
        <pc:sldMkLst>
          <pc:docMk/>
          <pc:sldMk cId="20933011" sldId="264"/>
        </pc:sldMkLst>
        <pc:spChg chg="mod">
          <ac:chgData name="Daniel Burrueco" userId="662b8ea2-258a-48be-a4d1-5b5fa12b87a8" providerId="ADAL" clId="{A756DA63-EF74-4BAC-841A-E40C00590EB7}" dt="2020-02-07T08:41:13.811" v="310" actId="1035"/>
          <ac:spMkLst>
            <pc:docMk/>
            <pc:sldMk cId="20933011" sldId="264"/>
            <ac:spMk id="2" creationId="{0B351E5B-D9B5-40EA-97B0-AE9CBA603772}"/>
          </ac:spMkLst>
        </pc:spChg>
        <pc:spChg chg="del">
          <ac:chgData name="Daniel Burrueco" userId="662b8ea2-258a-48be-a4d1-5b5fa12b87a8" providerId="ADAL" clId="{A756DA63-EF74-4BAC-841A-E40C00590EB7}" dt="2020-02-07T08:12:46.491" v="49" actId="478"/>
          <ac:spMkLst>
            <pc:docMk/>
            <pc:sldMk cId="20933011" sldId="264"/>
            <ac:spMk id="3" creationId="{33B389C5-3037-43AA-A128-5880CAE165FC}"/>
          </ac:spMkLst>
        </pc:spChg>
        <pc:spChg chg="mod">
          <ac:chgData name="Daniel Burrueco" userId="662b8ea2-258a-48be-a4d1-5b5fa12b87a8" providerId="ADAL" clId="{A756DA63-EF74-4BAC-841A-E40C00590EB7}" dt="2020-02-07T08:41:18.063" v="321" actId="1037"/>
          <ac:spMkLst>
            <pc:docMk/>
            <pc:sldMk cId="20933011" sldId="264"/>
            <ac:spMk id="4" creationId="{7ECD2651-8593-4363-9662-9904FF6110F6}"/>
          </ac:spMkLst>
        </pc:spChg>
        <pc:spChg chg="add del">
          <ac:chgData name="Daniel Burrueco" userId="662b8ea2-258a-48be-a4d1-5b5fa12b87a8" providerId="ADAL" clId="{A756DA63-EF74-4BAC-841A-E40C00590EB7}" dt="2020-02-07T08:12:50.240" v="51" actId="478"/>
          <ac:spMkLst>
            <pc:docMk/>
            <pc:sldMk cId="20933011" sldId="264"/>
            <ac:spMk id="5" creationId="{DA9CE7B7-7BEC-4439-B11F-25CF70835552}"/>
          </ac:spMkLst>
        </pc:spChg>
        <pc:spChg chg="add del">
          <ac:chgData name="Daniel Burrueco" userId="662b8ea2-258a-48be-a4d1-5b5fa12b87a8" providerId="ADAL" clId="{A756DA63-EF74-4BAC-841A-E40C00590EB7}" dt="2020-02-07T08:12:53.824" v="53" actId="478"/>
          <ac:spMkLst>
            <pc:docMk/>
            <pc:sldMk cId="20933011" sldId="264"/>
            <ac:spMk id="6" creationId="{4E611FC6-73CE-43C0-8D75-49C59DD5AD07}"/>
          </ac:spMkLst>
        </pc:spChg>
        <pc:spChg chg="add del mod">
          <ac:chgData name="Daniel Burrueco" userId="662b8ea2-258a-48be-a4d1-5b5fa12b87a8" providerId="ADAL" clId="{A756DA63-EF74-4BAC-841A-E40C00590EB7}" dt="2020-02-07T08:11:28.543" v="27" actId="478"/>
          <ac:spMkLst>
            <pc:docMk/>
            <pc:sldMk cId="20933011" sldId="264"/>
            <ac:spMk id="8" creationId="{9C1574B0-F9DE-4D56-83F3-F2FBF7306FD0}"/>
          </ac:spMkLst>
        </pc:spChg>
        <pc:spChg chg="add del mod">
          <ac:chgData name="Daniel Burrueco" userId="662b8ea2-258a-48be-a4d1-5b5fa12b87a8" providerId="ADAL" clId="{A756DA63-EF74-4BAC-841A-E40C00590EB7}" dt="2020-02-07T08:12:48.685" v="50" actId="478"/>
          <ac:spMkLst>
            <pc:docMk/>
            <pc:sldMk cId="20933011" sldId="264"/>
            <ac:spMk id="8" creationId="{FAEDFEA8-871A-4DAE-89C5-C1138F7A8422}"/>
          </ac:spMkLst>
        </pc:spChg>
        <pc:spChg chg="add del mod">
          <ac:chgData name="Daniel Burrueco" userId="662b8ea2-258a-48be-a4d1-5b5fa12b87a8" providerId="ADAL" clId="{A756DA63-EF74-4BAC-841A-E40C00590EB7}" dt="2020-02-07T08:11:28.193" v="26" actId="478"/>
          <ac:spMkLst>
            <pc:docMk/>
            <pc:sldMk cId="20933011" sldId="264"/>
            <ac:spMk id="10" creationId="{27E57748-A018-4429-BF9E-F4DCA88C037D}"/>
          </ac:spMkLst>
        </pc:spChg>
        <pc:spChg chg="add del mod">
          <ac:chgData name="Daniel Burrueco" userId="662b8ea2-258a-48be-a4d1-5b5fa12b87a8" providerId="ADAL" clId="{A756DA63-EF74-4BAC-841A-E40C00590EB7}" dt="2020-02-07T08:12:51.902" v="52" actId="478"/>
          <ac:spMkLst>
            <pc:docMk/>
            <pc:sldMk cId="20933011" sldId="264"/>
            <ac:spMk id="10" creationId="{3BAE31B5-A74D-49F6-9A1A-3FB9101D8B4F}"/>
          </ac:spMkLst>
        </pc:spChg>
        <pc:spChg chg="add del mod">
          <ac:chgData name="Daniel Burrueco" userId="662b8ea2-258a-48be-a4d1-5b5fa12b87a8" providerId="ADAL" clId="{A756DA63-EF74-4BAC-841A-E40C00590EB7}" dt="2020-02-07T08:12:56.430" v="54" actId="478"/>
          <ac:spMkLst>
            <pc:docMk/>
            <pc:sldMk cId="20933011" sldId="264"/>
            <ac:spMk id="12" creationId="{0C478454-10BA-4769-9F59-BCABC8312F1D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4" creationId="{59328762-C0ED-4379-8521-6F74C9484198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5" creationId="{3399A5EF-4552-455E-98C9-78C86FF399C4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6" creationId="{FA774F41-8223-414E-9C64-0E8EA6AFDED8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7" creationId="{7CB2FB58-4E68-4966-BE51-613B168EBFBF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8" creationId="{8785DF59-5876-4DA4-9272-9BA127B0344E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9" creationId="{6A5E5BFA-CBFC-4CE6-AF23-3AB3316107AA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20" creationId="{D0FFA2EB-7218-480D-BB0F-018D2E29C126}"/>
          </ac:spMkLst>
        </pc:spChg>
        <pc:graphicFrameChg chg="add del mod">
          <ac:chgData name="Daniel Burrueco" userId="662b8ea2-258a-48be-a4d1-5b5fa12b87a8" providerId="ADAL" clId="{A756DA63-EF74-4BAC-841A-E40C00590EB7}" dt="2020-02-07T08:15:10.500" v="103" actId="478"/>
          <ac:graphicFrameMkLst>
            <pc:docMk/>
            <pc:sldMk cId="20933011" sldId="264"/>
            <ac:graphicFrameMk id="13" creationId="{97A8A2BD-4F2C-40C1-A046-2A9D081468A0}"/>
          </ac:graphicFrameMkLst>
        </pc:graphicFrameChg>
        <pc:cxnChg chg="add del mod">
          <ac:chgData name="Daniel Burrueco" userId="662b8ea2-258a-48be-a4d1-5b5fa12b87a8" providerId="ADAL" clId="{A756DA63-EF74-4BAC-841A-E40C00590EB7}" dt="2020-02-07T08:17:56.651" v="177" actId="478"/>
          <ac:cxnSpMkLst>
            <pc:docMk/>
            <pc:sldMk cId="20933011" sldId="264"/>
            <ac:cxnSpMk id="22" creationId="{6404DC02-083E-4CB8-8973-FA1C5675B767}"/>
          </ac:cxnSpMkLst>
        </pc:cxnChg>
        <pc:cxnChg chg="add del mod">
          <ac:chgData name="Daniel Burrueco" userId="662b8ea2-258a-48be-a4d1-5b5fa12b87a8" providerId="ADAL" clId="{A756DA63-EF74-4BAC-841A-E40C00590EB7}" dt="2020-02-07T08:17:55.309" v="176" actId="478"/>
          <ac:cxnSpMkLst>
            <pc:docMk/>
            <pc:sldMk cId="20933011" sldId="264"/>
            <ac:cxnSpMk id="24" creationId="{B6C67EB8-B333-438C-B36A-EFE87BB13351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26" creationId="{9C966949-D0B1-470B-8BE1-81219BF1D723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28" creationId="{D0325687-130B-4B83-8B5F-7AC50982B3BB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0" creationId="{86113B95-8988-4C5C-908C-D05016BBDAA8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2" creationId="{BDB052F9-57AA-453C-B90B-91F6FF088EF6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4" creationId="{6C6B12C3-2A51-47BC-AEEC-1CCE934A2D66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6" creationId="{801FFE7D-2CD7-4028-A841-DF6DECD24CE7}"/>
          </ac:cxnSpMkLst>
        </pc:cxnChg>
      </pc:sldChg>
      <pc:sldChg chg="del">
        <pc:chgData name="Daniel Burrueco" userId="662b8ea2-258a-48be-a4d1-5b5fa12b87a8" providerId="ADAL" clId="{A756DA63-EF74-4BAC-841A-E40C00590EB7}" dt="2020-02-07T08:42:04.482" v="322" actId="2696"/>
        <pc:sldMkLst>
          <pc:docMk/>
          <pc:sldMk cId="2822652626" sldId="267"/>
        </pc:sldMkLst>
      </pc:sldChg>
    </pc:docChg>
  </pc:docChgLst>
  <pc:docChgLst>
    <pc:chgData name="Daniel Burrueco" userId="662b8ea2-258a-48be-a4d1-5b5fa12b87a8" providerId="ADAL" clId="{053C0017-8612-4740-9E82-65BAD90EEC42}"/>
    <pc:docChg chg="undo custSel addSld delSld modSld sldOrd">
      <pc:chgData name="Daniel Burrueco" userId="662b8ea2-258a-48be-a4d1-5b5fa12b87a8" providerId="ADAL" clId="{053C0017-8612-4740-9E82-65BAD90EEC42}" dt="2020-04-02T21:31:09.472" v="3232" actId="20577"/>
      <pc:docMkLst>
        <pc:docMk/>
      </pc:docMkLst>
      <pc:sldChg chg="modSp">
        <pc:chgData name="Daniel Burrueco" userId="662b8ea2-258a-48be-a4d1-5b5fa12b87a8" providerId="ADAL" clId="{053C0017-8612-4740-9E82-65BAD90EEC42}" dt="2020-03-25T13:57:53.484" v="16" actId="20577"/>
        <pc:sldMkLst>
          <pc:docMk/>
          <pc:sldMk cId="284206354" sldId="256"/>
        </pc:sldMkLst>
        <pc:spChg chg="mod">
          <ac:chgData name="Daniel Burrueco" userId="662b8ea2-258a-48be-a4d1-5b5fa12b87a8" providerId="ADAL" clId="{053C0017-8612-4740-9E82-65BAD90EEC42}" dt="2020-03-25T13:57:53.484" v="16" actId="20577"/>
          <ac:spMkLst>
            <pc:docMk/>
            <pc:sldMk cId="284206354" sldId="256"/>
            <ac:spMk id="2" creationId="{A185C1EE-54C7-4DF0-81EB-A93138C975F9}"/>
          </ac:spMkLst>
        </pc:spChg>
      </pc:sldChg>
      <pc:sldChg chg="addSp modSp add">
        <pc:chgData name="Daniel Burrueco" userId="662b8ea2-258a-48be-a4d1-5b5fa12b87a8" providerId="ADAL" clId="{053C0017-8612-4740-9E82-65BAD90EEC42}" dt="2020-03-30T19:33:47.682" v="141" actId="113"/>
        <pc:sldMkLst>
          <pc:docMk/>
          <pc:sldMk cId="3254515144" sldId="259"/>
        </pc:sldMkLst>
        <pc:spChg chg="add mod">
          <ac:chgData name="Daniel Burrueco" userId="662b8ea2-258a-48be-a4d1-5b5fa12b87a8" providerId="ADAL" clId="{053C0017-8612-4740-9E82-65BAD90EEC42}" dt="2020-03-30T19:33:47.682" v="141" actId="113"/>
          <ac:spMkLst>
            <pc:docMk/>
            <pc:sldMk cId="3254515144" sldId="259"/>
            <ac:spMk id="2" creationId="{DBBEF409-60DF-45EF-B70F-A30492D512CD}"/>
          </ac:spMkLst>
        </pc:spChg>
        <pc:picChg chg="add mod">
          <ac:chgData name="Daniel Burrueco" userId="662b8ea2-258a-48be-a4d1-5b5fa12b87a8" providerId="ADAL" clId="{053C0017-8612-4740-9E82-65BAD90EEC42}" dt="2020-03-30T18:56:07.433" v="88" actId="1076"/>
          <ac:picMkLst>
            <pc:docMk/>
            <pc:sldMk cId="3254515144" sldId="259"/>
            <ac:picMk id="1026" creationId="{1CFB9CE5-ECF8-48C6-93BB-65510315DA5B}"/>
          </ac:picMkLst>
        </pc:picChg>
      </pc:sldChg>
      <pc:sldChg chg="addSp delSp modSp add">
        <pc:chgData name="Daniel Burrueco" userId="662b8ea2-258a-48be-a4d1-5b5fa12b87a8" providerId="ADAL" clId="{053C0017-8612-4740-9E82-65BAD90EEC42}" dt="2020-03-31T15:28:20.307" v="1664" actId="1076"/>
        <pc:sldMkLst>
          <pc:docMk/>
          <pc:sldMk cId="3970753228" sldId="260"/>
        </pc:sldMkLst>
        <pc:picChg chg="add del mod">
          <ac:chgData name="Daniel Burrueco" userId="662b8ea2-258a-48be-a4d1-5b5fa12b87a8" providerId="ADAL" clId="{053C0017-8612-4740-9E82-65BAD90EEC42}" dt="2020-03-31T15:27:32.281" v="1653" actId="478"/>
          <ac:picMkLst>
            <pc:docMk/>
            <pc:sldMk cId="3970753228" sldId="260"/>
            <ac:picMk id="2" creationId="{8D12A56B-905F-4FDE-BF34-238E20B603C4}"/>
          </ac:picMkLst>
        </pc:picChg>
        <pc:picChg chg="add del mod">
          <ac:chgData name="Daniel Burrueco" userId="662b8ea2-258a-48be-a4d1-5b5fa12b87a8" providerId="ADAL" clId="{053C0017-8612-4740-9E82-65BAD90EEC42}" dt="2020-03-31T15:28:12.399" v="1658" actId="478"/>
          <ac:picMkLst>
            <pc:docMk/>
            <pc:sldMk cId="3970753228" sldId="260"/>
            <ac:picMk id="3" creationId="{C3D67BA3-0864-4320-A8B2-932C99E821A7}"/>
          </ac:picMkLst>
        </pc:picChg>
        <pc:picChg chg="add mod">
          <ac:chgData name="Daniel Burrueco" userId="662b8ea2-258a-48be-a4d1-5b5fa12b87a8" providerId="ADAL" clId="{053C0017-8612-4740-9E82-65BAD90EEC42}" dt="2020-03-31T15:28:20.307" v="1664" actId="1076"/>
          <ac:picMkLst>
            <pc:docMk/>
            <pc:sldMk cId="3970753228" sldId="260"/>
            <ac:picMk id="4" creationId="{0AB99484-EFBB-40D5-8D3E-D6E3BB11C251}"/>
          </ac:picMkLst>
        </pc:picChg>
      </pc:sldChg>
      <pc:sldChg chg="addSp delSp modSp add">
        <pc:chgData name="Daniel Burrueco" userId="662b8ea2-258a-48be-a4d1-5b5fa12b87a8" providerId="ADAL" clId="{053C0017-8612-4740-9E82-65BAD90EEC42}" dt="2020-03-30T19:53:31.100" v="171" actId="1076"/>
        <pc:sldMkLst>
          <pc:docMk/>
          <pc:sldMk cId="1332770244" sldId="261"/>
        </pc:sldMkLst>
        <pc:spChg chg="add mod">
          <ac:chgData name="Daniel Burrueco" userId="662b8ea2-258a-48be-a4d1-5b5fa12b87a8" providerId="ADAL" clId="{053C0017-8612-4740-9E82-65BAD90EEC42}" dt="2020-03-30T19:33:56.100" v="155" actId="20577"/>
          <ac:spMkLst>
            <pc:docMk/>
            <pc:sldMk cId="1332770244" sldId="261"/>
            <ac:spMk id="7" creationId="{9D76A169-6DA4-4516-B755-B5D6E6BB41FC}"/>
          </ac:spMkLst>
        </pc:spChg>
        <pc:picChg chg="del">
          <ac:chgData name="Daniel Burrueco" userId="662b8ea2-258a-48be-a4d1-5b5fa12b87a8" providerId="ADAL" clId="{053C0017-8612-4740-9E82-65BAD90EEC42}" dt="2020-03-30T19:30:30.059" v="96" actId="478"/>
          <ac:picMkLst>
            <pc:docMk/>
            <pc:sldMk cId="1332770244" sldId="261"/>
            <ac:picMk id="1026" creationId="{1CFB9CE5-ECF8-48C6-93BB-65510315DA5B}"/>
          </ac:picMkLst>
        </pc:picChg>
        <pc:picChg chg="add del mod">
          <ac:chgData name="Daniel Burrueco" userId="662b8ea2-258a-48be-a4d1-5b5fa12b87a8" providerId="ADAL" clId="{053C0017-8612-4740-9E82-65BAD90EEC42}" dt="2020-03-30T19:53:25.099" v="166" actId="478"/>
          <ac:picMkLst>
            <pc:docMk/>
            <pc:sldMk cId="1332770244" sldId="261"/>
            <ac:picMk id="2050" creationId="{AF33FD46-D5BF-49A8-B919-9567224CE4A4}"/>
          </ac:picMkLst>
        </pc:picChg>
        <pc:picChg chg="add del mod">
          <ac:chgData name="Daniel Burrueco" userId="662b8ea2-258a-48be-a4d1-5b5fa12b87a8" providerId="ADAL" clId="{053C0017-8612-4740-9E82-65BAD90EEC42}" dt="2020-03-30T19:53:25.948" v="167" actId="478"/>
          <ac:picMkLst>
            <pc:docMk/>
            <pc:sldMk cId="1332770244" sldId="261"/>
            <ac:picMk id="2052" creationId="{46599299-F514-44B7-8316-ED29EE5DBF8F}"/>
          </ac:picMkLst>
        </pc:picChg>
        <pc:picChg chg="add del mod">
          <ac:chgData name="Daniel Burrueco" userId="662b8ea2-258a-48be-a4d1-5b5fa12b87a8" providerId="ADAL" clId="{053C0017-8612-4740-9E82-65BAD90EEC42}" dt="2020-03-30T19:53:26.834" v="168" actId="478"/>
          <ac:picMkLst>
            <pc:docMk/>
            <pc:sldMk cId="1332770244" sldId="261"/>
            <ac:picMk id="2054" creationId="{8100D686-CDBB-4A11-BF86-5299295D6C8D}"/>
          </ac:picMkLst>
        </pc:picChg>
        <pc:picChg chg="add del mod">
          <ac:chgData name="Daniel Burrueco" userId="662b8ea2-258a-48be-a4d1-5b5fa12b87a8" providerId="ADAL" clId="{053C0017-8612-4740-9E82-65BAD90EEC42}" dt="2020-03-30T19:53:27.476" v="169" actId="478"/>
          <ac:picMkLst>
            <pc:docMk/>
            <pc:sldMk cId="1332770244" sldId="261"/>
            <ac:picMk id="2056" creationId="{955918CE-17EE-405B-AEF9-E9E5BC1D6892}"/>
          </ac:picMkLst>
        </pc:picChg>
        <pc:picChg chg="add mod">
          <ac:chgData name="Daniel Burrueco" userId="662b8ea2-258a-48be-a4d1-5b5fa12b87a8" providerId="ADAL" clId="{053C0017-8612-4740-9E82-65BAD90EEC42}" dt="2020-03-30T19:53:31.100" v="171" actId="1076"/>
          <ac:picMkLst>
            <pc:docMk/>
            <pc:sldMk cId="1332770244" sldId="261"/>
            <ac:picMk id="2058" creationId="{6A8BE659-797F-4BE0-9F44-660A9B2F7895}"/>
          </ac:picMkLst>
        </pc:picChg>
      </pc:sldChg>
      <pc:sldChg chg="addSp modSp add">
        <pc:chgData name="Daniel Burrueco" userId="662b8ea2-258a-48be-a4d1-5b5fa12b87a8" providerId="ADAL" clId="{053C0017-8612-4740-9E82-65BAD90EEC42}" dt="2020-03-30T20:15:52.282" v="220" actId="20577"/>
        <pc:sldMkLst>
          <pc:docMk/>
          <pc:sldMk cId="152494712" sldId="262"/>
        </pc:sldMkLst>
        <pc:spChg chg="add mod">
          <ac:chgData name="Daniel Burrueco" userId="662b8ea2-258a-48be-a4d1-5b5fa12b87a8" providerId="ADAL" clId="{053C0017-8612-4740-9E82-65BAD90EEC42}" dt="2020-03-30T20:15:52.282" v="220" actId="20577"/>
          <ac:spMkLst>
            <pc:docMk/>
            <pc:sldMk cId="152494712" sldId="262"/>
            <ac:spMk id="3" creationId="{2B8CC835-A5C4-4379-8E60-E918AFA26A9A}"/>
          </ac:spMkLst>
        </pc:spChg>
        <pc:picChg chg="add mod">
          <ac:chgData name="Daniel Burrueco" userId="662b8ea2-258a-48be-a4d1-5b5fa12b87a8" providerId="ADAL" clId="{053C0017-8612-4740-9E82-65BAD90EEC42}" dt="2020-03-30T20:15:44.010" v="211" actId="1036"/>
          <ac:picMkLst>
            <pc:docMk/>
            <pc:sldMk cId="152494712" sldId="262"/>
            <ac:picMk id="2" creationId="{73511410-CFA4-4FBA-87B9-1AC50B8E8E12}"/>
          </ac:picMkLst>
        </pc:picChg>
      </pc:sldChg>
      <pc:sldChg chg="add del">
        <pc:chgData name="Daniel Burrueco" userId="662b8ea2-258a-48be-a4d1-5b5fa12b87a8" providerId="ADAL" clId="{053C0017-8612-4740-9E82-65BAD90EEC42}" dt="2020-03-30T19:33:57.998" v="156" actId="2696"/>
        <pc:sldMkLst>
          <pc:docMk/>
          <pc:sldMk cId="1165843353" sldId="262"/>
        </pc:sldMkLst>
      </pc:sldChg>
      <pc:sldChg chg="addSp delSp modSp add del ord">
        <pc:chgData name="Daniel Burrueco" userId="662b8ea2-258a-48be-a4d1-5b5fa12b87a8" providerId="ADAL" clId="{053C0017-8612-4740-9E82-65BAD90EEC42}" dt="2020-04-01T20:56:18.193" v="2069" actId="2696"/>
        <pc:sldMkLst>
          <pc:docMk/>
          <pc:sldMk cId="3722119332" sldId="263"/>
        </pc:sldMkLst>
        <pc:picChg chg="add del mod">
          <ac:chgData name="Daniel Burrueco" userId="662b8ea2-258a-48be-a4d1-5b5fa12b87a8" providerId="ADAL" clId="{053C0017-8612-4740-9E82-65BAD90EEC42}" dt="2020-03-31T12:51:13.194" v="436" actId="478"/>
          <ac:picMkLst>
            <pc:docMk/>
            <pc:sldMk cId="3722119332" sldId="263"/>
            <ac:picMk id="2" creationId="{ADE9C7FC-7613-452D-9D1C-BF5CF9DA3AF1}"/>
          </ac:picMkLst>
        </pc:picChg>
        <pc:picChg chg="add mod">
          <ac:chgData name="Daniel Burrueco" userId="662b8ea2-258a-48be-a4d1-5b5fa12b87a8" providerId="ADAL" clId="{053C0017-8612-4740-9E82-65BAD90EEC42}" dt="2020-04-01T20:55:21.256" v="2050" actId="1076"/>
          <ac:picMkLst>
            <pc:docMk/>
            <pc:sldMk cId="3722119332" sldId="263"/>
            <ac:picMk id="2" creationId="{F81459DD-8170-4C1B-9C22-59D37F634F77}"/>
          </ac:picMkLst>
        </pc:picChg>
        <pc:picChg chg="add del mod">
          <ac:chgData name="Daniel Burrueco" userId="662b8ea2-258a-48be-a4d1-5b5fa12b87a8" providerId="ADAL" clId="{053C0017-8612-4740-9E82-65BAD90EEC42}" dt="2020-03-31T12:52:05.411" v="440" actId="478"/>
          <ac:picMkLst>
            <pc:docMk/>
            <pc:sldMk cId="3722119332" sldId="263"/>
            <ac:picMk id="3" creationId="{4648207F-9E96-4E20-8537-14D597EC9663}"/>
          </ac:picMkLst>
        </pc:picChg>
        <pc:picChg chg="add del mod modCrop">
          <ac:chgData name="Daniel Burrueco" userId="662b8ea2-258a-48be-a4d1-5b5fa12b87a8" providerId="ADAL" clId="{053C0017-8612-4740-9E82-65BAD90EEC42}" dt="2020-04-01T20:55:14.719" v="2046" actId="478"/>
          <ac:picMkLst>
            <pc:docMk/>
            <pc:sldMk cId="3722119332" sldId="263"/>
            <ac:picMk id="4" creationId="{1A006628-E8B6-4FA3-A4BC-81BE75400A22}"/>
          </ac:picMkLst>
        </pc:picChg>
      </pc:sldChg>
      <pc:sldChg chg="addSp modSp add del">
        <pc:chgData name="Daniel Burrueco" userId="662b8ea2-258a-48be-a4d1-5b5fa12b87a8" providerId="ADAL" clId="{053C0017-8612-4740-9E82-65BAD90EEC42}" dt="2020-03-31T12:52:21.522" v="446" actId="2696"/>
        <pc:sldMkLst>
          <pc:docMk/>
          <pc:sldMk cId="2624951620" sldId="264"/>
        </pc:sldMkLst>
        <pc:picChg chg="add mod">
          <ac:chgData name="Daniel Burrueco" userId="662b8ea2-258a-48be-a4d1-5b5fa12b87a8" providerId="ADAL" clId="{053C0017-8612-4740-9E82-65BAD90EEC42}" dt="2020-03-31T10:40:00.863" v="226" actId="1076"/>
          <ac:picMkLst>
            <pc:docMk/>
            <pc:sldMk cId="2624951620" sldId="264"/>
            <ac:picMk id="2" creationId="{0634B6AF-C6EC-474D-B5E7-B5E722505BE8}"/>
          </ac:picMkLst>
        </pc:picChg>
      </pc:sldChg>
      <pc:sldChg chg="addSp delSp modSp add">
        <pc:chgData name="Daniel Burrueco" userId="662b8ea2-258a-48be-a4d1-5b5fa12b87a8" providerId="ADAL" clId="{053C0017-8612-4740-9E82-65BAD90EEC42}" dt="2020-04-01T20:10:03.428" v="1992"/>
        <pc:sldMkLst>
          <pc:docMk/>
          <pc:sldMk cId="689557579" sldId="265"/>
        </pc:sldMkLst>
        <pc:spChg chg="add del mod">
          <ac:chgData name="Daniel Burrueco" userId="662b8ea2-258a-48be-a4d1-5b5fa12b87a8" providerId="ADAL" clId="{053C0017-8612-4740-9E82-65BAD90EEC42}" dt="2020-04-01T20:09:56.792" v="1991" actId="478"/>
          <ac:spMkLst>
            <pc:docMk/>
            <pc:sldMk cId="689557579" sldId="265"/>
            <ac:spMk id="3" creationId="{F71E84B9-3F34-497F-BB2F-8DFEF09386BB}"/>
          </ac:spMkLst>
        </pc:spChg>
        <pc:spChg chg="add del mod">
          <ac:chgData name="Daniel Burrueco" userId="662b8ea2-258a-48be-a4d1-5b5fa12b87a8" providerId="ADAL" clId="{053C0017-8612-4740-9E82-65BAD90EEC42}" dt="2020-03-31T10:56:49.860" v="282" actId="478"/>
          <ac:spMkLst>
            <pc:docMk/>
            <pc:sldMk cId="689557579" sldId="265"/>
            <ac:spMk id="5" creationId="{748A4EF3-ABBE-415B-A2BB-4FCD6143881E}"/>
          </ac:spMkLst>
        </pc:spChg>
        <pc:spChg chg="add">
          <ac:chgData name="Daniel Burrueco" userId="662b8ea2-258a-48be-a4d1-5b5fa12b87a8" providerId="ADAL" clId="{053C0017-8612-4740-9E82-65BAD90EEC42}" dt="2020-04-01T20:10:03.428" v="1992"/>
          <ac:spMkLst>
            <pc:docMk/>
            <pc:sldMk cId="689557579" sldId="265"/>
            <ac:spMk id="5" creationId="{BC642D74-13EE-4A55-9552-AB765458B7D3}"/>
          </ac:spMkLst>
        </pc:spChg>
        <pc:spChg chg="add del mod">
          <ac:chgData name="Daniel Burrueco" userId="662b8ea2-258a-48be-a4d1-5b5fa12b87a8" providerId="ADAL" clId="{053C0017-8612-4740-9E82-65BAD90EEC42}" dt="2020-04-01T20:09:56.792" v="1991" actId="478"/>
          <ac:spMkLst>
            <pc:docMk/>
            <pc:sldMk cId="689557579" sldId="265"/>
            <ac:spMk id="6" creationId="{198606DB-E03D-49E2-9AB5-4C2693D02FAA}"/>
          </ac:spMkLst>
        </pc:spChg>
        <pc:spChg chg="add">
          <ac:chgData name="Daniel Burrueco" userId="662b8ea2-258a-48be-a4d1-5b5fa12b87a8" providerId="ADAL" clId="{053C0017-8612-4740-9E82-65BAD90EEC42}" dt="2020-04-01T20:10:03.428" v="1992"/>
          <ac:spMkLst>
            <pc:docMk/>
            <pc:sldMk cId="689557579" sldId="265"/>
            <ac:spMk id="7" creationId="{9B9A7156-D689-49CD-9D19-A138C125ABEA}"/>
          </ac:spMkLst>
        </pc:spChg>
        <pc:picChg chg="add del mod">
          <ac:chgData name="Daniel Burrueco" userId="662b8ea2-258a-48be-a4d1-5b5fa12b87a8" providerId="ADAL" clId="{053C0017-8612-4740-9E82-65BAD90EEC42}" dt="2020-03-31T10:48:46.963" v="273" actId="478"/>
          <ac:picMkLst>
            <pc:docMk/>
            <pc:sldMk cId="689557579" sldId="265"/>
            <ac:picMk id="2" creationId="{05856382-5B20-4C6F-AD60-72443F8A3830}"/>
          </ac:picMkLst>
        </pc:picChg>
        <pc:picChg chg="add del mod">
          <ac:chgData name="Daniel Burrueco" userId="662b8ea2-258a-48be-a4d1-5b5fa12b87a8" providerId="ADAL" clId="{053C0017-8612-4740-9E82-65BAD90EEC42}" dt="2020-03-31T11:47:41.922" v="418" actId="478"/>
          <ac:picMkLst>
            <pc:docMk/>
            <pc:sldMk cId="689557579" sldId="265"/>
            <ac:picMk id="4" creationId="{E9F1D615-949C-4781-B3AF-E49D3AAA4B51}"/>
          </ac:picMkLst>
        </pc:picChg>
        <pc:picChg chg="add del mod">
          <ac:chgData name="Daniel Burrueco" userId="662b8ea2-258a-48be-a4d1-5b5fa12b87a8" providerId="ADAL" clId="{053C0017-8612-4740-9E82-65BAD90EEC42}" dt="2020-03-31T11:59:08.467" v="421" actId="478"/>
          <ac:picMkLst>
            <pc:docMk/>
            <pc:sldMk cId="689557579" sldId="265"/>
            <ac:picMk id="1026" creationId="{C98E2D8C-2A6D-48D5-9621-FE2831215725}"/>
          </ac:picMkLst>
        </pc:picChg>
        <pc:picChg chg="add del mod">
          <ac:chgData name="Daniel Burrueco" userId="662b8ea2-258a-48be-a4d1-5b5fa12b87a8" providerId="ADAL" clId="{053C0017-8612-4740-9E82-65BAD90EEC42}" dt="2020-03-31T11:59:17.460" v="425" actId="478"/>
          <ac:picMkLst>
            <pc:docMk/>
            <pc:sldMk cId="689557579" sldId="265"/>
            <ac:picMk id="1028" creationId="{EC2F1ED1-045B-487E-BE98-422744FE8800}"/>
          </ac:picMkLst>
        </pc:picChg>
      </pc:sldChg>
      <pc:sldChg chg="addSp modSp add del">
        <pc:chgData name="Daniel Burrueco" userId="662b8ea2-258a-48be-a4d1-5b5fa12b87a8" providerId="ADAL" clId="{053C0017-8612-4740-9E82-65BAD90EEC42}" dt="2020-03-31T12:56:24.711" v="458" actId="2696"/>
        <pc:sldMkLst>
          <pc:docMk/>
          <pc:sldMk cId="2393125264" sldId="266"/>
        </pc:sldMkLst>
        <pc:picChg chg="mod">
          <ac:chgData name="Daniel Burrueco" userId="662b8ea2-258a-48be-a4d1-5b5fa12b87a8" providerId="ADAL" clId="{053C0017-8612-4740-9E82-65BAD90EEC42}" dt="2020-03-31T10:42:45.795" v="233" actId="1076"/>
          <ac:picMkLst>
            <pc:docMk/>
            <pc:sldMk cId="2393125264" sldId="266"/>
            <ac:picMk id="2" creationId="{0634B6AF-C6EC-474D-B5E7-B5E722505BE8}"/>
          </ac:picMkLst>
        </pc:picChg>
        <pc:picChg chg="add mod">
          <ac:chgData name="Daniel Burrueco" userId="662b8ea2-258a-48be-a4d1-5b5fa12b87a8" providerId="ADAL" clId="{053C0017-8612-4740-9E82-65BAD90EEC42}" dt="2020-03-31T10:42:51.435" v="235" actId="1076"/>
          <ac:picMkLst>
            <pc:docMk/>
            <pc:sldMk cId="2393125264" sldId="266"/>
            <ac:picMk id="3" creationId="{50B07EF6-FCC1-4D4C-9277-90E85391504F}"/>
          </ac:picMkLst>
        </pc:picChg>
      </pc:sldChg>
      <pc:sldChg chg="del">
        <pc:chgData name="Daniel Burrueco" userId="662b8ea2-258a-48be-a4d1-5b5fa12b87a8" providerId="ADAL" clId="{053C0017-8612-4740-9E82-65BAD90EEC42}" dt="2020-03-25T13:58:00.608" v="17" actId="2696"/>
        <pc:sldMkLst>
          <pc:docMk/>
          <pc:sldMk cId="42472792" sldId="267"/>
        </pc:sldMkLst>
      </pc:sldChg>
      <pc:sldChg chg="addSp delSp modSp add del">
        <pc:chgData name="Daniel Burrueco" userId="662b8ea2-258a-48be-a4d1-5b5fa12b87a8" providerId="ADAL" clId="{053C0017-8612-4740-9E82-65BAD90EEC42}" dt="2020-03-31T12:57:40.428" v="477" actId="2696"/>
        <pc:sldMkLst>
          <pc:docMk/>
          <pc:sldMk cId="2951377128" sldId="267"/>
        </pc:sldMkLst>
        <pc:spChg chg="add mod">
          <ac:chgData name="Daniel Burrueco" userId="662b8ea2-258a-48be-a4d1-5b5fa12b87a8" providerId="ADAL" clId="{053C0017-8612-4740-9E82-65BAD90EEC42}" dt="2020-03-31T10:48:13.867" v="267" actId="1076"/>
          <ac:spMkLst>
            <pc:docMk/>
            <pc:sldMk cId="2951377128" sldId="267"/>
            <ac:spMk id="5" creationId="{FA71A8B0-ADA1-4275-99F1-A8499176E1BB}"/>
          </ac:spMkLst>
        </pc:spChg>
        <pc:spChg chg="add del mod">
          <ac:chgData name="Daniel Burrueco" userId="662b8ea2-258a-48be-a4d1-5b5fa12b87a8" providerId="ADAL" clId="{053C0017-8612-4740-9E82-65BAD90EEC42}" dt="2020-03-31T10:48:39.588" v="270"/>
          <ac:spMkLst>
            <pc:docMk/>
            <pc:sldMk cId="2951377128" sldId="267"/>
            <ac:spMk id="6" creationId="{EDB77221-D835-459B-B02B-B0EB8B78F603}"/>
          </ac:spMkLst>
        </pc:spChg>
        <pc:picChg chg="del">
          <ac:chgData name="Daniel Burrueco" userId="662b8ea2-258a-48be-a4d1-5b5fa12b87a8" providerId="ADAL" clId="{053C0017-8612-4740-9E82-65BAD90EEC42}" dt="2020-03-31T10:43:38.522" v="237" actId="478"/>
          <ac:picMkLst>
            <pc:docMk/>
            <pc:sldMk cId="2951377128" sldId="267"/>
            <ac:picMk id="2" creationId="{0634B6AF-C6EC-474D-B5E7-B5E722505BE8}"/>
          </ac:picMkLst>
        </pc:picChg>
        <pc:picChg chg="add mod">
          <ac:chgData name="Daniel Burrueco" userId="662b8ea2-258a-48be-a4d1-5b5fa12b87a8" providerId="ADAL" clId="{053C0017-8612-4740-9E82-65BAD90EEC42}" dt="2020-03-31T10:43:45.875" v="242" actId="1037"/>
          <ac:picMkLst>
            <pc:docMk/>
            <pc:sldMk cId="2951377128" sldId="267"/>
            <ac:picMk id="4" creationId="{8DBBD171-005A-4207-859E-C73402A50334}"/>
          </ac:picMkLst>
        </pc:picChg>
      </pc:sldChg>
      <pc:sldChg chg="addSp delSp modSp add ord">
        <pc:chgData name="Daniel Burrueco" userId="662b8ea2-258a-48be-a4d1-5b5fa12b87a8" providerId="ADAL" clId="{053C0017-8612-4740-9E82-65BAD90EEC42}" dt="2020-04-01T20:57:41.391" v="2153" actId="1035"/>
        <pc:sldMkLst>
          <pc:docMk/>
          <pc:sldMk cId="279469833" sldId="268"/>
        </pc:sldMkLst>
        <pc:spChg chg="add mod">
          <ac:chgData name="Daniel Burrueco" userId="662b8ea2-258a-48be-a4d1-5b5fa12b87a8" providerId="ADAL" clId="{053C0017-8612-4740-9E82-65BAD90EEC42}" dt="2020-03-31T12:58:57.017" v="569" actId="1076"/>
          <ac:spMkLst>
            <pc:docMk/>
            <pc:sldMk cId="279469833" sldId="268"/>
            <ac:spMk id="4" creationId="{D47373E5-833F-41DC-AE31-5E1BD7411813}"/>
          </ac:spMkLst>
        </pc:spChg>
        <pc:spChg chg="add mod">
          <ac:chgData name="Daniel Burrueco" userId="662b8ea2-258a-48be-a4d1-5b5fa12b87a8" providerId="ADAL" clId="{053C0017-8612-4740-9E82-65BAD90EEC42}" dt="2020-03-31T12:58:52.961" v="568" actId="1076"/>
          <ac:spMkLst>
            <pc:docMk/>
            <pc:sldMk cId="279469833" sldId="268"/>
            <ac:spMk id="5" creationId="{E941F273-5B30-45AF-8376-CE4838582299}"/>
          </ac:spMkLst>
        </pc:spChg>
        <pc:spChg chg="add mod">
          <ac:chgData name="Daniel Burrueco" userId="662b8ea2-258a-48be-a4d1-5b5fa12b87a8" providerId="ADAL" clId="{053C0017-8612-4740-9E82-65BAD90EEC42}" dt="2020-03-31T12:59:28.265" v="607" actId="14100"/>
          <ac:spMkLst>
            <pc:docMk/>
            <pc:sldMk cId="279469833" sldId="268"/>
            <ac:spMk id="9" creationId="{00824447-D6B0-478A-AA99-0C4CF647AA8E}"/>
          </ac:spMkLst>
        </pc:spChg>
        <pc:picChg chg="del mod">
          <ac:chgData name="Daniel Burrueco" userId="662b8ea2-258a-48be-a4d1-5b5fa12b87a8" providerId="ADAL" clId="{053C0017-8612-4740-9E82-65BAD90EEC42}" dt="2020-03-31T12:57:54.594" v="478" actId="478"/>
          <ac:picMkLst>
            <pc:docMk/>
            <pc:sldMk cId="279469833" sldId="268"/>
            <ac:picMk id="2" creationId="{0634B6AF-C6EC-474D-B5E7-B5E722505BE8}"/>
          </ac:picMkLst>
        </pc:picChg>
        <pc:picChg chg="del">
          <ac:chgData name="Daniel Burrueco" userId="662b8ea2-258a-48be-a4d1-5b5fa12b87a8" providerId="ADAL" clId="{053C0017-8612-4740-9E82-65BAD90EEC42}" dt="2020-03-31T11:00:59.419" v="287" actId="478"/>
          <ac:picMkLst>
            <pc:docMk/>
            <pc:sldMk cId="279469833" sldId="268"/>
            <ac:picMk id="3" creationId="{50B07EF6-FCC1-4D4C-9277-90E85391504F}"/>
          </ac:picMkLst>
        </pc:picChg>
        <pc:picChg chg="add del mod">
          <ac:chgData name="Daniel Burrueco" userId="662b8ea2-258a-48be-a4d1-5b5fa12b87a8" providerId="ADAL" clId="{053C0017-8612-4740-9E82-65BAD90EEC42}" dt="2020-03-31T11:59:20.267" v="426" actId="478"/>
          <ac:picMkLst>
            <pc:docMk/>
            <pc:sldMk cId="279469833" sldId="268"/>
            <ac:picMk id="6" creationId="{FB7FF806-C470-496E-8027-32E68E5D0CF7}"/>
          </ac:picMkLst>
        </pc:picChg>
        <pc:picChg chg="add del mod">
          <ac:chgData name="Daniel Burrueco" userId="662b8ea2-258a-48be-a4d1-5b5fa12b87a8" providerId="ADAL" clId="{053C0017-8612-4740-9E82-65BAD90EEC42}" dt="2020-04-01T20:57:20.063" v="2119" actId="478"/>
          <ac:picMkLst>
            <pc:docMk/>
            <pc:sldMk cId="279469833" sldId="268"/>
            <ac:picMk id="8" creationId="{D18A28D8-1497-4FDE-B3E7-E0F74D33B456}"/>
          </ac:picMkLst>
        </pc:picChg>
        <pc:picChg chg="add mod ord">
          <ac:chgData name="Daniel Burrueco" userId="662b8ea2-258a-48be-a4d1-5b5fa12b87a8" providerId="ADAL" clId="{053C0017-8612-4740-9E82-65BAD90EEC42}" dt="2020-04-01T20:57:41.391" v="2153" actId="1035"/>
          <ac:picMkLst>
            <pc:docMk/>
            <pc:sldMk cId="279469833" sldId="268"/>
            <ac:picMk id="10" creationId="{2CEF5970-CF45-41E4-B787-A020E0EE08B6}"/>
          </ac:picMkLst>
        </pc:picChg>
        <pc:picChg chg="add mod">
          <ac:chgData name="Daniel Burrueco" userId="662b8ea2-258a-48be-a4d1-5b5fa12b87a8" providerId="ADAL" clId="{053C0017-8612-4740-9E82-65BAD90EEC42}" dt="2020-04-01T12:12:07.784" v="1679" actId="1076"/>
          <ac:picMkLst>
            <pc:docMk/>
            <pc:sldMk cId="279469833" sldId="268"/>
            <ac:picMk id="1026" creationId="{CFB5B8A8-DB9A-4758-A527-8B0C2007C7A8}"/>
          </ac:picMkLst>
        </pc:picChg>
        <pc:picChg chg="add del mod">
          <ac:chgData name="Daniel Burrueco" userId="662b8ea2-258a-48be-a4d1-5b5fa12b87a8" providerId="ADAL" clId="{053C0017-8612-4740-9E82-65BAD90EEC42}" dt="2020-04-01T12:12:01.543" v="1675" actId="478"/>
          <ac:picMkLst>
            <pc:docMk/>
            <pc:sldMk cId="279469833" sldId="268"/>
            <ac:picMk id="2050" creationId="{4FFE80DE-8335-4847-961F-DC7D8A4A1512}"/>
          </ac:picMkLst>
        </pc:picChg>
      </pc:sldChg>
      <pc:sldChg chg="del">
        <pc:chgData name="Daniel Burrueco" userId="662b8ea2-258a-48be-a4d1-5b5fa12b87a8" providerId="ADAL" clId="{053C0017-8612-4740-9E82-65BAD90EEC42}" dt="2020-03-25T13:58:00.611" v="18" actId="2696"/>
        <pc:sldMkLst>
          <pc:docMk/>
          <pc:sldMk cId="2135422145" sldId="268"/>
        </pc:sldMkLst>
      </pc:sldChg>
      <pc:sldChg chg="del">
        <pc:chgData name="Daniel Burrueco" userId="662b8ea2-258a-48be-a4d1-5b5fa12b87a8" providerId="ADAL" clId="{053C0017-8612-4740-9E82-65BAD90EEC42}" dt="2020-03-25T13:58:00.615" v="19" actId="2696"/>
        <pc:sldMkLst>
          <pc:docMk/>
          <pc:sldMk cId="840820920" sldId="269"/>
        </pc:sldMkLst>
      </pc:sldChg>
      <pc:sldChg chg="addSp delSp modSp add del">
        <pc:chgData name="Daniel Burrueco" userId="662b8ea2-258a-48be-a4d1-5b5fa12b87a8" providerId="ADAL" clId="{053C0017-8612-4740-9E82-65BAD90EEC42}" dt="2020-03-31T13:01:57.472" v="733" actId="2696"/>
        <pc:sldMkLst>
          <pc:docMk/>
          <pc:sldMk cId="2476545607" sldId="269"/>
        </pc:sldMkLst>
        <pc:spChg chg="mod">
          <ac:chgData name="Daniel Burrueco" userId="662b8ea2-258a-48be-a4d1-5b5fa12b87a8" providerId="ADAL" clId="{053C0017-8612-4740-9E82-65BAD90EEC42}" dt="2020-03-31T11:04:49.572" v="338" actId="20577"/>
          <ac:spMkLst>
            <pc:docMk/>
            <pc:sldMk cId="2476545607" sldId="269"/>
            <ac:spMk id="4" creationId="{D47373E5-833F-41DC-AE31-5E1BD7411813}"/>
          </ac:spMkLst>
        </pc:spChg>
        <pc:spChg chg="mod">
          <ac:chgData name="Daniel Burrueco" userId="662b8ea2-258a-48be-a4d1-5b5fa12b87a8" providerId="ADAL" clId="{053C0017-8612-4740-9E82-65BAD90EEC42}" dt="2020-03-31T11:04:46.451" v="337" actId="20577"/>
          <ac:spMkLst>
            <pc:docMk/>
            <pc:sldMk cId="2476545607" sldId="269"/>
            <ac:spMk id="5" creationId="{E941F273-5B30-45AF-8376-CE4838582299}"/>
          </ac:spMkLst>
        </pc:spChg>
        <pc:picChg chg="add del mod">
          <ac:chgData name="Daniel Burrueco" userId="662b8ea2-258a-48be-a4d1-5b5fa12b87a8" providerId="ADAL" clId="{053C0017-8612-4740-9E82-65BAD90EEC42}" dt="2020-03-31T12:06:49.979" v="431" actId="478"/>
          <ac:picMkLst>
            <pc:docMk/>
            <pc:sldMk cId="2476545607" sldId="269"/>
            <ac:picMk id="3" creationId="{98E5A022-B1F9-48FC-B013-A6820878EA68}"/>
          </ac:picMkLst>
        </pc:picChg>
        <pc:picChg chg="del">
          <ac:chgData name="Daniel Burrueco" userId="662b8ea2-258a-48be-a4d1-5b5fa12b87a8" providerId="ADAL" clId="{053C0017-8612-4740-9E82-65BAD90EEC42}" dt="2020-03-31T11:04:51.627" v="339" actId="478"/>
          <ac:picMkLst>
            <pc:docMk/>
            <pc:sldMk cId="2476545607" sldId="269"/>
            <ac:picMk id="6" creationId="{FB7FF806-C470-496E-8027-32E68E5D0CF7}"/>
          </ac:picMkLst>
        </pc:picChg>
        <pc:picChg chg="add mod">
          <ac:chgData name="Daniel Burrueco" userId="662b8ea2-258a-48be-a4d1-5b5fa12b87a8" providerId="ADAL" clId="{053C0017-8612-4740-9E82-65BAD90EEC42}" dt="2020-03-31T12:06:56.242" v="435" actId="1076"/>
          <ac:picMkLst>
            <pc:docMk/>
            <pc:sldMk cId="2476545607" sldId="269"/>
            <ac:picMk id="3074" creationId="{2AC9330D-701D-4335-898A-CB7BF8CA7711}"/>
          </ac:picMkLst>
        </pc:picChg>
      </pc:sldChg>
      <pc:sldChg chg="modSp add del">
        <pc:chgData name="Daniel Burrueco" userId="662b8ea2-258a-48be-a4d1-5b5fa12b87a8" providerId="ADAL" clId="{053C0017-8612-4740-9E82-65BAD90EEC42}" dt="2020-03-31T16:03:48.624" v="1673" actId="20577"/>
        <pc:sldMkLst>
          <pc:docMk/>
          <pc:sldMk cId="2049110679" sldId="270"/>
        </pc:sldMkLst>
        <pc:spChg chg="mod">
          <ac:chgData name="Daniel Burrueco" userId="662b8ea2-258a-48be-a4d1-5b5fa12b87a8" providerId="ADAL" clId="{053C0017-8612-4740-9E82-65BAD90EEC42}" dt="2020-03-31T16:03:48.624" v="1673" actId="20577"/>
          <ac:spMkLst>
            <pc:docMk/>
            <pc:sldMk cId="2049110679" sldId="270"/>
            <ac:spMk id="2" creationId="{0A14D749-B6DE-4D9C-8137-77772EAE3744}"/>
          </ac:spMkLst>
        </pc:spChg>
      </pc:sldChg>
      <pc:sldChg chg="addSp modSp add del">
        <pc:chgData name="Daniel Burrueco" userId="662b8ea2-258a-48be-a4d1-5b5fa12b87a8" providerId="ADAL" clId="{053C0017-8612-4740-9E82-65BAD90EEC42}" dt="2020-03-31T13:14:51.766" v="749" actId="2696"/>
        <pc:sldMkLst>
          <pc:docMk/>
          <pc:sldMk cId="3070564802" sldId="270"/>
        </pc:sldMkLst>
        <pc:picChg chg="add mod">
          <ac:chgData name="Daniel Burrueco" userId="662b8ea2-258a-48be-a4d1-5b5fa12b87a8" providerId="ADAL" clId="{053C0017-8612-4740-9E82-65BAD90EEC42}" dt="2020-03-31T11:10:48.449" v="346" actId="1076"/>
          <ac:picMkLst>
            <pc:docMk/>
            <pc:sldMk cId="3070564802" sldId="270"/>
            <ac:picMk id="2" creationId="{4A7E0212-267C-4F88-844D-D49AEE537C78}"/>
          </ac:picMkLst>
        </pc:picChg>
      </pc:sldChg>
      <pc:sldChg chg="del">
        <pc:chgData name="Daniel Burrueco" userId="662b8ea2-258a-48be-a4d1-5b5fa12b87a8" providerId="ADAL" clId="{053C0017-8612-4740-9E82-65BAD90EEC42}" dt="2020-03-25T13:58:00.643" v="22" actId="2696"/>
        <pc:sldMkLst>
          <pc:docMk/>
          <pc:sldMk cId="294310302" sldId="271"/>
        </pc:sldMkLst>
      </pc:sldChg>
      <pc:sldChg chg="addSp delSp modSp add del">
        <pc:chgData name="Daniel Burrueco" userId="662b8ea2-258a-48be-a4d1-5b5fa12b87a8" providerId="ADAL" clId="{053C0017-8612-4740-9E82-65BAD90EEC42}" dt="2020-03-31T13:31:30.284" v="972" actId="2696"/>
        <pc:sldMkLst>
          <pc:docMk/>
          <pc:sldMk cId="1875265401" sldId="271"/>
        </pc:sldMkLst>
        <pc:spChg chg="add mod">
          <ac:chgData name="Daniel Burrueco" userId="662b8ea2-258a-48be-a4d1-5b5fa12b87a8" providerId="ADAL" clId="{053C0017-8612-4740-9E82-65BAD90EEC42}" dt="2020-03-31T11:15:59.714" v="413" actId="1076"/>
          <ac:spMkLst>
            <pc:docMk/>
            <pc:sldMk cId="1875265401" sldId="271"/>
            <ac:spMk id="5" creationId="{7D2DD6C5-1198-4EE7-891B-20EB3FF41074}"/>
          </ac:spMkLst>
        </pc:spChg>
        <pc:picChg chg="mod">
          <ac:chgData name="Daniel Burrueco" userId="662b8ea2-258a-48be-a4d1-5b5fa12b87a8" providerId="ADAL" clId="{053C0017-8612-4740-9E82-65BAD90EEC42}" dt="2020-03-31T11:14:09.119" v="349" actId="1076"/>
          <ac:picMkLst>
            <pc:docMk/>
            <pc:sldMk cId="1875265401" sldId="271"/>
            <ac:picMk id="2" creationId="{4A7E0212-267C-4F88-844D-D49AEE537C78}"/>
          </ac:picMkLst>
        </pc:picChg>
        <pc:picChg chg="add del mod">
          <ac:chgData name="Daniel Burrueco" userId="662b8ea2-258a-48be-a4d1-5b5fa12b87a8" providerId="ADAL" clId="{053C0017-8612-4740-9E82-65BAD90EEC42}" dt="2020-03-31T11:15:01.704" v="353" actId="478"/>
          <ac:picMkLst>
            <pc:docMk/>
            <pc:sldMk cId="1875265401" sldId="271"/>
            <ac:picMk id="3" creationId="{39D3E779-F496-4190-9F8B-CE8AFA0895D9}"/>
          </ac:picMkLst>
        </pc:picChg>
        <pc:picChg chg="add mod">
          <ac:chgData name="Daniel Burrueco" userId="662b8ea2-258a-48be-a4d1-5b5fa12b87a8" providerId="ADAL" clId="{053C0017-8612-4740-9E82-65BAD90EEC42}" dt="2020-03-31T11:15:17.270" v="357" actId="1076"/>
          <ac:picMkLst>
            <pc:docMk/>
            <pc:sldMk cId="1875265401" sldId="271"/>
            <ac:picMk id="4" creationId="{1967E9FD-232E-42AF-969C-5EA2B29E1C2E}"/>
          </ac:picMkLst>
        </pc:picChg>
      </pc:sldChg>
      <pc:sldChg chg="addSp delSp modSp add">
        <pc:chgData name="Daniel Burrueco" userId="662b8ea2-258a-48be-a4d1-5b5fa12b87a8" providerId="ADAL" clId="{053C0017-8612-4740-9E82-65BAD90EEC42}" dt="2020-03-31T14:00:03.889" v="1516" actId="20577"/>
        <pc:sldMkLst>
          <pc:docMk/>
          <pc:sldMk cId="2859316111" sldId="272"/>
        </pc:sldMkLst>
        <pc:spChg chg="add del mod">
          <ac:chgData name="Daniel Burrueco" userId="662b8ea2-258a-48be-a4d1-5b5fa12b87a8" providerId="ADAL" clId="{053C0017-8612-4740-9E82-65BAD90EEC42}" dt="2020-03-31T13:55:05.481" v="1116" actId="478"/>
          <ac:spMkLst>
            <pc:docMk/>
            <pc:sldMk cId="2859316111" sldId="272"/>
            <ac:spMk id="3" creationId="{52062760-CA37-4455-937E-9C0229B370B5}"/>
          </ac:spMkLst>
        </pc:spChg>
        <pc:spChg chg="add mod">
          <ac:chgData name="Daniel Burrueco" userId="662b8ea2-258a-48be-a4d1-5b5fa12b87a8" providerId="ADAL" clId="{053C0017-8612-4740-9E82-65BAD90EEC42}" dt="2020-03-31T13:58:59.169" v="1391" actId="20577"/>
          <ac:spMkLst>
            <pc:docMk/>
            <pc:sldMk cId="2859316111" sldId="272"/>
            <ac:spMk id="4" creationId="{854F13C7-D4A4-44C2-8EBB-BA87882995DA}"/>
          </ac:spMkLst>
        </pc:spChg>
        <pc:spChg chg="add del mod">
          <ac:chgData name="Daniel Burrueco" userId="662b8ea2-258a-48be-a4d1-5b5fa12b87a8" providerId="ADAL" clId="{053C0017-8612-4740-9E82-65BAD90EEC42}" dt="2020-03-31T13:55:19.049" v="1119" actId="478"/>
          <ac:spMkLst>
            <pc:docMk/>
            <pc:sldMk cId="2859316111" sldId="272"/>
            <ac:spMk id="8" creationId="{FAAFFFC7-B435-4025-BCAC-B3E37C1BF18D}"/>
          </ac:spMkLst>
        </pc:spChg>
        <pc:spChg chg="add mod">
          <ac:chgData name="Daniel Burrueco" userId="662b8ea2-258a-48be-a4d1-5b5fa12b87a8" providerId="ADAL" clId="{053C0017-8612-4740-9E82-65BAD90EEC42}" dt="2020-03-31T13:55:02.839" v="1115" actId="1076"/>
          <ac:spMkLst>
            <pc:docMk/>
            <pc:sldMk cId="2859316111" sldId="272"/>
            <ac:spMk id="11" creationId="{44E45952-106E-405A-94C3-FBF4B9CB530E}"/>
          </ac:spMkLst>
        </pc:spChg>
        <pc:spChg chg="add mod">
          <ac:chgData name="Daniel Burrueco" userId="662b8ea2-258a-48be-a4d1-5b5fa12b87a8" providerId="ADAL" clId="{053C0017-8612-4740-9E82-65BAD90EEC42}" dt="2020-03-31T13:59:21.658" v="1418" actId="20577"/>
          <ac:spMkLst>
            <pc:docMk/>
            <pc:sldMk cId="2859316111" sldId="272"/>
            <ac:spMk id="13" creationId="{BAE53CB8-44C6-4728-B04C-09A33243D80F}"/>
          </ac:spMkLst>
        </pc:spChg>
        <pc:spChg chg="add mod">
          <ac:chgData name="Daniel Burrueco" userId="662b8ea2-258a-48be-a4d1-5b5fa12b87a8" providerId="ADAL" clId="{053C0017-8612-4740-9E82-65BAD90EEC42}" dt="2020-03-31T13:59:41.227" v="1470" actId="14100"/>
          <ac:spMkLst>
            <pc:docMk/>
            <pc:sldMk cId="2859316111" sldId="272"/>
            <ac:spMk id="14" creationId="{6246B038-1CF6-4D63-950F-99B04B7C3078}"/>
          </ac:spMkLst>
        </pc:spChg>
        <pc:spChg chg="add mod">
          <ac:chgData name="Daniel Burrueco" userId="662b8ea2-258a-48be-a4d1-5b5fa12b87a8" providerId="ADAL" clId="{053C0017-8612-4740-9E82-65BAD90EEC42}" dt="2020-03-31T13:59:49.417" v="1487" actId="20577"/>
          <ac:spMkLst>
            <pc:docMk/>
            <pc:sldMk cId="2859316111" sldId="272"/>
            <ac:spMk id="15" creationId="{3D3934B8-F7D5-4634-9E48-C521983BDBD9}"/>
          </ac:spMkLst>
        </pc:spChg>
        <pc:spChg chg="add mod">
          <ac:chgData name="Daniel Burrueco" userId="662b8ea2-258a-48be-a4d1-5b5fa12b87a8" providerId="ADAL" clId="{053C0017-8612-4740-9E82-65BAD90EEC42}" dt="2020-03-31T14:00:03.889" v="1516" actId="20577"/>
          <ac:spMkLst>
            <pc:docMk/>
            <pc:sldMk cId="2859316111" sldId="272"/>
            <ac:spMk id="16" creationId="{E16E10CE-68DE-48F7-8144-5FE3B11F41AE}"/>
          </ac:spMkLst>
        </pc:spChg>
        <pc:picChg chg="add del mod">
          <ac:chgData name="Daniel Burrueco" userId="662b8ea2-258a-48be-a4d1-5b5fa12b87a8" providerId="ADAL" clId="{053C0017-8612-4740-9E82-65BAD90EEC42}" dt="2020-03-31T13:49:16.649" v="973" actId="478"/>
          <ac:picMkLst>
            <pc:docMk/>
            <pc:sldMk cId="2859316111" sldId="272"/>
            <ac:picMk id="2" creationId="{8A80FD66-0963-4BC8-BD92-52D43A4D28A3}"/>
          </ac:picMkLst>
        </pc:picChg>
        <pc:picChg chg="add mod">
          <ac:chgData name="Daniel Burrueco" userId="662b8ea2-258a-48be-a4d1-5b5fa12b87a8" providerId="ADAL" clId="{053C0017-8612-4740-9E82-65BAD90EEC42}" dt="2020-03-31T13:54:55.837" v="1114" actId="14100"/>
          <ac:picMkLst>
            <pc:docMk/>
            <pc:sldMk cId="2859316111" sldId="272"/>
            <ac:picMk id="10" creationId="{B7D1A31D-2533-4136-8669-8FE9C3CC840E}"/>
          </ac:picMkLst>
        </pc:picChg>
        <pc:picChg chg="add mod">
          <ac:chgData name="Daniel Burrueco" userId="662b8ea2-258a-48be-a4d1-5b5fa12b87a8" providerId="ADAL" clId="{053C0017-8612-4740-9E82-65BAD90EEC42}" dt="2020-03-31T13:55:24.274" v="1121" actId="1076"/>
          <ac:picMkLst>
            <pc:docMk/>
            <pc:sldMk cId="2859316111" sldId="272"/>
            <ac:picMk id="7170" creationId="{ABBB3BD0-A4C9-4593-8B38-DA839888FC45}"/>
          </ac:picMkLst>
        </pc:picChg>
        <pc:picChg chg="add mod">
          <ac:chgData name="Daniel Burrueco" userId="662b8ea2-258a-48be-a4d1-5b5fa12b87a8" providerId="ADAL" clId="{053C0017-8612-4740-9E82-65BAD90EEC42}" dt="2020-03-31T13:55:29.040" v="1123" actId="1076"/>
          <ac:picMkLst>
            <pc:docMk/>
            <pc:sldMk cId="2859316111" sldId="272"/>
            <ac:picMk id="7172" creationId="{21E8325B-09B8-4632-A150-24B1509BF0E5}"/>
          </ac:picMkLst>
        </pc:picChg>
        <pc:picChg chg="add mod">
          <ac:chgData name="Daniel Burrueco" userId="662b8ea2-258a-48be-a4d1-5b5fa12b87a8" providerId="ADAL" clId="{053C0017-8612-4740-9E82-65BAD90EEC42}" dt="2020-03-31T13:55:35.994" v="1126" actId="1076"/>
          <ac:picMkLst>
            <pc:docMk/>
            <pc:sldMk cId="2859316111" sldId="272"/>
            <ac:picMk id="7174" creationId="{FD47F17F-DD8C-41EA-921F-3CA455604EAE}"/>
          </ac:picMkLst>
        </pc:picChg>
        <pc:picChg chg="add mod">
          <ac:chgData name="Daniel Burrueco" userId="662b8ea2-258a-48be-a4d1-5b5fa12b87a8" providerId="ADAL" clId="{053C0017-8612-4740-9E82-65BAD90EEC42}" dt="2020-03-31T13:55:38.302" v="1127" actId="1076"/>
          <ac:picMkLst>
            <pc:docMk/>
            <pc:sldMk cId="2859316111" sldId="272"/>
            <ac:picMk id="7176" creationId="{A7D57464-7C13-44A3-880A-FF72946343C0}"/>
          </ac:picMkLst>
        </pc:picChg>
        <pc:picChg chg="add mod">
          <ac:chgData name="Daniel Burrueco" userId="662b8ea2-258a-48be-a4d1-5b5fa12b87a8" providerId="ADAL" clId="{053C0017-8612-4740-9E82-65BAD90EEC42}" dt="2020-03-31T13:55:33" v="1125" actId="1076"/>
          <ac:picMkLst>
            <pc:docMk/>
            <pc:sldMk cId="2859316111" sldId="272"/>
            <ac:picMk id="7178" creationId="{862F16BA-10F4-431B-8502-340A8058B577}"/>
          </ac:picMkLst>
        </pc:picChg>
      </pc:sldChg>
      <pc:sldChg chg="del">
        <pc:chgData name="Daniel Burrueco" userId="662b8ea2-258a-48be-a4d1-5b5fa12b87a8" providerId="ADAL" clId="{053C0017-8612-4740-9E82-65BAD90EEC42}" dt="2020-03-25T13:58:00.652" v="23" actId="2696"/>
        <pc:sldMkLst>
          <pc:docMk/>
          <pc:sldMk cId="3687922110" sldId="272"/>
        </pc:sldMkLst>
      </pc:sldChg>
      <pc:sldChg chg="addSp delSp modSp add">
        <pc:chgData name="Daniel Burrueco" userId="662b8ea2-258a-48be-a4d1-5b5fa12b87a8" providerId="ADAL" clId="{053C0017-8612-4740-9E82-65BAD90EEC42}" dt="2020-04-01T20:56:35.875" v="2078" actId="732"/>
        <pc:sldMkLst>
          <pc:docMk/>
          <pc:sldMk cId="2218462781" sldId="273"/>
        </pc:sldMkLst>
        <pc:picChg chg="add mod modCrop">
          <ac:chgData name="Daniel Burrueco" userId="662b8ea2-258a-48be-a4d1-5b5fa12b87a8" providerId="ADAL" clId="{053C0017-8612-4740-9E82-65BAD90EEC42}" dt="2020-04-01T20:56:35.875" v="2078" actId="732"/>
          <ac:picMkLst>
            <pc:docMk/>
            <pc:sldMk cId="2218462781" sldId="273"/>
            <ac:picMk id="2" creationId="{2EDB356A-C721-4157-8E45-63752F4ECCB5}"/>
          </ac:picMkLst>
        </pc:picChg>
        <pc:picChg chg="del">
          <ac:chgData name="Daniel Burrueco" userId="662b8ea2-258a-48be-a4d1-5b5fa12b87a8" providerId="ADAL" clId="{053C0017-8612-4740-9E82-65BAD90EEC42}" dt="2020-04-01T20:55:39.799" v="2051" actId="478"/>
          <ac:picMkLst>
            <pc:docMk/>
            <pc:sldMk cId="2218462781" sldId="273"/>
            <ac:picMk id="4" creationId="{1A006628-E8B6-4FA3-A4BC-81BE75400A22}"/>
          </ac:picMkLst>
        </pc:picChg>
      </pc:sldChg>
      <pc:sldChg chg="del">
        <pc:chgData name="Daniel Burrueco" userId="662b8ea2-258a-48be-a4d1-5b5fa12b87a8" providerId="ADAL" clId="{053C0017-8612-4740-9E82-65BAD90EEC42}" dt="2020-03-25T13:58:00.662" v="24" actId="2696"/>
        <pc:sldMkLst>
          <pc:docMk/>
          <pc:sldMk cId="2549638950" sldId="273"/>
        </pc:sldMkLst>
      </pc:sldChg>
      <pc:sldChg chg="addSp delSp modSp add">
        <pc:chgData name="Daniel Burrueco" userId="662b8ea2-258a-48be-a4d1-5b5fa12b87a8" providerId="ADAL" clId="{053C0017-8612-4740-9E82-65BAD90EEC42}" dt="2020-04-01T20:57:10.015" v="2118" actId="1037"/>
        <pc:sldMkLst>
          <pc:docMk/>
          <pc:sldMk cId="925189672" sldId="274"/>
        </pc:sldMkLst>
        <pc:spChg chg="add mod">
          <ac:chgData name="Daniel Burrueco" userId="662b8ea2-258a-48be-a4d1-5b5fa12b87a8" providerId="ADAL" clId="{053C0017-8612-4740-9E82-65BAD90EEC42}" dt="2020-03-31T12:57:20.258" v="470" actId="14100"/>
          <ac:spMkLst>
            <pc:docMk/>
            <pc:sldMk cId="925189672" sldId="274"/>
            <ac:spMk id="5" creationId="{DF741D7C-36A6-4950-96AF-6270439EDD0B}"/>
          </ac:spMkLst>
        </pc:spChg>
        <pc:spChg chg="add mod">
          <ac:chgData name="Daniel Burrueco" userId="662b8ea2-258a-48be-a4d1-5b5fa12b87a8" providerId="ADAL" clId="{053C0017-8612-4740-9E82-65BAD90EEC42}" dt="2020-03-31T13:20:52.345" v="859" actId="14100"/>
          <ac:spMkLst>
            <pc:docMk/>
            <pc:sldMk cId="925189672" sldId="274"/>
            <ac:spMk id="7" creationId="{2D22A87B-67CD-49C4-89FA-658CA7419B43}"/>
          </ac:spMkLst>
        </pc:spChg>
        <pc:picChg chg="add del mod">
          <ac:chgData name="Daniel Burrueco" userId="662b8ea2-258a-48be-a4d1-5b5fa12b87a8" providerId="ADAL" clId="{053C0017-8612-4740-9E82-65BAD90EEC42}" dt="2020-03-31T12:54:44.530" v="454" actId="478"/>
          <ac:picMkLst>
            <pc:docMk/>
            <pc:sldMk cId="925189672" sldId="274"/>
            <ac:picMk id="2" creationId="{FC257BA3-E112-45DE-8937-FFEAB8DC5FB3}"/>
          </ac:picMkLst>
        </pc:picChg>
        <pc:picChg chg="add del mod">
          <ac:chgData name="Daniel Burrueco" userId="662b8ea2-258a-48be-a4d1-5b5fa12b87a8" providerId="ADAL" clId="{053C0017-8612-4740-9E82-65BAD90EEC42}" dt="2020-04-01T20:56:47.327" v="2079" actId="478"/>
          <ac:picMkLst>
            <pc:docMk/>
            <pc:sldMk cId="925189672" sldId="274"/>
            <ac:picMk id="3" creationId="{549CD808-08CF-46C5-97AB-92100797D39B}"/>
          </ac:picMkLst>
        </pc:picChg>
        <pc:picChg chg="del">
          <ac:chgData name="Daniel Burrueco" userId="662b8ea2-258a-48be-a4d1-5b5fa12b87a8" providerId="ADAL" clId="{053C0017-8612-4740-9E82-65BAD90EEC42}" dt="2020-03-31T12:53:45.898" v="449" actId="478"/>
          <ac:picMkLst>
            <pc:docMk/>
            <pc:sldMk cId="925189672" sldId="274"/>
            <ac:picMk id="4" creationId="{1A006628-E8B6-4FA3-A4BC-81BE75400A22}"/>
          </ac:picMkLst>
        </pc:picChg>
        <pc:picChg chg="add mod ord">
          <ac:chgData name="Daniel Burrueco" userId="662b8ea2-258a-48be-a4d1-5b5fa12b87a8" providerId="ADAL" clId="{053C0017-8612-4740-9E82-65BAD90EEC42}" dt="2020-04-01T20:57:10.015" v="2118" actId="1037"/>
          <ac:picMkLst>
            <pc:docMk/>
            <pc:sldMk cId="925189672" sldId="274"/>
            <ac:picMk id="6" creationId="{5EF7AC4F-1002-4F1A-95EA-F14DADB7FA2B}"/>
          </ac:picMkLst>
        </pc:picChg>
        <pc:picChg chg="add mod">
          <ac:chgData name="Daniel Burrueco" userId="662b8ea2-258a-48be-a4d1-5b5fa12b87a8" providerId="ADAL" clId="{053C0017-8612-4740-9E82-65BAD90EEC42}" dt="2020-03-31T12:57:31.578" v="473" actId="1076"/>
          <ac:picMkLst>
            <pc:docMk/>
            <pc:sldMk cId="925189672" sldId="274"/>
            <ac:picMk id="4098" creationId="{78435CD8-7548-4480-AA92-20EBA3B4800A}"/>
          </ac:picMkLst>
        </pc:picChg>
      </pc:sldChg>
      <pc:sldChg chg="del">
        <pc:chgData name="Daniel Burrueco" userId="662b8ea2-258a-48be-a4d1-5b5fa12b87a8" providerId="ADAL" clId="{053C0017-8612-4740-9E82-65BAD90EEC42}" dt="2020-03-25T13:58:00.681" v="26" actId="2696"/>
        <pc:sldMkLst>
          <pc:docMk/>
          <pc:sldMk cId="2757880349" sldId="274"/>
        </pc:sldMkLst>
      </pc:sldChg>
      <pc:sldChg chg="addSp delSp modSp add">
        <pc:chgData name="Daniel Burrueco" userId="662b8ea2-258a-48be-a4d1-5b5fa12b87a8" providerId="ADAL" clId="{053C0017-8612-4740-9E82-65BAD90EEC42}" dt="2020-04-01T20:57:54.062" v="2156" actId="167"/>
        <pc:sldMkLst>
          <pc:docMk/>
          <pc:sldMk cId="3447169890" sldId="275"/>
        </pc:sldMkLst>
        <pc:spChg chg="mod">
          <ac:chgData name="Daniel Burrueco" userId="662b8ea2-258a-48be-a4d1-5b5fa12b87a8" providerId="ADAL" clId="{053C0017-8612-4740-9E82-65BAD90EEC42}" dt="2020-03-31T12:59:43.848" v="613" actId="20577"/>
          <ac:spMkLst>
            <pc:docMk/>
            <pc:sldMk cId="3447169890" sldId="275"/>
            <ac:spMk id="4" creationId="{D47373E5-833F-41DC-AE31-5E1BD7411813}"/>
          </ac:spMkLst>
        </pc:spChg>
        <pc:spChg chg="mod">
          <ac:chgData name="Daniel Burrueco" userId="662b8ea2-258a-48be-a4d1-5b5fa12b87a8" providerId="ADAL" clId="{053C0017-8612-4740-9E82-65BAD90EEC42}" dt="2020-03-31T12:59:38.674" v="612" actId="20577"/>
          <ac:spMkLst>
            <pc:docMk/>
            <pc:sldMk cId="3447169890" sldId="275"/>
            <ac:spMk id="5" creationId="{E941F273-5B30-45AF-8376-CE4838582299}"/>
          </ac:spMkLst>
        </pc:spChg>
        <pc:spChg chg="mod">
          <ac:chgData name="Daniel Burrueco" userId="662b8ea2-258a-48be-a4d1-5b5fa12b87a8" providerId="ADAL" clId="{053C0017-8612-4740-9E82-65BAD90EEC42}" dt="2020-03-31T13:00:19.443" v="650" actId="14100"/>
          <ac:spMkLst>
            <pc:docMk/>
            <pc:sldMk cId="3447169890" sldId="275"/>
            <ac:spMk id="9" creationId="{00824447-D6B0-478A-AA99-0C4CF647AA8E}"/>
          </ac:spMkLst>
        </pc:spChg>
        <pc:spChg chg="add mod">
          <ac:chgData name="Daniel Burrueco" userId="662b8ea2-258a-48be-a4d1-5b5fa12b87a8" providerId="ADAL" clId="{053C0017-8612-4740-9E82-65BAD90EEC42}" dt="2020-03-31T13:00:37.942" v="725" actId="14100"/>
          <ac:spMkLst>
            <pc:docMk/>
            <pc:sldMk cId="3447169890" sldId="275"/>
            <ac:spMk id="10" creationId="{9EDDE1BB-656D-4EDE-874B-6178232B5314}"/>
          </ac:spMkLst>
        </pc:spChg>
        <pc:picChg chg="add del mod">
          <ac:chgData name="Daniel Burrueco" userId="662b8ea2-258a-48be-a4d1-5b5fa12b87a8" providerId="ADAL" clId="{053C0017-8612-4740-9E82-65BAD90EEC42}" dt="2020-04-01T12:12:52.630" v="1680" actId="478"/>
          <ac:picMkLst>
            <pc:docMk/>
            <pc:sldMk cId="3447169890" sldId="275"/>
            <ac:picMk id="7" creationId="{0BF69E37-9CFA-49B7-AE52-2FD34A5688A2}"/>
          </ac:picMkLst>
        </pc:picChg>
        <pc:picChg chg="del">
          <ac:chgData name="Daniel Burrueco" userId="662b8ea2-258a-48be-a4d1-5b5fa12b87a8" providerId="ADAL" clId="{053C0017-8612-4740-9E82-65BAD90EEC42}" dt="2020-04-01T20:57:51.695" v="2154" actId="478"/>
          <ac:picMkLst>
            <pc:docMk/>
            <pc:sldMk cId="3447169890" sldId="275"/>
            <ac:picMk id="8" creationId="{D18A28D8-1497-4FDE-B3E7-E0F74D33B456}"/>
          </ac:picMkLst>
        </pc:picChg>
        <pc:picChg chg="add ord">
          <ac:chgData name="Daniel Burrueco" userId="662b8ea2-258a-48be-a4d1-5b5fa12b87a8" providerId="ADAL" clId="{053C0017-8612-4740-9E82-65BAD90EEC42}" dt="2020-04-01T20:57:54.062" v="2156" actId="167"/>
          <ac:picMkLst>
            <pc:docMk/>
            <pc:sldMk cId="3447169890" sldId="275"/>
            <ac:picMk id="11" creationId="{290F4231-1E71-414F-B540-D8865599B964}"/>
          </ac:picMkLst>
        </pc:picChg>
        <pc:picChg chg="del">
          <ac:chgData name="Daniel Burrueco" userId="662b8ea2-258a-48be-a4d1-5b5fa12b87a8" providerId="ADAL" clId="{053C0017-8612-4740-9E82-65BAD90EEC42}" dt="2020-03-31T12:59:50.938" v="614" actId="478"/>
          <ac:picMkLst>
            <pc:docMk/>
            <pc:sldMk cId="3447169890" sldId="275"/>
            <ac:picMk id="2050" creationId="{4FFE80DE-8335-4847-961F-DC7D8A4A1512}"/>
          </ac:picMkLst>
        </pc:picChg>
        <pc:picChg chg="add mod">
          <ac:chgData name="Daniel Burrueco" userId="662b8ea2-258a-48be-a4d1-5b5fa12b87a8" providerId="ADAL" clId="{053C0017-8612-4740-9E82-65BAD90EEC42}" dt="2020-04-01T12:12:57.704" v="1684" actId="1076"/>
          <ac:picMkLst>
            <pc:docMk/>
            <pc:sldMk cId="3447169890" sldId="275"/>
            <ac:picMk id="2050" creationId="{868C255C-5328-46DF-823B-6307A4202617}"/>
          </ac:picMkLst>
        </pc:picChg>
      </pc:sldChg>
      <pc:sldChg chg="addSp delSp modSp add del">
        <pc:chgData name="Daniel Burrueco" userId="662b8ea2-258a-48be-a4d1-5b5fa12b87a8" providerId="ADAL" clId="{053C0017-8612-4740-9E82-65BAD90EEC42}" dt="2020-04-01T20:52:37.663" v="2010" actId="2696"/>
        <pc:sldMkLst>
          <pc:docMk/>
          <pc:sldMk cId="810790252" sldId="276"/>
        </pc:sldMkLst>
        <pc:picChg chg="add mod modCrop">
          <ac:chgData name="Daniel Burrueco" userId="662b8ea2-258a-48be-a4d1-5b5fa12b87a8" providerId="ADAL" clId="{053C0017-8612-4740-9E82-65BAD90EEC42}" dt="2020-03-31T13:14:17.106" v="745" actId="732"/>
          <ac:picMkLst>
            <pc:docMk/>
            <pc:sldMk cId="810790252" sldId="276"/>
            <ac:picMk id="2" creationId="{6F1B2147-3380-43A4-B8C4-4E919DBA0AC6}"/>
          </ac:picMkLst>
        </pc:picChg>
        <pc:picChg chg="add del">
          <ac:chgData name="Daniel Burrueco" userId="662b8ea2-258a-48be-a4d1-5b5fa12b87a8" providerId="ADAL" clId="{053C0017-8612-4740-9E82-65BAD90EEC42}" dt="2020-03-31T13:13:59.537" v="742"/>
          <ac:picMkLst>
            <pc:docMk/>
            <pc:sldMk cId="810790252" sldId="276"/>
            <ac:picMk id="3" creationId="{20E6E1C3-49D8-4121-803A-EA2B403E6BD9}"/>
          </ac:picMkLst>
        </pc:picChg>
      </pc:sldChg>
      <pc:sldChg chg="del">
        <pc:chgData name="Daniel Burrueco" userId="662b8ea2-258a-48be-a4d1-5b5fa12b87a8" providerId="ADAL" clId="{053C0017-8612-4740-9E82-65BAD90EEC42}" dt="2020-03-25T13:58:00.700" v="28" actId="2696"/>
        <pc:sldMkLst>
          <pc:docMk/>
          <pc:sldMk cId="3068770965" sldId="276"/>
        </pc:sldMkLst>
      </pc:sldChg>
      <pc:sldChg chg="del">
        <pc:chgData name="Daniel Burrueco" userId="662b8ea2-258a-48be-a4d1-5b5fa12b87a8" providerId="ADAL" clId="{053C0017-8612-4740-9E82-65BAD90EEC42}" dt="2020-03-25T13:58:00.709" v="29" actId="2696"/>
        <pc:sldMkLst>
          <pc:docMk/>
          <pc:sldMk cId="288956078" sldId="277"/>
        </pc:sldMkLst>
      </pc:sldChg>
      <pc:sldChg chg="add del">
        <pc:chgData name="Daniel Burrueco" userId="662b8ea2-258a-48be-a4d1-5b5fa12b87a8" providerId="ADAL" clId="{053C0017-8612-4740-9E82-65BAD90EEC42}" dt="2020-03-31T13:14:20.757" v="746" actId="2696"/>
        <pc:sldMkLst>
          <pc:docMk/>
          <pc:sldMk cId="2936739897" sldId="277"/>
        </pc:sldMkLst>
      </pc:sldChg>
      <pc:sldChg chg="addSp delSp modSp add del">
        <pc:chgData name="Daniel Burrueco" userId="662b8ea2-258a-48be-a4d1-5b5fa12b87a8" providerId="ADAL" clId="{053C0017-8612-4740-9E82-65BAD90EEC42}" dt="2020-04-01T20:53:46.070" v="2027" actId="732"/>
        <pc:sldMkLst>
          <pc:docMk/>
          <pc:sldMk cId="853722147" sldId="278"/>
        </pc:sldMkLst>
        <pc:graphicFrameChg chg="add del">
          <ac:chgData name="Daniel Burrueco" userId="662b8ea2-258a-48be-a4d1-5b5fa12b87a8" providerId="ADAL" clId="{053C0017-8612-4740-9E82-65BAD90EEC42}" dt="2020-04-01T20:52:22.528" v="2001"/>
          <ac:graphicFrameMkLst>
            <pc:docMk/>
            <pc:sldMk cId="853722147" sldId="278"/>
            <ac:graphicFrameMk id="3" creationId="{DF4BB8FF-66CD-465E-BE06-CD2F60CB0989}"/>
          </ac:graphicFrameMkLst>
        </pc:graphicFrameChg>
        <pc:graphicFrameChg chg="add del mod modGraphic">
          <ac:chgData name="Daniel Burrueco" userId="662b8ea2-258a-48be-a4d1-5b5fa12b87a8" providerId="ADAL" clId="{053C0017-8612-4740-9E82-65BAD90EEC42}" dt="2020-04-01T20:53:09.520" v="2019" actId="478"/>
          <ac:graphicFrameMkLst>
            <pc:docMk/>
            <pc:sldMk cId="853722147" sldId="278"/>
            <ac:graphicFrameMk id="4" creationId="{6E3EC168-F244-42C7-879A-610596E32023}"/>
          </ac:graphicFrameMkLst>
        </pc:graphicFrameChg>
        <pc:picChg chg="del">
          <ac:chgData name="Daniel Burrueco" userId="662b8ea2-258a-48be-a4d1-5b5fa12b87a8" providerId="ADAL" clId="{053C0017-8612-4740-9E82-65BAD90EEC42}" dt="2020-04-01T20:52:17.055" v="1997" actId="478"/>
          <ac:picMkLst>
            <pc:docMk/>
            <pc:sldMk cId="853722147" sldId="278"/>
            <ac:picMk id="2" creationId="{6F1B2147-3380-43A4-B8C4-4E919DBA0AC6}"/>
          </ac:picMkLst>
        </pc:picChg>
        <pc:picChg chg="add mod modCrop">
          <ac:chgData name="Daniel Burrueco" userId="662b8ea2-258a-48be-a4d1-5b5fa12b87a8" providerId="ADAL" clId="{053C0017-8612-4740-9E82-65BAD90EEC42}" dt="2020-04-01T20:53:46.070" v="2027" actId="732"/>
          <ac:picMkLst>
            <pc:docMk/>
            <pc:sldMk cId="853722147" sldId="278"/>
            <ac:picMk id="5" creationId="{B726C92F-FEE7-40F9-A032-C1676188841C}"/>
          </ac:picMkLst>
        </pc:picChg>
      </pc:sldChg>
      <pc:sldChg chg="modSp add del">
        <pc:chgData name="Daniel Burrueco" userId="662b8ea2-258a-48be-a4d1-5b5fa12b87a8" providerId="ADAL" clId="{053C0017-8612-4740-9E82-65BAD90EEC42}" dt="2020-04-01T20:52:38.713" v="2011" actId="2696"/>
        <pc:sldMkLst>
          <pc:docMk/>
          <pc:sldMk cId="631842691" sldId="279"/>
        </pc:sldMkLst>
        <pc:picChg chg="mod modCrop">
          <ac:chgData name="Daniel Burrueco" userId="662b8ea2-258a-48be-a4d1-5b5fa12b87a8" providerId="ADAL" clId="{053C0017-8612-4740-9E82-65BAD90EEC42}" dt="2020-03-31T13:14:37.477" v="748" actId="732"/>
          <ac:picMkLst>
            <pc:docMk/>
            <pc:sldMk cId="631842691" sldId="279"/>
            <ac:picMk id="2" creationId="{6F1B2147-3380-43A4-B8C4-4E919DBA0AC6}"/>
          </ac:picMkLst>
        </pc:picChg>
      </pc:sldChg>
      <pc:sldChg chg="del">
        <pc:chgData name="Daniel Burrueco" userId="662b8ea2-258a-48be-a4d1-5b5fa12b87a8" providerId="ADAL" clId="{053C0017-8612-4740-9E82-65BAD90EEC42}" dt="2020-03-25T13:58:00.754" v="34" actId="2696"/>
        <pc:sldMkLst>
          <pc:docMk/>
          <pc:sldMk cId="965899663" sldId="280"/>
        </pc:sldMkLst>
      </pc:sldChg>
      <pc:sldChg chg="addSp delSp modSp add">
        <pc:chgData name="Daniel Burrueco" userId="662b8ea2-258a-48be-a4d1-5b5fa12b87a8" providerId="ADAL" clId="{053C0017-8612-4740-9E82-65BAD90EEC42}" dt="2020-04-01T20:54:42.746" v="2045" actId="14100"/>
        <pc:sldMkLst>
          <pc:docMk/>
          <pc:sldMk cId="1157553920" sldId="280"/>
        </pc:sldMkLst>
        <pc:spChg chg="add mod">
          <ac:chgData name="Daniel Burrueco" userId="662b8ea2-258a-48be-a4d1-5b5fa12b87a8" providerId="ADAL" clId="{053C0017-8612-4740-9E82-65BAD90EEC42}" dt="2020-03-31T13:21:37.611" v="958" actId="1036"/>
          <ac:spMkLst>
            <pc:docMk/>
            <pc:sldMk cId="1157553920" sldId="280"/>
            <ac:spMk id="3" creationId="{E1E36D56-0B79-4304-8512-BA97CB52EF9E}"/>
          </ac:spMkLst>
        </pc:spChg>
        <pc:spChg chg="add mod">
          <ac:chgData name="Daniel Burrueco" userId="662b8ea2-258a-48be-a4d1-5b5fa12b87a8" providerId="ADAL" clId="{053C0017-8612-4740-9E82-65BAD90EEC42}" dt="2020-03-31T13:22:36.645" v="971" actId="20577"/>
          <ac:spMkLst>
            <pc:docMk/>
            <pc:sldMk cId="1157553920" sldId="280"/>
            <ac:spMk id="5" creationId="{DB6E161C-46A4-4083-BE4E-E883F5A89BC1}"/>
          </ac:spMkLst>
        </pc:spChg>
        <pc:spChg chg="add mod">
          <ac:chgData name="Daniel Burrueco" userId="662b8ea2-258a-48be-a4d1-5b5fa12b87a8" providerId="ADAL" clId="{053C0017-8612-4740-9E82-65BAD90EEC42}" dt="2020-03-31T13:21:23.645" v="927" actId="14100"/>
          <ac:spMkLst>
            <pc:docMk/>
            <pc:sldMk cId="1157553920" sldId="280"/>
            <ac:spMk id="6" creationId="{2E3F9405-A6E7-4BA3-B43D-6A5364149715}"/>
          </ac:spMkLst>
        </pc:spChg>
        <pc:picChg chg="del mod">
          <ac:chgData name="Daniel Burrueco" userId="662b8ea2-258a-48be-a4d1-5b5fa12b87a8" providerId="ADAL" clId="{053C0017-8612-4740-9E82-65BAD90EEC42}" dt="2020-04-01T20:53:59.079" v="2028" actId="478"/>
          <ac:picMkLst>
            <pc:docMk/>
            <pc:sldMk cId="1157553920" sldId="280"/>
            <ac:picMk id="2" creationId="{6F1B2147-3380-43A4-B8C4-4E919DBA0AC6}"/>
          </ac:picMkLst>
        </pc:picChg>
        <pc:picChg chg="add mod ord">
          <ac:chgData name="Daniel Burrueco" userId="662b8ea2-258a-48be-a4d1-5b5fa12b87a8" providerId="ADAL" clId="{053C0017-8612-4740-9E82-65BAD90EEC42}" dt="2020-04-01T20:54:42.746" v="2045" actId="14100"/>
          <ac:picMkLst>
            <pc:docMk/>
            <pc:sldMk cId="1157553920" sldId="280"/>
            <ac:picMk id="4" creationId="{00964722-6654-47D3-B6DA-D0EC373CADBD}"/>
          </ac:picMkLst>
        </pc:picChg>
        <pc:picChg chg="add mod">
          <ac:chgData name="Daniel Burrueco" userId="662b8ea2-258a-48be-a4d1-5b5fa12b87a8" providerId="ADAL" clId="{053C0017-8612-4740-9E82-65BAD90EEC42}" dt="2020-03-31T13:21:40.433" v="970" actId="1035"/>
          <ac:picMkLst>
            <pc:docMk/>
            <pc:sldMk cId="1157553920" sldId="280"/>
            <ac:picMk id="5122" creationId="{169AD7FB-3CAA-40BC-88DE-89F15E08A6C2}"/>
          </ac:picMkLst>
        </pc:picChg>
      </pc:sldChg>
      <pc:sldChg chg="addSp delSp modSp add">
        <pc:chgData name="Daniel Burrueco" userId="662b8ea2-258a-48be-a4d1-5b5fa12b87a8" providerId="ADAL" clId="{053C0017-8612-4740-9E82-65BAD90EEC42}" dt="2020-03-31T13:55:12.874" v="1118" actId="1076"/>
        <pc:sldMkLst>
          <pc:docMk/>
          <pc:sldMk cId="1117686444" sldId="281"/>
        </pc:sldMkLst>
        <pc:spChg chg="add mod">
          <ac:chgData name="Daniel Burrueco" userId="662b8ea2-258a-48be-a4d1-5b5fa12b87a8" providerId="ADAL" clId="{053C0017-8612-4740-9E82-65BAD90EEC42}" dt="2020-03-31T13:54:13.946" v="1099" actId="1076"/>
          <ac:spMkLst>
            <pc:docMk/>
            <pc:sldMk cId="1117686444" sldId="281"/>
            <ac:spMk id="5" creationId="{C9AAD8D6-111C-48E2-800E-03377382256B}"/>
          </ac:spMkLst>
        </pc:spChg>
        <pc:spChg chg="add mod">
          <ac:chgData name="Daniel Burrueco" userId="662b8ea2-258a-48be-a4d1-5b5fa12b87a8" providerId="ADAL" clId="{053C0017-8612-4740-9E82-65BAD90EEC42}" dt="2020-03-31T13:55:12.874" v="1118" actId="1076"/>
          <ac:spMkLst>
            <pc:docMk/>
            <pc:sldMk cId="1117686444" sldId="281"/>
            <ac:spMk id="6" creationId="{F4E23005-5549-42A1-9843-52855C36E8DA}"/>
          </ac:spMkLst>
        </pc:spChg>
        <pc:picChg chg="add mod">
          <ac:chgData name="Daniel Burrueco" userId="662b8ea2-258a-48be-a4d1-5b5fa12b87a8" providerId="ADAL" clId="{053C0017-8612-4740-9E82-65BAD90EEC42}" dt="2020-03-31T13:53:22.393" v="1082" actId="962"/>
          <ac:picMkLst>
            <pc:docMk/>
            <pc:sldMk cId="1117686444" sldId="281"/>
            <ac:picMk id="3" creationId="{9D1FE49C-7FD7-41D8-9535-60DFDF6E4659}"/>
          </ac:picMkLst>
        </pc:picChg>
        <pc:picChg chg="add del">
          <ac:chgData name="Daniel Burrueco" userId="662b8ea2-258a-48be-a4d1-5b5fa12b87a8" providerId="ADAL" clId="{053C0017-8612-4740-9E82-65BAD90EEC42}" dt="2020-03-31T13:52:22.184" v="1074" actId="478"/>
          <ac:picMkLst>
            <pc:docMk/>
            <pc:sldMk cId="1117686444" sldId="281"/>
            <ac:picMk id="8194" creationId="{CBCB4CFB-FEAA-485B-AC4E-EF8DD6559AD8}"/>
          </ac:picMkLst>
        </pc:picChg>
      </pc:sldChg>
      <pc:sldChg chg="add ord">
        <pc:chgData name="Daniel Burrueco" userId="662b8ea2-258a-48be-a4d1-5b5fa12b87a8" providerId="ADAL" clId="{053C0017-8612-4740-9E82-65BAD90EEC42}" dt="2020-03-31T14:00:12.155" v="1517"/>
        <pc:sldMkLst>
          <pc:docMk/>
          <pc:sldMk cId="3947535764" sldId="282"/>
        </pc:sldMkLst>
      </pc:sldChg>
      <pc:sldChg chg="del">
        <pc:chgData name="Daniel Burrueco" userId="662b8ea2-258a-48be-a4d1-5b5fa12b87a8" providerId="ADAL" clId="{053C0017-8612-4740-9E82-65BAD90EEC42}" dt="2020-03-25T13:58:00.737" v="32" actId="2696"/>
        <pc:sldMkLst>
          <pc:docMk/>
          <pc:sldMk cId="118325950" sldId="283"/>
        </pc:sldMkLst>
      </pc:sldChg>
      <pc:sldChg chg="addSp delSp modSp add">
        <pc:chgData name="Daniel Burrueco" userId="662b8ea2-258a-48be-a4d1-5b5fa12b87a8" providerId="ADAL" clId="{053C0017-8612-4740-9E82-65BAD90EEC42}" dt="2020-03-31T14:06:31.066" v="1652" actId="1076"/>
        <pc:sldMkLst>
          <pc:docMk/>
          <pc:sldMk cId="4150387063" sldId="283"/>
        </pc:sldMkLst>
        <pc:spChg chg="add del mod">
          <ac:chgData name="Daniel Burrueco" userId="662b8ea2-258a-48be-a4d1-5b5fa12b87a8" providerId="ADAL" clId="{053C0017-8612-4740-9E82-65BAD90EEC42}" dt="2020-03-31T14:04:04.673" v="1598" actId="478"/>
          <ac:spMkLst>
            <pc:docMk/>
            <pc:sldMk cId="4150387063" sldId="283"/>
            <ac:spMk id="2" creationId="{72387A96-61D2-4C5C-92D8-D112DBCD2C27}"/>
          </ac:spMkLst>
        </pc:spChg>
        <pc:spChg chg="mod">
          <ac:chgData name="Daniel Burrueco" userId="662b8ea2-258a-48be-a4d1-5b5fa12b87a8" providerId="ADAL" clId="{053C0017-8612-4740-9E82-65BAD90EEC42}" dt="2020-03-31T14:00:46.656" v="1519" actId="1076"/>
          <ac:spMkLst>
            <pc:docMk/>
            <pc:sldMk cId="4150387063" sldId="283"/>
            <ac:spMk id="5" creationId="{C9AAD8D6-111C-48E2-800E-03377382256B}"/>
          </ac:spMkLst>
        </pc:spChg>
        <pc:spChg chg="add mod">
          <ac:chgData name="Daniel Burrueco" userId="662b8ea2-258a-48be-a4d1-5b5fa12b87a8" providerId="ADAL" clId="{053C0017-8612-4740-9E82-65BAD90EEC42}" dt="2020-03-31T14:06:29.097" v="1651" actId="1037"/>
          <ac:spMkLst>
            <pc:docMk/>
            <pc:sldMk cId="4150387063" sldId="283"/>
            <ac:spMk id="7" creationId="{28ED1598-D2D5-44B7-8948-CDFAE8F8C659}"/>
          </ac:spMkLst>
        </pc:spChg>
        <pc:spChg chg="add mod">
          <ac:chgData name="Daniel Burrueco" userId="662b8ea2-258a-48be-a4d1-5b5fa12b87a8" providerId="ADAL" clId="{053C0017-8612-4740-9E82-65BAD90EEC42}" dt="2020-03-31T14:06:31.066" v="1652" actId="1076"/>
          <ac:spMkLst>
            <pc:docMk/>
            <pc:sldMk cId="4150387063" sldId="283"/>
            <ac:spMk id="9" creationId="{E8C67F23-6DD5-493E-AA95-E8247A14CD4F}"/>
          </ac:spMkLst>
        </pc:spChg>
        <pc:graphicFrameChg chg="add del mod">
          <ac:chgData name="Daniel Burrueco" userId="662b8ea2-258a-48be-a4d1-5b5fa12b87a8" providerId="ADAL" clId="{053C0017-8612-4740-9E82-65BAD90EEC42}" dt="2020-03-31T14:03:41.601" v="1569"/>
          <ac:graphicFrameMkLst>
            <pc:docMk/>
            <pc:sldMk cId="4150387063" sldId="283"/>
            <ac:graphicFrameMk id="4" creationId="{79D3B1AC-CBAD-4764-BA3D-B118BEAE1EFE}"/>
          </ac:graphicFrameMkLst>
        </pc:graphicFrameChg>
        <pc:picChg chg="mod">
          <ac:chgData name="Daniel Burrueco" userId="662b8ea2-258a-48be-a4d1-5b5fa12b87a8" providerId="ADAL" clId="{053C0017-8612-4740-9E82-65BAD90EEC42}" dt="2020-03-31T14:00:46.656" v="1519" actId="1076"/>
          <ac:picMkLst>
            <pc:docMk/>
            <pc:sldMk cId="4150387063" sldId="283"/>
            <ac:picMk id="3" creationId="{9D1FE49C-7FD7-41D8-9535-60DFDF6E4659}"/>
          </ac:picMkLst>
        </pc:picChg>
        <pc:picChg chg="add mod">
          <ac:chgData name="Daniel Burrueco" userId="662b8ea2-258a-48be-a4d1-5b5fa12b87a8" providerId="ADAL" clId="{053C0017-8612-4740-9E82-65BAD90EEC42}" dt="2020-03-31T14:06:26.546" v="1639" actId="1038"/>
          <ac:picMkLst>
            <pc:docMk/>
            <pc:sldMk cId="4150387063" sldId="283"/>
            <ac:picMk id="8" creationId="{051C3904-3658-4F0F-8EEE-D5CF0819C518}"/>
          </ac:picMkLst>
        </pc:picChg>
        <pc:picChg chg="add mod">
          <ac:chgData name="Daniel Burrueco" userId="662b8ea2-258a-48be-a4d1-5b5fa12b87a8" providerId="ADAL" clId="{053C0017-8612-4740-9E82-65BAD90EEC42}" dt="2020-03-31T14:06:26.546" v="1639" actId="1038"/>
          <ac:picMkLst>
            <pc:docMk/>
            <pc:sldMk cId="4150387063" sldId="283"/>
            <ac:picMk id="10" creationId="{FED7FBCD-589D-414C-A286-A0463C403714}"/>
          </ac:picMkLst>
        </pc:picChg>
      </pc:sldChg>
      <pc:sldChg chg="addSp delSp modSp add del">
        <pc:chgData name="Daniel Burrueco" userId="662b8ea2-258a-48be-a4d1-5b5fa12b87a8" providerId="ADAL" clId="{053C0017-8612-4740-9E82-65BAD90EEC42}" dt="2020-04-01T20:17:34.268" v="1996" actId="2696"/>
        <pc:sldMkLst>
          <pc:docMk/>
          <pc:sldMk cId="1534706783" sldId="284"/>
        </pc:sldMkLst>
        <pc:spChg chg="add del mod">
          <ac:chgData name="Daniel Burrueco" userId="662b8ea2-258a-48be-a4d1-5b5fa12b87a8" providerId="ADAL" clId="{053C0017-8612-4740-9E82-65BAD90EEC42}" dt="2020-04-01T20:10:27.960" v="1993" actId="478"/>
          <ac:spMkLst>
            <pc:docMk/>
            <pc:sldMk cId="1534706783" sldId="284"/>
            <ac:spMk id="2" creationId="{F9C6448B-21E0-4A12-BF9C-D3413AC3CC6C}"/>
          </ac:spMkLst>
        </pc:spChg>
        <pc:spChg chg="add mod">
          <ac:chgData name="Daniel Burrueco" userId="662b8ea2-258a-48be-a4d1-5b5fa12b87a8" providerId="ADAL" clId="{053C0017-8612-4740-9E82-65BAD90EEC42}" dt="2020-04-01T20:10:47.325" v="1995" actId="1076"/>
          <ac:spMkLst>
            <pc:docMk/>
            <pc:sldMk cId="1534706783" sldId="284"/>
            <ac:spMk id="3" creationId="{02C1B92F-8ACE-485B-B719-DCE1C17A78F1}"/>
          </ac:spMkLst>
        </pc:spChg>
      </pc:sldChg>
      <pc:sldChg chg="add del">
        <pc:chgData name="Daniel Burrueco" userId="662b8ea2-258a-48be-a4d1-5b5fa12b87a8" providerId="ADAL" clId="{053C0017-8612-4740-9E82-65BAD90EEC42}" dt="2020-03-31T14:01:08.289" v="1549"/>
        <pc:sldMkLst>
          <pc:docMk/>
          <pc:sldMk cId="1719212543" sldId="284"/>
        </pc:sldMkLst>
      </pc:sldChg>
      <pc:sldChg chg="del">
        <pc:chgData name="Daniel Burrueco" userId="662b8ea2-258a-48be-a4d1-5b5fa12b87a8" providerId="ADAL" clId="{053C0017-8612-4740-9E82-65BAD90EEC42}" dt="2020-03-25T13:58:00.727" v="31" actId="2696"/>
        <pc:sldMkLst>
          <pc:docMk/>
          <pc:sldMk cId="2507559182" sldId="284"/>
        </pc:sldMkLst>
      </pc:sldChg>
      <pc:sldChg chg="modSp add">
        <pc:chgData name="Daniel Burrueco" userId="662b8ea2-258a-48be-a4d1-5b5fa12b87a8" providerId="ADAL" clId="{053C0017-8612-4740-9E82-65BAD90EEC42}" dt="2020-04-01T17:37:45.634" v="1739" actId="20577"/>
        <pc:sldMkLst>
          <pc:docMk/>
          <pc:sldMk cId="4092401268" sldId="285"/>
        </pc:sldMkLst>
        <pc:spChg chg="mod">
          <ac:chgData name="Daniel Burrueco" userId="662b8ea2-258a-48be-a4d1-5b5fa12b87a8" providerId="ADAL" clId="{053C0017-8612-4740-9E82-65BAD90EEC42}" dt="2020-04-01T17:37:45.634" v="1739" actId="20577"/>
          <ac:spMkLst>
            <pc:docMk/>
            <pc:sldMk cId="4092401268" sldId="285"/>
            <ac:spMk id="2" creationId="{0A14D749-B6DE-4D9C-8137-77772EAE3744}"/>
          </ac:spMkLst>
        </pc:spChg>
      </pc:sldChg>
      <pc:sldChg chg="addSp delSp modSp add del">
        <pc:chgData name="Daniel Burrueco" userId="662b8ea2-258a-48be-a4d1-5b5fa12b87a8" providerId="ADAL" clId="{053C0017-8612-4740-9E82-65BAD90EEC42}" dt="2020-04-01T21:44:22.493" v="2210" actId="2696"/>
        <pc:sldMkLst>
          <pc:docMk/>
          <pc:sldMk cId="3450614720" sldId="286"/>
        </pc:sldMkLst>
        <pc:spChg chg="add mod">
          <ac:chgData name="Daniel Burrueco" userId="662b8ea2-258a-48be-a4d1-5b5fa12b87a8" providerId="ADAL" clId="{053C0017-8612-4740-9E82-65BAD90EEC42}" dt="2020-04-01T21:04:05.807" v="2167" actId="1036"/>
          <ac:spMkLst>
            <pc:docMk/>
            <pc:sldMk cId="3450614720" sldId="286"/>
            <ac:spMk id="4" creationId="{B5FCA81E-C022-49A2-873F-606D38E9E4CF}"/>
          </ac:spMkLst>
        </pc:spChg>
        <pc:spChg chg="add del mod">
          <ac:chgData name="Daniel Burrueco" userId="662b8ea2-258a-48be-a4d1-5b5fa12b87a8" providerId="ADAL" clId="{053C0017-8612-4740-9E82-65BAD90EEC42}" dt="2020-04-01T21:44:17.343" v="2208"/>
          <ac:spMkLst>
            <pc:docMk/>
            <pc:sldMk cId="3450614720" sldId="286"/>
            <ac:spMk id="5" creationId="{DA4B7698-C0F9-4392-9F99-EFEE34A6EE7E}"/>
          </ac:spMkLst>
        </pc:spChg>
        <pc:picChg chg="add del mod">
          <ac:chgData name="Daniel Burrueco" userId="662b8ea2-258a-48be-a4d1-5b5fa12b87a8" providerId="ADAL" clId="{053C0017-8612-4740-9E82-65BAD90EEC42}" dt="2020-04-01T21:00:23.431" v="2157" actId="478"/>
          <ac:picMkLst>
            <pc:docMk/>
            <pc:sldMk cId="3450614720" sldId="286"/>
            <ac:picMk id="2" creationId="{AB23A827-34EA-4F2C-879F-DE21C1790D32}"/>
          </ac:picMkLst>
        </pc:picChg>
        <pc:picChg chg="add mod">
          <ac:chgData name="Daniel Burrueco" userId="662b8ea2-258a-48be-a4d1-5b5fa12b87a8" providerId="ADAL" clId="{053C0017-8612-4740-9E82-65BAD90EEC42}" dt="2020-04-01T21:00:25.674" v="2159" actId="1076"/>
          <ac:picMkLst>
            <pc:docMk/>
            <pc:sldMk cId="3450614720" sldId="286"/>
            <ac:picMk id="3" creationId="{F7160891-E520-4AD1-8D0E-295A4321AF87}"/>
          </ac:picMkLst>
        </pc:picChg>
      </pc:sldChg>
      <pc:sldChg chg="del">
        <pc:chgData name="Daniel Burrueco" userId="662b8ea2-258a-48be-a4d1-5b5fa12b87a8" providerId="ADAL" clId="{053C0017-8612-4740-9E82-65BAD90EEC42}" dt="2020-03-25T13:58:00.772" v="36" actId="2696"/>
        <pc:sldMkLst>
          <pc:docMk/>
          <pc:sldMk cId="371224219" sldId="287"/>
        </pc:sldMkLst>
      </pc:sldChg>
      <pc:sldChg chg="addSp delSp modSp add del">
        <pc:chgData name="Daniel Burrueco" userId="662b8ea2-258a-48be-a4d1-5b5fa12b87a8" providerId="ADAL" clId="{053C0017-8612-4740-9E82-65BAD90EEC42}" dt="2020-04-01T21:06:32.339" v="2179" actId="2696"/>
        <pc:sldMkLst>
          <pc:docMk/>
          <pc:sldMk cId="2106575917" sldId="287"/>
        </pc:sldMkLst>
        <pc:picChg chg="add del mod">
          <ac:chgData name="Daniel Burrueco" userId="662b8ea2-258a-48be-a4d1-5b5fa12b87a8" providerId="ADAL" clId="{053C0017-8612-4740-9E82-65BAD90EEC42}" dt="2020-04-01T17:48:38.799" v="1748" actId="478"/>
          <ac:picMkLst>
            <pc:docMk/>
            <pc:sldMk cId="2106575917" sldId="287"/>
            <ac:picMk id="2" creationId="{5ADDE52A-43A3-4FC3-A85F-FF91C355C155}"/>
          </ac:picMkLst>
        </pc:picChg>
        <pc:picChg chg="add mod">
          <ac:chgData name="Daniel Burrueco" userId="662b8ea2-258a-48be-a4d1-5b5fa12b87a8" providerId="ADAL" clId="{053C0017-8612-4740-9E82-65BAD90EEC42}" dt="2020-04-01T17:48:43.965" v="1752" actId="1076"/>
          <ac:picMkLst>
            <pc:docMk/>
            <pc:sldMk cId="2106575917" sldId="287"/>
            <ac:picMk id="3" creationId="{24A39794-1E21-403D-9A82-6B8211ACA5B7}"/>
          </ac:picMkLst>
        </pc:picChg>
      </pc:sldChg>
      <pc:sldChg chg="del">
        <pc:chgData name="Daniel Burrueco" userId="662b8ea2-258a-48be-a4d1-5b5fa12b87a8" providerId="ADAL" clId="{053C0017-8612-4740-9E82-65BAD90EEC42}" dt="2020-03-25T13:58:00.781" v="37" actId="2696"/>
        <pc:sldMkLst>
          <pc:docMk/>
          <pc:sldMk cId="1471489755" sldId="288"/>
        </pc:sldMkLst>
      </pc:sldChg>
      <pc:sldChg chg="addSp delSp modSp add del">
        <pc:chgData name="Daniel Burrueco" userId="662b8ea2-258a-48be-a4d1-5b5fa12b87a8" providerId="ADAL" clId="{053C0017-8612-4740-9E82-65BAD90EEC42}" dt="2020-04-01T21:45:50.548" v="2237" actId="2696"/>
        <pc:sldMkLst>
          <pc:docMk/>
          <pc:sldMk cId="3057956610" sldId="288"/>
        </pc:sldMkLst>
        <pc:picChg chg="add del">
          <ac:chgData name="Daniel Burrueco" userId="662b8ea2-258a-48be-a4d1-5b5fa12b87a8" providerId="ADAL" clId="{053C0017-8612-4740-9E82-65BAD90EEC42}" dt="2020-04-01T17:50:53.170" v="1753" actId="478"/>
          <ac:picMkLst>
            <pc:docMk/>
            <pc:sldMk cId="3057956610" sldId="288"/>
            <ac:picMk id="2" creationId="{9D17F387-FE76-4EC2-9CE2-F8CBE4DA4806}"/>
          </ac:picMkLst>
        </pc:picChg>
        <pc:picChg chg="add del mod">
          <ac:chgData name="Daniel Burrueco" userId="662b8ea2-258a-48be-a4d1-5b5fa12b87a8" providerId="ADAL" clId="{053C0017-8612-4740-9E82-65BAD90EEC42}" dt="2020-04-01T21:07:10.894" v="2180" actId="478"/>
          <ac:picMkLst>
            <pc:docMk/>
            <pc:sldMk cId="3057956610" sldId="288"/>
            <ac:picMk id="3" creationId="{FF0501A6-1833-4573-8D02-CE762B75B3A5}"/>
          </ac:picMkLst>
        </pc:picChg>
        <pc:picChg chg="add mod">
          <ac:chgData name="Daniel Burrueco" userId="662b8ea2-258a-48be-a4d1-5b5fa12b87a8" providerId="ADAL" clId="{053C0017-8612-4740-9E82-65BAD90EEC42}" dt="2020-04-01T21:07:13.551" v="2182" actId="1076"/>
          <ac:picMkLst>
            <pc:docMk/>
            <pc:sldMk cId="3057956610" sldId="288"/>
            <ac:picMk id="4" creationId="{92E18EBA-CE0D-4BEF-9988-29B63A12F88E}"/>
          </ac:picMkLst>
        </pc:picChg>
      </pc:sldChg>
      <pc:sldChg chg="addSp delSp modSp add del">
        <pc:chgData name="Daniel Burrueco" userId="662b8ea2-258a-48be-a4d1-5b5fa12b87a8" providerId="ADAL" clId="{053C0017-8612-4740-9E82-65BAD90EEC42}" dt="2020-04-01T21:22:48.058" v="2195" actId="2696"/>
        <pc:sldMkLst>
          <pc:docMk/>
          <pc:sldMk cId="1586459262" sldId="289"/>
        </pc:sldMkLst>
        <pc:picChg chg="add del mod">
          <ac:chgData name="Daniel Burrueco" userId="662b8ea2-258a-48be-a4d1-5b5fa12b87a8" providerId="ADAL" clId="{053C0017-8612-4740-9E82-65BAD90EEC42}" dt="2020-04-01T21:21:34.687" v="2183" actId="478"/>
          <ac:picMkLst>
            <pc:docMk/>
            <pc:sldMk cId="1586459262" sldId="289"/>
            <ac:picMk id="2" creationId="{27504A7C-F119-47B9-8CB5-9FF6DA59BF1E}"/>
          </ac:picMkLst>
        </pc:picChg>
        <pc:picChg chg="mod">
          <ac:chgData name="Daniel Burrueco" userId="662b8ea2-258a-48be-a4d1-5b5fa12b87a8" providerId="ADAL" clId="{053C0017-8612-4740-9E82-65BAD90EEC42}" dt="2020-04-01T17:51:51.069" v="1762" actId="1076"/>
          <ac:picMkLst>
            <pc:docMk/>
            <pc:sldMk cId="1586459262" sldId="289"/>
            <ac:picMk id="3" creationId="{FF0501A6-1833-4573-8D02-CE762B75B3A5}"/>
          </ac:picMkLst>
        </pc:picChg>
        <pc:picChg chg="add mod">
          <ac:chgData name="Daniel Burrueco" userId="662b8ea2-258a-48be-a4d1-5b5fa12b87a8" providerId="ADAL" clId="{053C0017-8612-4740-9E82-65BAD90EEC42}" dt="2020-04-01T21:21:41.595" v="2186" actId="1076"/>
          <ac:picMkLst>
            <pc:docMk/>
            <pc:sldMk cId="1586459262" sldId="289"/>
            <ac:picMk id="4" creationId="{483827B3-47E0-44F2-A9F9-D917416190E3}"/>
          </ac:picMkLst>
        </pc:picChg>
      </pc:sldChg>
      <pc:sldChg chg="del">
        <pc:chgData name="Daniel Burrueco" userId="662b8ea2-258a-48be-a4d1-5b5fa12b87a8" providerId="ADAL" clId="{053C0017-8612-4740-9E82-65BAD90EEC42}" dt="2020-03-25T13:58:00.790" v="38" actId="2696"/>
        <pc:sldMkLst>
          <pc:docMk/>
          <pc:sldMk cId="2581225121" sldId="289"/>
        </pc:sldMkLst>
      </pc:sldChg>
      <pc:sldChg chg="del">
        <pc:chgData name="Daniel Burrueco" userId="662b8ea2-258a-48be-a4d1-5b5fa12b87a8" providerId="ADAL" clId="{053C0017-8612-4740-9E82-65BAD90EEC42}" dt="2020-03-25T13:58:00.798" v="39" actId="2696"/>
        <pc:sldMkLst>
          <pc:docMk/>
          <pc:sldMk cId="1163175301" sldId="290"/>
        </pc:sldMkLst>
      </pc:sldChg>
      <pc:sldChg chg="addSp modSp add del">
        <pc:chgData name="Daniel Burrueco" userId="662b8ea2-258a-48be-a4d1-5b5fa12b87a8" providerId="ADAL" clId="{053C0017-8612-4740-9E82-65BAD90EEC42}" dt="2020-04-01T22:42:16.675" v="2683" actId="2696"/>
        <pc:sldMkLst>
          <pc:docMk/>
          <pc:sldMk cId="1334962970" sldId="290"/>
        </pc:sldMkLst>
        <pc:picChg chg="add mod">
          <ac:chgData name="Daniel Burrueco" userId="662b8ea2-258a-48be-a4d1-5b5fa12b87a8" providerId="ADAL" clId="{053C0017-8612-4740-9E82-65BAD90EEC42}" dt="2020-04-01T17:56:52.023" v="1766" actId="1076"/>
          <ac:picMkLst>
            <pc:docMk/>
            <pc:sldMk cId="1334962970" sldId="290"/>
            <ac:picMk id="2" creationId="{CD3788FC-F311-48B6-86AA-EBE3713A35A4}"/>
          </ac:picMkLst>
        </pc:picChg>
      </pc:sldChg>
      <pc:sldChg chg="addSp modSp add del">
        <pc:chgData name="Daniel Burrueco" userId="662b8ea2-258a-48be-a4d1-5b5fa12b87a8" providerId="ADAL" clId="{053C0017-8612-4740-9E82-65BAD90EEC42}" dt="2020-04-01T22:42:21.705" v="2684" actId="2696"/>
        <pc:sldMkLst>
          <pc:docMk/>
          <pc:sldMk cId="902241263" sldId="291"/>
        </pc:sldMkLst>
        <pc:picChg chg="add mod">
          <ac:chgData name="Daniel Burrueco" userId="662b8ea2-258a-48be-a4d1-5b5fa12b87a8" providerId="ADAL" clId="{053C0017-8612-4740-9E82-65BAD90EEC42}" dt="2020-04-01T17:58:16.439" v="1769" actId="1076"/>
          <ac:picMkLst>
            <pc:docMk/>
            <pc:sldMk cId="902241263" sldId="291"/>
            <ac:picMk id="2" creationId="{E0292EDF-1C0B-44DA-9D4F-740C09D0D6E1}"/>
          </ac:picMkLst>
        </pc:picChg>
      </pc:sldChg>
      <pc:sldChg chg="del">
        <pc:chgData name="Daniel Burrueco" userId="662b8ea2-258a-48be-a4d1-5b5fa12b87a8" providerId="ADAL" clId="{053C0017-8612-4740-9E82-65BAD90EEC42}" dt="2020-03-25T13:58:00.806" v="40" actId="2696"/>
        <pc:sldMkLst>
          <pc:docMk/>
          <pc:sldMk cId="2321085843" sldId="291"/>
        </pc:sldMkLst>
      </pc:sldChg>
      <pc:sldChg chg="del">
        <pc:chgData name="Daniel Burrueco" userId="662b8ea2-258a-48be-a4d1-5b5fa12b87a8" providerId="ADAL" clId="{053C0017-8612-4740-9E82-65BAD90EEC42}" dt="2020-03-25T13:58:00.815" v="41" actId="2696"/>
        <pc:sldMkLst>
          <pc:docMk/>
          <pc:sldMk cId="368167143" sldId="292"/>
        </pc:sldMkLst>
      </pc:sldChg>
      <pc:sldChg chg="addSp modSp add del">
        <pc:chgData name="Daniel Burrueco" userId="662b8ea2-258a-48be-a4d1-5b5fa12b87a8" providerId="ADAL" clId="{053C0017-8612-4740-9E82-65BAD90EEC42}" dt="2020-04-01T22:42:22.916" v="2685" actId="2696"/>
        <pc:sldMkLst>
          <pc:docMk/>
          <pc:sldMk cId="2749558161" sldId="292"/>
        </pc:sldMkLst>
        <pc:picChg chg="add mod">
          <ac:chgData name="Daniel Burrueco" userId="662b8ea2-258a-48be-a4d1-5b5fa12b87a8" providerId="ADAL" clId="{053C0017-8612-4740-9E82-65BAD90EEC42}" dt="2020-04-01T18:01:14.275" v="1773" actId="1076"/>
          <ac:picMkLst>
            <pc:docMk/>
            <pc:sldMk cId="2749558161" sldId="292"/>
            <ac:picMk id="2" creationId="{269ECD5B-EF6F-4938-A163-ECF1B0318323}"/>
          </ac:picMkLst>
        </pc:picChg>
      </pc:sldChg>
      <pc:sldChg chg="del">
        <pc:chgData name="Daniel Burrueco" userId="662b8ea2-258a-48be-a4d1-5b5fa12b87a8" providerId="ADAL" clId="{053C0017-8612-4740-9E82-65BAD90EEC42}" dt="2020-03-25T13:58:00.910" v="52" actId="2696"/>
        <pc:sldMkLst>
          <pc:docMk/>
          <pc:sldMk cId="2886821166" sldId="293"/>
        </pc:sldMkLst>
      </pc:sldChg>
      <pc:sldChg chg="addSp modSp add del">
        <pc:chgData name="Daniel Burrueco" userId="662b8ea2-258a-48be-a4d1-5b5fa12b87a8" providerId="ADAL" clId="{053C0017-8612-4740-9E82-65BAD90EEC42}" dt="2020-04-01T22:42:29.194" v="2686" actId="2696"/>
        <pc:sldMkLst>
          <pc:docMk/>
          <pc:sldMk cId="4129828115" sldId="293"/>
        </pc:sldMkLst>
        <pc:picChg chg="add mod">
          <ac:chgData name="Daniel Burrueco" userId="662b8ea2-258a-48be-a4d1-5b5fa12b87a8" providerId="ADAL" clId="{053C0017-8612-4740-9E82-65BAD90EEC42}" dt="2020-04-01T18:05:42.066" v="1777" actId="1076"/>
          <ac:picMkLst>
            <pc:docMk/>
            <pc:sldMk cId="4129828115" sldId="293"/>
            <ac:picMk id="2" creationId="{A775946B-E6C3-40E5-8FE8-5A04E595A55A}"/>
          </ac:picMkLst>
        </pc:picChg>
      </pc:sldChg>
      <pc:sldChg chg="del">
        <pc:chgData name="Daniel Burrueco" userId="662b8ea2-258a-48be-a4d1-5b5fa12b87a8" providerId="ADAL" clId="{053C0017-8612-4740-9E82-65BAD90EEC42}" dt="2020-03-25T13:58:00.983" v="60" actId="2696"/>
        <pc:sldMkLst>
          <pc:docMk/>
          <pc:sldMk cId="483606262" sldId="294"/>
        </pc:sldMkLst>
      </pc:sldChg>
      <pc:sldChg chg="addSp delSp modSp add">
        <pc:chgData name="Daniel Burrueco" userId="662b8ea2-258a-48be-a4d1-5b5fa12b87a8" providerId="ADAL" clId="{053C0017-8612-4740-9E82-65BAD90EEC42}" dt="2020-04-01T20:08:45.887" v="1990" actId="1036"/>
        <pc:sldMkLst>
          <pc:docMk/>
          <pc:sldMk cId="2410832387" sldId="294"/>
        </pc:sldMkLst>
        <pc:spChg chg="add mod">
          <ac:chgData name="Daniel Burrueco" userId="662b8ea2-258a-48be-a4d1-5b5fa12b87a8" providerId="ADAL" clId="{053C0017-8612-4740-9E82-65BAD90EEC42}" dt="2020-04-01T20:08:36.415" v="1979" actId="1036"/>
          <ac:spMkLst>
            <pc:docMk/>
            <pc:sldMk cId="2410832387" sldId="294"/>
            <ac:spMk id="6" creationId="{F25734E8-BCEB-4D9D-BFC1-D2BF522645EF}"/>
          </ac:spMkLst>
        </pc:spChg>
        <pc:spChg chg="add mod">
          <ac:chgData name="Daniel Burrueco" userId="662b8ea2-258a-48be-a4d1-5b5fa12b87a8" providerId="ADAL" clId="{053C0017-8612-4740-9E82-65BAD90EEC42}" dt="2020-04-01T20:08:45.887" v="1990" actId="1036"/>
          <ac:spMkLst>
            <pc:docMk/>
            <pc:sldMk cId="2410832387" sldId="294"/>
            <ac:spMk id="7" creationId="{11648183-6C00-4949-8D79-2CA3F1126053}"/>
          </ac:spMkLst>
        </pc:spChg>
        <pc:spChg chg="add mod">
          <ac:chgData name="Daniel Burrueco" userId="662b8ea2-258a-48be-a4d1-5b5fa12b87a8" providerId="ADAL" clId="{053C0017-8612-4740-9E82-65BAD90EEC42}" dt="2020-04-01T20:08:26.704" v="1957" actId="1036"/>
          <ac:spMkLst>
            <pc:docMk/>
            <pc:sldMk cId="2410832387" sldId="294"/>
            <ac:spMk id="8" creationId="{7A13124A-F134-48BC-A2DE-EE7BAF8EEA59}"/>
          </ac:spMkLst>
        </pc:spChg>
        <pc:spChg chg="add mod">
          <ac:chgData name="Daniel Burrueco" userId="662b8ea2-258a-48be-a4d1-5b5fa12b87a8" providerId="ADAL" clId="{053C0017-8612-4740-9E82-65BAD90EEC42}" dt="2020-04-01T20:08:41.213" v="1980" actId="1076"/>
          <ac:spMkLst>
            <pc:docMk/>
            <pc:sldMk cId="2410832387" sldId="294"/>
            <ac:spMk id="9" creationId="{9AE14937-C71D-4288-855E-A74A754AA058}"/>
          </ac:spMkLst>
        </pc:spChg>
        <pc:spChg chg="add mod">
          <ac:chgData name="Daniel Burrueco" userId="662b8ea2-258a-48be-a4d1-5b5fa12b87a8" providerId="ADAL" clId="{053C0017-8612-4740-9E82-65BAD90EEC42}" dt="2020-04-01T20:08:26.704" v="1957" actId="1036"/>
          <ac:spMkLst>
            <pc:docMk/>
            <pc:sldMk cId="2410832387" sldId="294"/>
            <ac:spMk id="10" creationId="{BB088CBF-4D08-4029-8F4F-8A1A3D29A22B}"/>
          </ac:spMkLst>
        </pc:spChg>
        <pc:graphicFrameChg chg="add del">
          <ac:chgData name="Daniel Burrueco" userId="662b8ea2-258a-48be-a4d1-5b5fa12b87a8" providerId="ADAL" clId="{053C0017-8612-4740-9E82-65BAD90EEC42}" dt="2020-04-01T20:04:44.558" v="1782"/>
          <ac:graphicFrameMkLst>
            <pc:docMk/>
            <pc:sldMk cId="2410832387" sldId="294"/>
            <ac:graphicFrameMk id="2" creationId="{C52788BC-E821-4C77-A7CC-5A73D0EEECF3}"/>
          </ac:graphicFrameMkLst>
        </pc:graphicFrameChg>
        <pc:graphicFrameChg chg="add del mod">
          <ac:chgData name="Daniel Burrueco" userId="662b8ea2-258a-48be-a4d1-5b5fa12b87a8" providerId="ADAL" clId="{053C0017-8612-4740-9E82-65BAD90EEC42}" dt="2020-04-01T20:05:20.537" v="1785" actId="478"/>
          <ac:graphicFrameMkLst>
            <pc:docMk/>
            <pc:sldMk cId="2410832387" sldId="294"/>
            <ac:graphicFrameMk id="3" creationId="{17CA1F15-9B70-4226-9B38-C93310589300}"/>
          </ac:graphicFrameMkLst>
        </pc:graphicFrameChg>
        <pc:graphicFrameChg chg="add del">
          <ac:chgData name="Daniel Burrueco" userId="662b8ea2-258a-48be-a4d1-5b5fa12b87a8" providerId="ADAL" clId="{053C0017-8612-4740-9E82-65BAD90EEC42}" dt="2020-04-01T20:05:46.433" v="1789"/>
          <ac:graphicFrameMkLst>
            <pc:docMk/>
            <pc:sldMk cId="2410832387" sldId="294"/>
            <ac:graphicFrameMk id="4" creationId="{EF506781-6E3D-4727-B91E-7938B5E1D813}"/>
          </ac:graphicFrameMkLst>
        </pc:graphicFrameChg>
        <pc:graphicFrameChg chg="add mod">
          <ac:chgData name="Daniel Burrueco" userId="662b8ea2-258a-48be-a4d1-5b5fa12b87a8" providerId="ADAL" clId="{053C0017-8612-4740-9E82-65BAD90EEC42}" dt="2020-04-01T20:08:36.415" v="1979" actId="1036"/>
          <ac:graphicFrameMkLst>
            <pc:docMk/>
            <pc:sldMk cId="2410832387" sldId="294"/>
            <ac:graphicFrameMk id="5" creationId="{896810A6-BA6C-4E63-B867-DDF36E78AD33}"/>
          </ac:graphicFrameMkLst>
        </pc:graphicFrameChg>
      </pc:sldChg>
      <pc:sldChg chg="delSp modSp add del">
        <pc:chgData name="Daniel Burrueco" userId="662b8ea2-258a-48be-a4d1-5b5fa12b87a8" providerId="ADAL" clId="{053C0017-8612-4740-9E82-65BAD90EEC42}" dt="2020-04-01T20:53:22.658" v="2022" actId="2696"/>
        <pc:sldMkLst>
          <pc:docMk/>
          <pc:sldMk cId="1144591932" sldId="295"/>
        </pc:sldMkLst>
        <pc:graphicFrameChg chg="del modGraphic">
          <ac:chgData name="Daniel Burrueco" userId="662b8ea2-258a-48be-a4d1-5b5fa12b87a8" providerId="ADAL" clId="{053C0017-8612-4740-9E82-65BAD90EEC42}" dt="2020-04-01T20:52:51.528" v="2014" actId="478"/>
          <ac:graphicFrameMkLst>
            <pc:docMk/>
            <pc:sldMk cId="1144591932" sldId="295"/>
            <ac:graphicFrameMk id="4" creationId="{6E3EC168-F244-42C7-879A-610596E32023}"/>
          </ac:graphicFrameMkLst>
        </pc:graphicFrameChg>
      </pc:sldChg>
      <pc:sldChg chg="modSp add">
        <pc:chgData name="Daniel Burrueco" userId="662b8ea2-258a-48be-a4d1-5b5fa12b87a8" providerId="ADAL" clId="{053C0017-8612-4740-9E82-65BAD90EEC42}" dt="2020-04-01T20:53:36.834" v="2026" actId="732"/>
        <pc:sldMkLst>
          <pc:docMk/>
          <pc:sldMk cId="1410071050" sldId="295"/>
        </pc:sldMkLst>
        <pc:picChg chg="mod modCrop">
          <ac:chgData name="Daniel Burrueco" userId="662b8ea2-258a-48be-a4d1-5b5fa12b87a8" providerId="ADAL" clId="{053C0017-8612-4740-9E82-65BAD90EEC42}" dt="2020-04-01T20:53:36.834" v="2026" actId="732"/>
          <ac:picMkLst>
            <pc:docMk/>
            <pc:sldMk cId="1410071050" sldId="295"/>
            <ac:picMk id="5" creationId="{B726C92F-FEE7-40F9-A032-C1676188841C}"/>
          </ac:picMkLst>
        </pc:picChg>
      </pc:sldChg>
      <pc:sldChg chg="del">
        <pc:chgData name="Daniel Burrueco" userId="662b8ea2-258a-48be-a4d1-5b5fa12b87a8" providerId="ADAL" clId="{053C0017-8612-4740-9E82-65BAD90EEC42}" dt="2020-03-25T13:58:00.992" v="61" actId="2696"/>
        <pc:sldMkLst>
          <pc:docMk/>
          <pc:sldMk cId="1480087528" sldId="295"/>
        </pc:sldMkLst>
      </pc:sldChg>
      <pc:sldChg chg="del">
        <pc:chgData name="Daniel Burrueco" userId="662b8ea2-258a-48be-a4d1-5b5fa12b87a8" providerId="ADAL" clId="{053C0017-8612-4740-9E82-65BAD90EEC42}" dt="2020-03-25T13:58:01.001" v="62" actId="2696"/>
        <pc:sldMkLst>
          <pc:docMk/>
          <pc:sldMk cId="2170351609" sldId="296"/>
        </pc:sldMkLst>
      </pc:sldChg>
      <pc:sldChg chg="delSp modSp add del">
        <pc:chgData name="Daniel Burrueco" userId="662b8ea2-258a-48be-a4d1-5b5fa12b87a8" providerId="ADAL" clId="{053C0017-8612-4740-9E82-65BAD90EEC42}" dt="2020-04-01T20:53:23.305" v="2023" actId="2696"/>
        <pc:sldMkLst>
          <pc:docMk/>
          <pc:sldMk cId="3153437054" sldId="296"/>
        </pc:sldMkLst>
        <pc:graphicFrameChg chg="del modGraphic">
          <ac:chgData name="Daniel Burrueco" userId="662b8ea2-258a-48be-a4d1-5b5fa12b87a8" providerId="ADAL" clId="{053C0017-8612-4740-9E82-65BAD90EEC42}" dt="2020-04-01T20:53:05.369" v="2018" actId="478"/>
          <ac:graphicFrameMkLst>
            <pc:docMk/>
            <pc:sldMk cId="3153437054" sldId="296"/>
            <ac:graphicFrameMk id="4" creationId="{6E3EC168-F244-42C7-879A-610596E32023}"/>
          </ac:graphicFrameMkLst>
        </pc:graphicFrameChg>
      </pc:sldChg>
      <pc:sldChg chg="add">
        <pc:chgData name="Daniel Burrueco" userId="662b8ea2-258a-48be-a4d1-5b5fa12b87a8" providerId="ADAL" clId="{053C0017-8612-4740-9E82-65BAD90EEC42}" dt="2020-04-01T20:53:25.659" v="2025"/>
        <pc:sldMkLst>
          <pc:docMk/>
          <pc:sldMk cId="3939901438" sldId="296"/>
        </pc:sldMkLst>
      </pc:sldChg>
      <pc:sldChg chg="del">
        <pc:chgData name="Daniel Burrueco" userId="662b8ea2-258a-48be-a4d1-5b5fa12b87a8" providerId="ADAL" clId="{053C0017-8612-4740-9E82-65BAD90EEC42}" dt="2020-03-25T13:58:01.010" v="63" actId="2696"/>
        <pc:sldMkLst>
          <pc:docMk/>
          <pc:sldMk cId="379481191" sldId="297"/>
        </pc:sldMkLst>
      </pc:sldChg>
      <pc:sldChg chg="add del">
        <pc:chgData name="Daniel Burrueco" userId="662b8ea2-258a-48be-a4d1-5b5fa12b87a8" providerId="ADAL" clId="{053C0017-8612-4740-9E82-65BAD90EEC42}" dt="2020-04-01T20:54:11.760" v="2034"/>
        <pc:sldMkLst>
          <pc:docMk/>
          <pc:sldMk cId="1374647726" sldId="297"/>
        </pc:sldMkLst>
      </pc:sldChg>
      <pc:sldChg chg="add">
        <pc:chgData name="Daniel Burrueco" userId="662b8ea2-258a-48be-a4d1-5b5fa12b87a8" providerId="ADAL" clId="{053C0017-8612-4740-9E82-65BAD90EEC42}" dt="2020-04-01T20:56:24.501" v="2077"/>
        <pc:sldMkLst>
          <pc:docMk/>
          <pc:sldMk cId="1464472845" sldId="297"/>
        </pc:sldMkLst>
      </pc:sldChg>
      <pc:sldChg chg="modSp add del">
        <pc:chgData name="Daniel Burrueco" userId="662b8ea2-258a-48be-a4d1-5b5fa12b87a8" providerId="ADAL" clId="{053C0017-8612-4740-9E82-65BAD90EEC42}" dt="2020-04-01T20:54:06.240" v="2032"/>
        <pc:sldMkLst>
          <pc:docMk/>
          <pc:sldMk cId="1660120874" sldId="297"/>
        </pc:sldMkLst>
        <pc:picChg chg="mod">
          <ac:chgData name="Daniel Burrueco" userId="662b8ea2-258a-48be-a4d1-5b5fa12b87a8" providerId="ADAL" clId="{053C0017-8612-4740-9E82-65BAD90EEC42}" dt="2020-04-01T20:54:04.983" v="2031" actId="14100"/>
          <ac:picMkLst>
            <pc:docMk/>
            <pc:sldMk cId="1660120874" sldId="297"/>
            <ac:picMk id="5" creationId="{B726C92F-FEE7-40F9-A032-C1676188841C}"/>
          </ac:picMkLst>
        </pc:picChg>
      </pc:sldChg>
      <pc:sldChg chg="addSp modSp add del">
        <pc:chgData name="Daniel Burrueco" userId="662b8ea2-258a-48be-a4d1-5b5fa12b87a8" providerId="ADAL" clId="{053C0017-8612-4740-9E82-65BAD90EEC42}" dt="2020-04-01T21:48:22.772" v="2293" actId="2696"/>
        <pc:sldMkLst>
          <pc:docMk/>
          <pc:sldMk cId="3315515942" sldId="298"/>
        </pc:sldMkLst>
        <pc:picChg chg="add mod">
          <ac:chgData name="Daniel Burrueco" userId="662b8ea2-258a-48be-a4d1-5b5fa12b87a8" providerId="ADAL" clId="{053C0017-8612-4740-9E82-65BAD90EEC42}" dt="2020-04-01T21:22:13.815" v="2194" actId="1076"/>
          <ac:picMkLst>
            <pc:docMk/>
            <pc:sldMk cId="3315515942" sldId="298"/>
            <ac:picMk id="3" creationId="{8BD675AC-3CC7-4F5B-98DC-0091A00E56ED}"/>
          </ac:picMkLst>
        </pc:picChg>
        <pc:picChg chg="mod">
          <ac:chgData name="Daniel Burrueco" userId="662b8ea2-258a-48be-a4d1-5b5fa12b87a8" providerId="ADAL" clId="{053C0017-8612-4740-9E82-65BAD90EEC42}" dt="2020-04-01T21:22:12.170" v="2193" actId="1076"/>
          <ac:picMkLst>
            <pc:docMk/>
            <pc:sldMk cId="3315515942" sldId="298"/>
            <ac:picMk id="4" creationId="{92E18EBA-CE0D-4BEF-9988-29B63A12F88E}"/>
          </ac:picMkLst>
        </pc:picChg>
      </pc:sldChg>
      <pc:sldChg chg="del">
        <pc:chgData name="Daniel Burrueco" userId="662b8ea2-258a-48be-a4d1-5b5fa12b87a8" providerId="ADAL" clId="{053C0017-8612-4740-9E82-65BAD90EEC42}" dt="2020-03-25T13:58:00.824" v="42" actId="2696"/>
        <pc:sldMkLst>
          <pc:docMk/>
          <pc:sldMk cId="4191053014" sldId="298"/>
        </pc:sldMkLst>
      </pc:sldChg>
      <pc:sldChg chg="addSp modSp add del">
        <pc:chgData name="Daniel Burrueco" userId="662b8ea2-258a-48be-a4d1-5b5fa12b87a8" providerId="ADAL" clId="{053C0017-8612-4740-9E82-65BAD90EEC42}" dt="2020-04-01T21:23:25.106" v="2202" actId="2696"/>
        <pc:sldMkLst>
          <pc:docMk/>
          <pc:sldMk cId="103310823" sldId="299"/>
        </pc:sldMkLst>
        <pc:picChg chg="add mod">
          <ac:chgData name="Daniel Burrueco" userId="662b8ea2-258a-48be-a4d1-5b5fa12b87a8" providerId="ADAL" clId="{053C0017-8612-4740-9E82-65BAD90EEC42}" dt="2020-04-01T21:23:23.075" v="2201" actId="1076"/>
          <ac:picMkLst>
            <pc:docMk/>
            <pc:sldMk cId="103310823" sldId="299"/>
            <ac:picMk id="3" creationId="{5DF8C9B2-7D4C-441C-BE0B-CC31DDCD738A}"/>
          </ac:picMkLst>
        </pc:picChg>
        <pc:picChg chg="mod">
          <ac:chgData name="Daniel Burrueco" userId="662b8ea2-258a-48be-a4d1-5b5fa12b87a8" providerId="ADAL" clId="{053C0017-8612-4740-9E82-65BAD90EEC42}" dt="2020-04-01T21:23:12.579" v="2197" actId="29295"/>
          <ac:picMkLst>
            <pc:docMk/>
            <pc:sldMk cId="103310823" sldId="299"/>
            <ac:picMk id="4" creationId="{92E18EBA-CE0D-4BEF-9988-29B63A12F88E}"/>
          </ac:picMkLst>
        </pc:picChg>
      </pc:sldChg>
      <pc:sldChg chg="del">
        <pc:chgData name="Daniel Burrueco" userId="662b8ea2-258a-48be-a4d1-5b5fa12b87a8" providerId="ADAL" clId="{053C0017-8612-4740-9E82-65BAD90EEC42}" dt="2020-03-25T13:58:00.832" v="43" actId="2696"/>
        <pc:sldMkLst>
          <pc:docMk/>
          <pc:sldMk cId="1785773838" sldId="299"/>
        </pc:sldMkLst>
      </pc:sldChg>
      <pc:sldChg chg="addSp delSp modSp add del">
        <pc:chgData name="Daniel Burrueco" userId="662b8ea2-258a-48be-a4d1-5b5fa12b87a8" providerId="ADAL" clId="{053C0017-8612-4740-9E82-65BAD90EEC42}" dt="2020-04-01T21:46:55.010" v="2286" actId="2696"/>
        <pc:sldMkLst>
          <pc:docMk/>
          <pc:sldMk cId="3837707003" sldId="299"/>
        </pc:sldMkLst>
        <pc:spChg chg="add mod">
          <ac:chgData name="Daniel Burrueco" userId="662b8ea2-258a-48be-a4d1-5b5fa12b87a8" providerId="ADAL" clId="{053C0017-8612-4740-9E82-65BAD90EEC42}" dt="2020-04-01T21:44:33.726" v="2222" actId="1038"/>
          <ac:spMkLst>
            <pc:docMk/>
            <pc:sldMk cId="3837707003" sldId="299"/>
            <ac:spMk id="3" creationId="{A6672E97-A586-42CB-9DF6-2039B9D19CF7}"/>
          </ac:spMkLst>
        </pc:spChg>
        <pc:spChg chg="add del mod">
          <ac:chgData name="Daniel Burrueco" userId="662b8ea2-258a-48be-a4d1-5b5fa12b87a8" providerId="ADAL" clId="{053C0017-8612-4740-9E82-65BAD90EEC42}" dt="2020-04-01T21:46:36.735" v="2281"/>
          <ac:spMkLst>
            <pc:docMk/>
            <pc:sldMk cId="3837707003" sldId="299"/>
            <ac:spMk id="4" creationId="{AA18B1A9-B6B3-4531-AB34-120469123E1A}"/>
          </ac:spMkLst>
        </pc:spChg>
        <pc:picChg chg="add mod modCrop">
          <ac:chgData name="Daniel Burrueco" userId="662b8ea2-258a-48be-a4d1-5b5fa12b87a8" providerId="ADAL" clId="{053C0017-8612-4740-9E82-65BAD90EEC42}" dt="2020-04-01T21:44:52.267" v="2224" actId="732"/>
          <ac:picMkLst>
            <pc:docMk/>
            <pc:sldMk cId="3837707003" sldId="299"/>
            <ac:picMk id="2" creationId="{116D4990-4295-40A1-AC84-60D45EEA6CC6}"/>
          </ac:picMkLst>
        </pc:picChg>
      </pc:sldChg>
      <pc:sldChg chg="add del">
        <pc:chgData name="Daniel Burrueco" userId="662b8ea2-258a-48be-a4d1-5b5fa12b87a8" providerId="ADAL" clId="{053C0017-8612-4740-9E82-65BAD90EEC42}" dt="2020-04-01T21:46:09.288" v="2239" actId="2696"/>
        <pc:sldMkLst>
          <pc:docMk/>
          <pc:sldMk cId="1588308510" sldId="300"/>
        </pc:sldMkLst>
      </pc:sldChg>
      <pc:sldChg chg="addSp delSp modSp add del">
        <pc:chgData name="Daniel Burrueco" userId="662b8ea2-258a-48be-a4d1-5b5fa12b87a8" providerId="ADAL" clId="{053C0017-8612-4740-9E82-65BAD90EEC42}" dt="2020-04-01T22:14:54.824" v="2531" actId="2696"/>
        <pc:sldMkLst>
          <pc:docMk/>
          <pc:sldMk cId="2781997064" sldId="301"/>
        </pc:sldMkLst>
        <pc:spChg chg="add del mod">
          <ac:chgData name="Daniel Burrueco" userId="662b8ea2-258a-48be-a4d1-5b5fa12b87a8" providerId="ADAL" clId="{053C0017-8612-4740-9E82-65BAD90EEC42}" dt="2020-04-01T22:03:17.591" v="2471"/>
          <ac:spMkLst>
            <pc:docMk/>
            <pc:sldMk cId="2781997064" sldId="301"/>
            <ac:spMk id="4" creationId="{1908EB34-7E1E-4CD9-B1F4-492B750D24AE}"/>
          </ac:spMkLst>
        </pc:spChg>
        <pc:spChg chg="add del mod">
          <ac:chgData name="Daniel Burrueco" userId="662b8ea2-258a-48be-a4d1-5b5fa12b87a8" providerId="ADAL" clId="{053C0017-8612-4740-9E82-65BAD90EEC42}" dt="2020-04-01T22:03:17.591" v="2471"/>
          <ac:spMkLst>
            <pc:docMk/>
            <pc:sldMk cId="2781997064" sldId="301"/>
            <ac:spMk id="5" creationId="{3A56401D-AE27-4CA0-9A6F-D78174E80B51}"/>
          </ac:spMkLst>
        </pc:spChg>
        <pc:picChg chg="del">
          <ac:chgData name="Daniel Burrueco" userId="662b8ea2-258a-48be-a4d1-5b5fa12b87a8" providerId="ADAL" clId="{053C0017-8612-4740-9E82-65BAD90EEC42}" dt="2020-04-01T21:45:30.726" v="2227" actId="478"/>
          <ac:picMkLst>
            <pc:docMk/>
            <pc:sldMk cId="2781997064" sldId="301"/>
            <ac:picMk id="2" creationId="{116D4990-4295-40A1-AC84-60D45EEA6CC6}"/>
          </ac:picMkLst>
        </pc:picChg>
        <pc:picChg chg="add mod modCrop">
          <ac:chgData name="Daniel Burrueco" userId="662b8ea2-258a-48be-a4d1-5b5fa12b87a8" providerId="ADAL" clId="{053C0017-8612-4740-9E82-65BAD90EEC42}" dt="2020-04-01T21:46:48.377" v="2284" actId="732"/>
          <ac:picMkLst>
            <pc:docMk/>
            <pc:sldMk cId="2781997064" sldId="301"/>
            <ac:picMk id="3" creationId="{25C374CB-95FE-4C4F-921B-112DBBFEAD5D}"/>
          </ac:picMkLst>
        </pc:picChg>
      </pc:sldChg>
      <pc:sldChg chg="del">
        <pc:chgData name="Daniel Burrueco" userId="662b8ea2-258a-48be-a4d1-5b5fa12b87a8" providerId="ADAL" clId="{053C0017-8612-4740-9E82-65BAD90EEC42}" dt="2020-03-25T13:58:00.841" v="44" actId="2696"/>
        <pc:sldMkLst>
          <pc:docMk/>
          <pc:sldMk cId="3281747606" sldId="301"/>
        </pc:sldMkLst>
      </pc:sldChg>
      <pc:sldChg chg="addSp delSp add">
        <pc:chgData name="Daniel Burrueco" userId="662b8ea2-258a-48be-a4d1-5b5fa12b87a8" providerId="ADAL" clId="{053C0017-8612-4740-9E82-65BAD90EEC42}" dt="2020-04-01T22:14:06.521" v="2520"/>
        <pc:sldMkLst>
          <pc:docMk/>
          <pc:sldMk cId="432298084" sldId="302"/>
        </pc:sldMkLst>
        <pc:picChg chg="add del">
          <ac:chgData name="Daniel Burrueco" userId="662b8ea2-258a-48be-a4d1-5b5fa12b87a8" providerId="ADAL" clId="{053C0017-8612-4740-9E82-65BAD90EEC42}" dt="2020-04-01T22:14:06.119" v="2519" actId="478"/>
          <ac:picMkLst>
            <pc:docMk/>
            <pc:sldMk cId="432298084" sldId="302"/>
            <ac:picMk id="2" creationId="{44407F40-D5B6-4566-B44B-D309214908C4}"/>
          </ac:picMkLst>
        </pc:picChg>
        <pc:picChg chg="del">
          <ac:chgData name="Daniel Burrueco" userId="662b8ea2-258a-48be-a4d1-5b5fa12b87a8" providerId="ADAL" clId="{053C0017-8612-4740-9E82-65BAD90EEC42}" dt="2020-04-01T22:02:39.742" v="2464" actId="478"/>
          <ac:picMkLst>
            <pc:docMk/>
            <pc:sldMk cId="432298084" sldId="302"/>
            <ac:picMk id="3" creationId="{25C374CB-95FE-4C4F-921B-112DBBFEAD5D}"/>
          </ac:picMkLst>
        </pc:picChg>
        <pc:picChg chg="add">
          <ac:chgData name="Daniel Burrueco" userId="662b8ea2-258a-48be-a4d1-5b5fa12b87a8" providerId="ADAL" clId="{053C0017-8612-4740-9E82-65BAD90EEC42}" dt="2020-04-01T22:14:06.521" v="2520"/>
          <ac:picMkLst>
            <pc:docMk/>
            <pc:sldMk cId="432298084" sldId="302"/>
            <ac:picMk id="4" creationId="{4EBAC46D-1A3D-485B-AAF0-BC76FF37D117}"/>
          </ac:picMkLst>
        </pc:picChg>
      </pc:sldChg>
      <pc:sldChg chg="del">
        <pc:chgData name="Daniel Burrueco" userId="662b8ea2-258a-48be-a4d1-5b5fa12b87a8" providerId="ADAL" clId="{053C0017-8612-4740-9E82-65BAD90EEC42}" dt="2020-03-25T13:58:00.850" v="45" actId="2696"/>
        <pc:sldMkLst>
          <pc:docMk/>
          <pc:sldMk cId="3829623489" sldId="302"/>
        </pc:sldMkLst>
      </pc:sldChg>
      <pc:sldChg chg="del">
        <pc:chgData name="Daniel Burrueco" userId="662b8ea2-258a-48be-a4d1-5b5fa12b87a8" providerId="ADAL" clId="{053C0017-8612-4740-9E82-65BAD90EEC42}" dt="2020-03-25T13:58:00.858" v="46" actId="2696"/>
        <pc:sldMkLst>
          <pc:docMk/>
          <pc:sldMk cId="3732763089" sldId="303"/>
        </pc:sldMkLst>
      </pc:sldChg>
      <pc:sldChg chg="add del">
        <pc:chgData name="Daniel Burrueco" userId="662b8ea2-258a-48be-a4d1-5b5fa12b87a8" providerId="ADAL" clId="{053C0017-8612-4740-9E82-65BAD90EEC42}" dt="2020-04-01T22:02:58.617" v="2468" actId="2696"/>
        <pc:sldMkLst>
          <pc:docMk/>
          <pc:sldMk cId="4109895408" sldId="303"/>
        </pc:sldMkLst>
      </pc:sldChg>
      <pc:sldChg chg="modSp add del">
        <pc:chgData name="Daniel Burrueco" userId="662b8ea2-258a-48be-a4d1-5b5fa12b87a8" providerId="ADAL" clId="{053C0017-8612-4740-9E82-65BAD90EEC42}" dt="2020-04-01T22:14:48.993" v="2529" actId="2696"/>
        <pc:sldMkLst>
          <pc:docMk/>
          <pc:sldMk cId="3352257716" sldId="304"/>
        </pc:sldMkLst>
        <pc:picChg chg="mod modCrop">
          <ac:chgData name="Daniel Burrueco" userId="662b8ea2-258a-48be-a4d1-5b5fa12b87a8" providerId="ADAL" clId="{053C0017-8612-4740-9E82-65BAD90EEC42}" dt="2020-04-01T21:47:15.517" v="2288" actId="732"/>
          <ac:picMkLst>
            <pc:docMk/>
            <pc:sldMk cId="3352257716" sldId="304"/>
            <ac:picMk id="3" creationId="{25C374CB-95FE-4C4F-921B-112DBBFEAD5D}"/>
          </ac:picMkLst>
        </pc:picChg>
      </pc:sldChg>
      <pc:sldChg chg="addSp delSp add">
        <pc:chgData name="Daniel Burrueco" userId="662b8ea2-258a-48be-a4d1-5b5fa12b87a8" providerId="ADAL" clId="{053C0017-8612-4740-9E82-65BAD90EEC42}" dt="2020-04-01T22:08:38.784" v="2506"/>
        <pc:sldMkLst>
          <pc:docMk/>
          <pc:sldMk cId="846231753" sldId="305"/>
        </pc:sldMkLst>
        <pc:picChg chg="add del">
          <ac:chgData name="Daniel Burrueco" userId="662b8ea2-258a-48be-a4d1-5b5fa12b87a8" providerId="ADAL" clId="{053C0017-8612-4740-9E82-65BAD90EEC42}" dt="2020-04-01T22:04:03.110" v="2487" actId="478"/>
          <ac:picMkLst>
            <pc:docMk/>
            <pc:sldMk cId="846231753" sldId="305"/>
            <ac:picMk id="5122" creationId="{73EF3E3E-82F7-4053-A7D7-6C3F2CF84AE5}"/>
          </ac:picMkLst>
        </pc:picChg>
        <pc:picChg chg="add del">
          <ac:chgData name="Daniel Burrueco" userId="662b8ea2-258a-48be-a4d1-5b5fa12b87a8" providerId="ADAL" clId="{053C0017-8612-4740-9E82-65BAD90EEC42}" dt="2020-04-01T22:08:37.774" v="2505" actId="478"/>
          <ac:picMkLst>
            <pc:docMk/>
            <pc:sldMk cId="846231753" sldId="305"/>
            <ac:picMk id="5124" creationId="{96D3AEE0-2147-4293-99A0-4759FC4A194D}"/>
          </ac:picMkLst>
        </pc:picChg>
        <pc:picChg chg="add">
          <ac:chgData name="Daniel Burrueco" userId="662b8ea2-258a-48be-a4d1-5b5fa12b87a8" providerId="ADAL" clId="{053C0017-8612-4740-9E82-65BAD90EEC42}" dt="2020-04-01T22:08:38.784" v="2506"/>
          <ac:picMkLst>
            <pc:docMk/>
            <pc:sldMk cId="846231753" sldId="305"/>
            <ac:picMk id="5126" creationId="{4696A1F1-BC7D-47A5-93E4-C7ED27CC9295}"/>
          </ac:picMkLst>
        </pc:picChg>
      </pc:sldChg>
      <pc:sldChg chg="del">
        <pc:chgData name="Daniel Burrueco" userId="662b8ea2-258a-48be-a4d1-5b5fa12b87a8" providerId="ADAL" clId="{053C0017-8612-4740-9E82-65BAD90EEC42}" dt="2020-03-25T13:58:00.875" v="48" actId="2696"/>
        <pc:sldMkLst>
          <pc:docMk/>
          <pc:sldMk cId="1923947675" sldId="305"/>
        </pc:sldMkLst>
      </pc:sldChg>
      <pc:sldChg chg="del">
        <pc:chgData name="Daniel Burrueco" userId="662b8ea2-258a-48be-a4d1-5b5fa12b87a8" providerId="ADAL" clId="{053C0017-8612-4740-9E82-65BAD90EEC42}" dt="2020-03-25T13:58:00.884" v="49" actId="2696"/>
        <pc:sldMkLst>
          <pc:docMk/>
          <pc:sldMk cId="97373949" sldId="306"/>
        </pc:sldMkLst>
      </pc:sldChg>
      <pc:sldChg chg="addSp delSp modSp add">
        <pc:chgData name="Daniel Burrueco" userId="662b8ea2-258a-48be-a4d1-5b5fa12b87a8" providerId="ADAL" clId="{053C0017-8612-4740-9E82-65BAD90EEC42}" dt="2020-04-02T10:33:02.376" v="2714" actId="6549"/>
        <pc:sldMkLst>
          <pc:docMk/>
          <pc:sldMk cId="642147232" sldId="306"/>
        </pc:sldMkLst>
        <pc:spChg chg="add mod ord">
          <ac:chgData name="Daniel Burrueco" userId="662b8ea2-258a-48be-a4d1-5b5fa12b87a8" providerId="ADAL" clId="{053C0017-8612-4740-9E82-65BAD90EEC42}" dt="2020-04-01T22:09:04.473" v="2511" actId="14100"/>
          <ac:spMkLst>
            <pc:docMk/>
            <pc:sldMk cId="642147232" sldId="306"/>
            <ac:spMk id="3" creationId="{DC833652-602F-432D-BDD2-9CEEEFD562A2}"/>
          </ac:spMkLst>
        </pc:spChg>
        <pc:graphicFrameChg chg="add mod modGraphic">
          <ac:chgData name="Daniel Burrueco" userId="662b8ea2-258a-48be-a4d1-5b5fa12b87a8" providerId="ADAL" clId="{053C0017-8612-4740-9E82-65BAD90EEC42}" dt="2020-04-02T10:33:02.376" v="2714" actId="6549"/>
          <ac:graphicFrameMkLst>
            <pc:docMk/>
            <pc:sldMk cId="642147232" sldId="306"/>
            <ac:graphicFrameMk id="2" creationId="{2D6CFF8A-4C2C-41D3-B824-7F5A660A67E5}"/>
          </ac:graphicFrameMkLst>
        </pc:graphicFrameChg>
        <pc:graphicFrameChg chg="add del">
          <ac:chgData name="Daniel Burrueco" userId="662b8ea2-258a-48be-a4d1-5b5fa12b87a8" providerId="ADAL" clId="{053C0017-8612-4740-9E82-65BAD90EEC42}" dt="2020-04-01T22:23:07.072" v="2550"/>
          <ac:graphicFrameMkLst>
            <pc:docMk/>
            <pc:sldMk cId="642147232" sldId="306"/>
            <ac:graphicFrameMk id="8" creationId="{90569480-1704-47CB-8F57-5133F5F6C6A5}"/>
          </ac:graphicFrameMkLst>
        </pc:graphicFrameChg>
        <pc:graphicFrameChg chg="add del mod modGraphic">
          <ac:chgData name="Daniel Burrueco" userId="662b8ea2-258a-48be-a4d1-5b5fa12b87a8" providerId="ADAL" clId="{053C0017-8612-4740-9E82-65BAD90EEC42}" dt="2020-04-02T10:32:17.577" v="2694" actId="478"/>
          <ac:graphicFrameMkLst>
            <pc:docMk/>
            <pc:sldMk cId="642147232" sldId="306"/>
            <ac:graphicFrameMk id="10" creationId="{833108D9-45CA-4DEF-BBB3-C16F79E86FDE}"/>
          </ac:graphicFrameMkLst>
        </pc:graphicFrameChg>
        <pc:picChg chg="add del mod ord">
          <ac:chgData name="Daniel Burrueco" userId="662b8ea2-258a-48be-a4d1-5b5fa12b87a8" providerId="ADAL" clId="{053C0017-8612-4740-9E82-65BAD90EEC42}" dt="2020-04-01T22:04:44.046" v="2489" actId="478"/>
          <ac:picMkLst>
            <pc:docMk/>
            <pc:sldMk cId="642147232" sldId="306"/>
            <ac:picMk id="2" creationId="{897A32D7-7E2C-45FD-9706-247406A0AE4D}"/>
          </ac:picMkLst>
        </pc:picChg>
        <pc:picChg chg="add del">
          <ac:chgData name="Daniel Burrueco" userId="662b8ea2-258a-48be-a4d1-5b5fa12b87a8" providerId="ADAL" clId="{053C0017-8612-4740-9E82-65BAD90EEC42}" dt="2020-04-01T22:04:47.694" v="2491" actId="478"/>
          <ac:picMkLst>
            <pc:docMk/>
            <pc:sldMk cId="642147232" sldId="306"/>
            <ac:picMk id="4" creationId="{0145DFC9-4E54-49C5-BEEF-1F133B89F7E0}"/>
          </ac:picMkLst>
        </pc:picChg>
        <pc:picChg chg="add del mod ord">
          <ac:chgData name="Daniel Burrueco" userId="662b8ea2-258a-48be-a4d1-5b5fa12b87a8" providerId="ADAL" clId="{053C0017-8612-4740-9E82-65BAD90EEC42}" dt="2020-04-01T22:16:21.214" v="2536" actId="478"/>
          <ac:picMkLst>
            <pc:docMk/>
            <pc:sldMk cId="642147232" sldId="306"/>
            <ac:picMk id="5" creationId="{6CDF1B17-CD76-434E-AA25-C39591F50222}"/>
          </ac:picMkLst>
        </pc:picChg>
        <pc:picChg chg="add del">
          <ac:chgData name="Daniel Burrueco" userId="662b8ea2-258a-48be-a4d1-5b5fa12b87a8" providerId="ADAL" clId="{053C0017-8612-4740-9E82-65BAD90EEC42}" dt="2020-04-01T22:23:02.918" v="2546" actId="478"/>
          <ac:picMkLst>
            <pc:docMk/>
            <pc:sldMk cId="642147232" sldId="306"/>
            <ac:picMk id="6" creationId="{757EE6A3-B71F-4DE2-9397-390AA5431C4C}"/>
          </ac:picMkLst>
        </pc:picChg>
        <pc:picChg chg="add del mod">
          <ac:chgData name="Daniel Burrueco" userId="662b8ea2-258a-48be-a4d1-5b5fa12b87a8" providerId="ADAL" clId="{053C0017-8612-4740-9E82-65BAD90EEC42}" dt="2020-04-01T22:08:42.998" v="2507" actId="478"/>
          <ac:picMkLst>
            <pc:docMk/>
            <pc:sldMk cId="642147232" sldId="306"/>
            <ac:picMk id="7" creationId="{5D4B8F4F-42A6-485E-A4A6-6C5041CFBC8A}"/>
          </ac:picMkLst>
        </pc:picChg>
        <pc:picChg chg="add del mod ord">
          <ac:chgData name="Daniel Burrueco" userId="662b8ea2-258a-48be-a4d1-5b5fa12b87a8" providerId="ADAL" clId="{053C0017-8612-4740-9E82-65BAD90EEC42}" dt="2020-04-01T22:22:08.615" v="2540" actId="478"/>
          <ac:picMkLst>
            <pc:docMk/>
            <pc:sldMk cId="642147232" sldId="306"/>
            <ac:picMk id="9" creationId="{A73BC0B8-4C9D-49C2-813B-A318DCAAF468}"/>
          </ac:picMkLst>
        </pc:picChg>
        <pc:picChg chg="del mod">
          <ac:chgData name="Daniel Burrueco" userId="662b8ea2-258a-48be-a4d1-5b5fa12b87a8" providerId="ADAL" clId="{053C0017-8612-4740-9E82-65BAD90EEC42}" dt="2020-04-01T22:05:33.982" v="2494" actId="478"/>
          <ac:picMkLst>
            <pc:docMk/>
            <pc:sldMk cId="642147232" sldId="306"/>
            <ac:picMk id="5122" creationId="{73EF3E3E-82F7-4053-A7D7-6C3F2CF84AE5}"/>
          </ac:picMkLst>
        </pc:picChg>
        <pc:picChg chg="add mod">
          <ac:chgData name="Daniel Burrueco" userId="662b8ea2-258a-48be-a4d1-5b5fa12b87a8" providerId="ADAL" clId="{053C0017-8612-4740-9E82-65BAD90EEC42}" dt="2020-04-01T22:09:14.688" v="2518" actId="14100"/>
          <ac:picMkLst>
            <pc:docMk/>
            <pc:sldMk cId="642147232" sldId="306"/>
            <ac:picMk id="8194" creationId="{451D3E62-94FE-497E-A081-61996A744740}"/>
          </ac:picMkLst>
        </pc:picChg>
      </pc:sldChg>
      <pc:sldChg chg="addSp delSp modSp add del">
        <pc:chgData name="Daniel Burrueco" userId="662b8ea2-258a-48be-a4d1-5b5fa12b87a8" providerId="ADAL" clId="{053C0017-8612-4740-9E82-65BAD90EEC42}" dt="2020-04-01T22:25:15.048" v="2584" actId="2696"/>
        <pc:sldMkLst>
          <pc:docMk/>
          <pc:sldMk cId="931903034" sldId="307"/>
        </pc:sldMkLst>
        <pc:picChg chg="add del mod">
          <ac:chgData name="Daniel Burrueco" userId="662b8ea2-258a-48be-a4d1-5b5fa12b87a8" providerId="ADAL" clId="{053C0017-8612-4740-9E82-65BAD90EEC42}" dt="2020-04-01T22:22:12.383" v="2542" actId="478"/>
          <ac:picMkLst>
            <pc:docMk/>
            <pc:sldMk cId="931903034" sldId="307"/>
            <ac:picMk id="2" creationId="{C347677C-171A-421A-9CB8-3FB69703EA9A}"/>
          </ac:picMkLst>
        </pc:picChg>
        <pc:picChg chg="add">
          <ac:chgData name="Daniel Burrueco" userId="662b8ea2-258a-48be-a4d1-5b5fa12b87a8" providerId="ADAL" clId="{053C0017-8612-4740-9E82-65BAD90EEC42}" dt="2020-04-01T22:22:12.597" v="2543"/>
          <ac:picMkLst>
            <pc:docMk/>
            <pc:sldMk cId="931903034" sldId="307"/>
            <ac:picMk id="3" creationId="{297E9141-8D4D-48EA-8591-3733DF618F95}"/>
          </ac:picMkLst>
        </pc:picChg>
      </pc:sldChg>
      <pc:sldChg chg="del">
        <pc:chgData name="Daniel Burrueco" userId="662b8ea2-258a-48be-a4d1-5b5fa12b87a8" providerId="ADAL" clId="{053C0017-8612-4740-9E82-65BAD90EEC42}" dt="2020-03-25T13:58:00.892" v="50" actId="2696"/>
        <pc:sldMkLst>
          <pc:docMk/>
          <pc:sldMk cId="3697505770" sldId="307"/>
        </pc:sldMkLst>
      </pc:sldChg>
      <pc:sldChg chg="del">
        <pc:chgData name="Daniel Burrueco" userId="662b8ea2-258a-48be-a4d1-5b5fa12b87a8" providerId="ADAL" clId="{053C0017-8612-4740-9E82-65BAD90EEC42}" dt="2020-03-25T13:58:00.901" v="51" actId="2696"/>
        <pc:sldMkLst>
          <pc:docMk/>
          <pc:sldMk cId="3093121849" sldId="308"/>
        </pc:sldMkLst>
      </pc:sldChg>
      <pc:sldChg chg="addSp delSp modSp add">
        <pc:chgData name="Daniel Burrueco" userId="662b8ea2-258a-48be-a4d1-5b5fa12b87a8" providerId="ADAL" clId="{053C0017-8612-4740-9E82-65BAD90EEC42}" dt="2020-04-01T22:34:18.094" v="2660" actId="1035"/>
        <pc:sldMkLst>
          <pc:docMk/>
          <pc:sldMk cId="3922859789" sldId="308"/>
        </pc:sldMkLst>
        <pc:spChg chg="add mod">
          <ac:chgData name="Daniel Burrueco" userId="662b8ea2-258a-48be-a4d1-5b5fa12b87a8" providerId="ADAL" clId="{053C0017-8612-4740-9E82-65BAD90EEC42}" dt="2020-04-01T21:54:48.694" v="2463" actId="20577"/>
          <ac:spMkLst>
            <pc:docMk/>
            <pc:sldMk cId="3922859789" sldId="308"/>
            <ac:spMk id="3" creationId="{25FA8BFD-2DCF-49AB-93E0-4498F252E53A}"/>
          </ac:spMkLst>
        </pc:spChg>
        <pc:spChg chg="add mod">
          <ac:chgData name="Daniel Burrueco" userId="662b8ea2-258a-48be-a4d1-5b5fa12b87a8" providerId="ADAL" clId="{053C0017-8612-4740-9E82-65BAD90EEC42}" dt="2020-04-01T22:34:18.094" v="2660" actId="1035"/>
          <ac:spMkLst>
            <pc:docMk/>
            <pc:sldMk cId="3922859789" sldId="308"/>
            <ac:spMk id="5" creationId="{357F1242-BD9B-48DB-AC0B-2842AA990F0A}"/>
          </ac:spMkLst>
        </pc:spChg>
        <pc:picChg chg="add del mod">
          <ac:chgData name="Daniel Burrueco" userId="662b8ea2-258a-48be-a4d1-5b5fa12b87a8" providerId="ADAL" clId="{053C0017-8612-4740-9E82-65BAD90EEC42}" dt="2020-04-01T22:26:48.982" v="2585" actId="478"/>
          <ac:picMkLst>
            <pc:docMk/>
            <pc:sldMk cId="3922859789" sldId="308"/>
            <ac:picMk id="2" creationId="{E069B503-4C47-45A9-A066-2EA172E8FAC1}"/>
          </ac:picMkLst>
        </pc:picChg>
        <pc:picChg chg="add mod">
          <ac:chgData name="Daniel Burrueco" userId="662b8ea2-258a-48be-a4d1-5b5fa12b87a8" providerId="ADAL" clId="{053C0017-8612-4740-9E82-65BAD90EEC42}" dt="2020-04-01T22:34:16.981" v="2657" actId="1035"/>
          <ac:picMkLst>
            <pc:docMk/>
            <pc:sldMk cId="3922859789" sldId="308"/>
            <ac:picMk id="4" creationId="{C61170F5-F303-472A-B195-B77B66FB724D}"/>
          </ac:picMkLst>
        </pc:picChg>
      </pc:sldChg>
      <pc:sldChg chg="modSp add del">
        <pc:chgData name="Daniel Burrueco" userId="662b8ea2-258a-48be-a4d1-5b5fa12b87a8" providerId="ADAL" clId="{053C0017-8612-4740-9E82-65BAD90EEC42}" dt="2020-04-01T22:14:21.627" v="2523" actId="2696"/>
        <pc:sldMkLst>
          <pc:docMk/>
          <pc:sldMk cId="2366241522" sldId="309"/>
        </pc:sldMkLst>
        <pc:picChg chg="mod modCrop">
          <ac:chgData name="Daniel Burrueco" userId="662b8ea2-258a-48be-a4d1-5b5fa12b87a8" providerId="ADAL" clId="{053C0017-8612-4740-9E82-65BAD90EEC42}" dt="2020-04-01T22:02:55.210" v="2467" actId="732"/>
          <ac:picMkLst>
            <pc:docMk/>
            <pc:sldMk cId="2366241522" sldId="309"/>
            <ac:picMk id="2" creationId="{44407F40-D5B6-4566-B44B-D309214908C4}"/>
          </ac:picMkLst>
        </pc:picChg>
      </pc:sldChg>
      <pc:sldChg chg="del">
        <pc:chgData name="Daniel Burrueco" userId="662b8ea2-258a-48be-a4d1-5b5fa12b87a8" providerId="ADAL" clId="{053C0017-8612-4740-9E82-65BAD90EEC42}" dt="2020-03-25T13:58:00.919" v="53" actId="2696"/>
        <pc:sldMkLst>
          <pc:docMk/>
          <pc:sldMk cId="3773484165" sldId="309"/>
        </pc:sldMkLst>
      </pc:sldChg>
      <pc:sldChg chg="addSp delSp modSp add del">
        <pc:chgData name="Daniel Burrueco" userId="662b8ea2-258a-48be-a4d1-5b5fa12b87a8" providerId="ADAL" clId="{053C0017-8612-4740-9E82-65BAD90EEC42}" dt="2020-04-01T22:14:43.954" v="2528" actId="2696"/>
        <pc:sldMkLst>
          <pc:docMk/>
          <pc:sldMk cId="883536651" sldId="310"/>
        </pc:sldMkLst>
        <pc:spChg chg="add del mod">
          <ac:chgData name="Daniel Burrueco" userId="662b8ea2-258a-48be-a4d1-5b5fa12b87a8" providerId="ADAL" clId="{053C0017-8612-4740-9E82-65BAD90EEC42}" dt="2020-04-01T22:14:39.800" v="2526"/>
          <ac:spMkLst>
            <pc:docMk/>
            <pc:sldMk cId="883536651" sldId="310"/>
            <ac:spMk id="3" creationId="{C48D8690-F2A8-498E-854B-393F22898EC9}"/>
          </ac:spMkLst>
        </pc:spChg>
        <pc:spChg chg="add del">
          <ac:chgData name="Daniel Burrueco" userId="662b8ea2-258a-48be-a4d1-5b5fa12b87a8" providerId="ADAL" clId="{053C0017-8612-4740-9E82-65BAD90EEC42}" dt="2020-04-01T22:14:39.800" v="2526"/>
          <ac:spMkLst>
            <pc:docMk/>
            <pc:sldMk cId="883536651" sldId="310"/>
            <ac:spMk id="4" creationId="{226E48E6-A0A6-4196-A855-F17D41A43ECA}"/>
          </ac:spMkLst>
        </pc:spChg>
        <pc:picChg chg="mod modCrop">
          <ac:chgData name="Daniel Burrueco" userId="662b8ea2-258a-48be-a4d1-5b5fa12b87a8" providerId="ADAL" clId="{053C0017-8612-4740-9E82-65BAD90EEC42}" dt="2020-04-01T22:03:12.137" v="2470" actId="732"/>
          <ac:picMkLst>
            <pc:docMk/>
            <pc:sldMk cId="883536651" sldId="310"/>
            <ac:picMk id="2" creationId="{44407F40-D5B6-4566-B44B-D309214908C4}"/>
          </ac:picMkLst>
        </pc:picChg>
      </pc:sldChg>
      <pc:sldChg chg="del">
        <pc:chgData name="Daniel Burrueco" userId="662b8ea2-258a-48be-a4d1-5b5fa12b87a8" providerId="ADAL" clId="{053C0017-8612-4740-9E82-65BAD90EEC42}" dt="2020-03-25T13:58:00.928" v="54" actId="2696"/>
        <pc:sldMkLst>
          <pc:docMk/>
          <pc:sldMk cId="3976299269" sldId="310"/>
        </pc:sldMkLst>
      </pc:sldChg>
      <pc:sldChg chg="modSp add">
        <pc:chgData name="Daniel Burrueco" userId="662b8ea2-258a-48be-a4d1-5b5fa12b87a8" providerId="ADAL" clId="{053C0017-8612-4740-9E82-65BAD90EEC42}" dt="2020-04-01T22:14:18.479" v="2522" actId="732"/>
        <pc:sldMkLst>
          <pc:docMk/>
          <pc:sldMk cId="227502200" sldId="311"/>
        </pc:sldMkLst>
        <pc:picChg chg="mod modCrop">
          <ac:chgData name="Daniel Burrueco" userId="662b8ea2-258a-48be-a4d1-5b5fa12b87a8" providerId="ADAL" clId="{053C0017-8612-4740-9E82-65BAD90EEC42}" dt="2020-04-01T22:14:18.479" v="2522" actId="732"/>
          <ac:picMkLst>
            <pc:docMk/>
            <pc:sldMk cId="227502200" sldId="311"/>
            <ac:picMk id="4" creationId="{4EBAC46D-1A3D-485B-AAF0-BC76FF37D117}"/>
          </ac:picMkLst>
        </pc:picChg>
      </pc:sldChg>
      <pc:sldChg chg="del">
        <pc:chgData name="Daniel Burrueco" userId="662b8ea2-258a-48be-a4d1-5b5fa12b87a8" providerId="ADAL" clId="{053C0017-8612-4740-9E82-65BAD90EEC42}" dt="2020-03-25T13:58:00.937" v="55" actId="2696"/>
        <pc:sldMkLst>
          <pc:docMk/>
          <pc:sldMk cId="3870838375" sldId="311"/>
        </pc:sldMkLst>
      </pc:sldChg>
      <pc:sldChg chg="addSp delSp modSp add">
        <pc:chgData name="Daniel Burrueco" userId="662b8ea2-258a-48be-a4d1-5b5fa12b87a8" providerId="ADAL" clId="{053C0017-8612-4740-9E82-65BAD90EEC42}" dt="2020-04-01T22:14:59.893" v="2533" actId="478"/>
        <pc:sldMkLst>
          <pc:docMk/>
          <pc:sldMk cId="4060526773" sldId="312"/>
        </pc:sldMkLst>
        <pc:spChg chg="add del">
          <ac:chgData name="Daniel Burrueco" userId="662b8ea2-258a-48be-a4d1-5b5fa12b87a8" providerId="ADAL" clId="{053C0017-8612-4740-9E82-65BAD90EEC42}" dt="2020-04-01T22:14:59.893" v="2533" actId="478"/>
          <ac:spMkLst>
            <pc:docMk/>
            <pc:sldMk cId="4060526773" sldId="312"/>
            <ac:spMk id="3" creationId="{615FC95D-7F05-45B7-A75C-1E6FBBA4E4A2}"/>
          </ac:spMkLst>
        </pc:spChg>
        <pc:spChg chg="add">
          <ac:chgData name="Daniel Burrueco" userId="662b8ea2-258a-48be-a4d1-5b5fa12b87a8" providerId="ADAL" clId="{053C0017-8612-4740-9E82-65BAD90EEC42}" dt="2020-04-01T22:14:41.313" v="2527"/>
          <ac:spMkLst>
            <pc:docMk/>
            <pc:sldMk cId="4060526773" sldId="312"/>
            <ac:spMk id="5" creationId="{3A787AB2-390C-4376-B318-7F056925CC1F}"/>
          </ac:spMkLst>
        </pc:spChg>
        <pc:picChg chg="mod modCrop">
          <ac:chgData name="Daniel Burrueco" userId="662b8ea2-258a-48be-a4d1-5b5fa12b87a8" providerId="ADAL" clId="{053C0017-8612-4740-9E82-65BAD90EEC42}" dt="2020-04-01T22:14:34.113" v="2525" actId="732"/>
          <ac:picMkLst>
            <pc:docMk/>
            <pc:sldMk cId="4060526773" sldId="312"/>
            <ac:picMk id="4" creationId="{4EBAC46D-1A3D-485B-AAF0-BC76FF37D117}"/>
          </ac:picMkLst>
        </pc:picChg>
      </pc:sldChg>
      <pc:sldChg chg="delSp add">
        <pc:chgData name="Daniel Burrueco" userId="662b8ea2-258a-48be-a4d1-5b5fa12b87a8" providerId="ADAL" clId="{053C0017-8612-4740-9E82-65BAD90EEC42}" dt="2020-04-01T22:15:03.406" v="2535" actId="478"/>
        <pc:sldMkLst>
          <pc:docMk/>
          <pc:sldMk cId="519006280" sldId="313"/>
        </pc:sldMkLst>
        <pc:spChg chg="del">
          <ac:chgData name="Daniel Burrueco" userId="662b8ea2-258a-48be-a4d1-5b5fa12b87a8" providerId="ADAL" clId="{053C0017-8612-4740-9E82-65BAD90EEC42}" dt="2020-04-01T22:15:02.678" v="2534" actId="478"/>
          <ac:spMkLst>
            <pc:docMk/>
            <pc:sldMk cId="519006280" sldId="313"/>
            <ac:spMk id="3" creationId="{615FC95D-7F05-45B7-A75C-1E6FBBA4E4A2}"/>
          </ac:spMkLst>
        </pc:spChg>
        <pc:spChg chg="del">
          <ac:chgData name="Daniel Burrueco" userId="662b8ea2-258a-48be-a4d1-5b5fa12b87a8" providerId="ADAL" clId="{053C0017-8612-4740-9E82-65BAD90EEC42}" dt="2020-04-01T22:15:03.406" v="2535" actId="478"/>
          <ac:spMkLst>
            <pc:docMk/>
            <pc:sldMk cId="519006280" sldId="313"/>
            <ac:spMk id="5" creationId="{3A787AB2-390C-4376-B318-7F056925CC1F}"/>
          </ac:spMkLst>
        </pc:spChg>
      </pc:sldChg>
      <pc:sldChg chg="del">
        <pc:chgData name="Daniel Burrueco" userId="662b8ea2-258a-48be-a4d1-5b5fa12b87a8" providerId="ADAL" clId="{053C0017-8612-4740-9E82-65BAD90EEC42}" dt="2020-03-25T13:58:00.946" v="56" actId="2696"/>
        <pc:sldMkLst>
          <pc:docMk/>
          <pc:sldMk cId="1785220953" sldId="313"/>
        </pc:sldMkLst>
      </pc:sldChg>
      <pc:sldChg chg="addSp delSp modSp add">
        <pc:chgData name="Daniel Burrueco" userId="662b8ea2-258a-48be-a4d1-5b5fa12b87a8" providerId="ADAL" clId="{053C0017-8612-4740-9E82-65BAD90EEC42}" dt="2020-04-02T10:45:38.480" v="2738" actId="732"/>
        <pc:sldMkLst>
          <pc:docMk/>
          <pc:sldMk cId="3556472470" sldId="314"/>
        </pc:sldMkLst>
        <pc:spChg chg="del">
          <ac:chgData name="Daniel Burrueco" userId="662b8ea2-258a-48be-a4d1-5b5fa12b87a8" providerId="ADAL" clId="{053C0017-8612-4740-9E82-65BAD90EEC42}" dt="2020-04-01T22:24:55.837" v="2583" actId="478"/>
          <ac:spMkLst>
            <pc:docMk/>
            <pc:sldMk cId="3556472470" sldId="314"/>
            <ac:spMk id="3" creationId="{DC833652-602F-432D-BDD2-9CEEEFD562A2}"/>
          </ac:spMkLst>
        </pc:spChg>
        <pc:graphicFrameChg chg="add del mod">
          <ac:chgData name="Daniel Burrueco" userId="662b8ea2-258a-48be-a4d1-5b5fa12b87a8" providerId="ADAL" clId="{053C0017-8612-4740-9E82-65BAD90EEC42}" dt="2020-04-02T10:45:37.608" v="2736"/>
          <ac:graphicFrameMkLst>
            <pc:docMk/>
            <pc:sldMk cId="3556472470" sldId="314"/>
            <ac:graphicFrameMk id="3" creationId="{BC5EE016-6A99-4D45-A62B-C933F13D3842}"/>
          </ac:graphicFrameMkLst>
        </pc:graphicFrameChg>
        <pc:picChg chg="add del mod modCrop">
          <ac:chgData name="Daniel Burrueco" userId="662b8ea2-258a-48be-a4d1-5b5fa12b87a8" providerId="ADAL" clId="{053C0017-8612-4740-9E82-65BAD90EEC42}" dt="2020-04-02T10:45:38.480" v="2738" actId="732"/>
          <ac:picMkLst>
            <pc:docMk/>
            <pc:sldMk cId="3556472470" sldId="314"/>
            <ac:picMk id="6" creationId="{757EE6A3-B71F-4DE2-9397-390AA5431C4C}"/>
          </ac:picMkLst>
        </pc:picChg>
        <pc:picChg chg="del">
          <ac:chgData name="Daniel Burrueco" userId="662b8ea2-258a-48be-a4d1-5b5fa12b87a8" providerId="ADAL" clId="{053C0017-8612-4740-9E82-65BAD90EEC42}" dt="2020-04-01T22:24:54.045" v="2582" actId="478"/>
          <ac:picMkLst>
            <pc:docMk/>
            <pc:sldMk cId="3556472470" sldId="314"/>
            <ac:picMk id="8194" creationId="{451D3E62-94FE-497E-A081-61996A744740}"/>
          </ac:picMkLst>
        </pc:picChg>
      </pc:sldChg>
      <pc:sldChg chg="del">
        <pc:chgData name="Daniel Burrueco" userId="662b8ea2-258a-48be-a4d1-5b5fa12b87a8" providerId="ADAL" clId="{053C0017-8612-4740-9E82-65BAD90EEC42}" dt="2020-03-25T13:58:00.956" v="57" actId="2696"/>
        <pc:sldMkLst>
          <pc:docMk/>
          <pc:sldMk cId="4256667694" sldId="314"/>
        </pc:sldMkLst>
      </pc:sldChg>
      <pc:sldChg chg="del">
        <pc:chgData name="Daniel Burrueco" userId="662b8ea2-258a-48be-a4d1-5b5fa12b87a8" providerId="ADAL" clId="{053C0017-8612-4740-9E82-65BAD90EEC42}" dt="2020-03-25T13:58:00.691" v="27" actId="2696"/>
        <pc:sldMkLst>
          <pc:docMk/>
          <pc:sldMk cId="435279843" sldId="315"/>
        </pc:sldMkLst>
      </pc:sldChg>
      <pc:sldChg chg="add del">
        <pc:chgData name="Daniel Burrueco" userId="662b8ea2-258a-48be-a4d1-5b5fa12b87a8" providerId="ADAL" clId="{053C0017-8612-4740-9E82-65BAD90EEC42}" dt="2020-04-01T22:24:45.400" v="2581" actId="2696"/>
        <pc:sldMkLst>
          <pc:docMk/>
          <pc:sldMk cId="1739454258" sldId="315"/>
        </pc:sldMkLst>
      </pc:sldChg>
      <pc:sldChg chg="del">
        <pc:chgData name="Daniel Burrueco" userId="662b8ea2-258a-48be-a4d1-5b5fa12b87a8" providerId="ADAL" clId="{053C0017-8612-4740-9E82-65BAD90EEC42}" dt="2020-03-25T13:58:00.718" v="30" actId="2696"/>
        <pc:sldMkLst>
          <pc:docMk/>
          <pc:sldMk cId="3394687607" sldId="316"/>
        </pc:sldMkLst>
      </pc:sldChg>
      <pc:sldChg chg="modSp add del">
        <pc:chgData name="Daniel Burrueco" userId="662b8ea2-258a-48be-a4d1-5b5fa12b87a8" providerId="ADAL" clId="{053C0017-8612-4740-9E82-65BAD90EEC42}" dt="2020-04-02T10:31:33.703" v="2688" actId="2696"/>
        <pc:sldMkLst>
          <pc:docMk/>
          <pc:sldMk cId="3770656928" sldId="316"/>
        </pc:sldMkLst>
        <pc:graphicFrameChg chg="modGraphic">
          <ac:chgData name="Daniel Burrueco" userId="662b8ea2-258a-48be-a4d1-5b5fa12b87a8" providerId="ADAL" clId="{053C0017-8612-4740-9E82-65BAD90EEC42}" dt="2020-04-01T22:24:03.526" v="2569" actId="6549"/>
          <ac:graphicFrameMkLst>
            <pc:docMk/>
            <pc:sldMk cId="3770656928" sldId="316"/>
            <ac:graphicFrameMk id="10" creationId="{833108D9-45CA-4DEF-BBB3-C16F79E86FDE}"/>
          </ac:graphicFrameMkLst>
        </pc:graphicFrameChg>
      </pc:sldChg>
      <pc:sldChg chg="modSp add del">
        <pc:chgData name="Daniel Burrueco" userId="662b8ea2-258a-48be-a4d1-5b5fa12b87a8" providerId="ADAL" clId="{053C0017-8612-4740-9E82-65BAD90EEC42}" dt="2020-04-02T10:31:34.912" v="2689" actId="2696"/>
        <pc:sldMkLst>
          <pc:docMk/>
          <pc:sldMk cId="292761051" sldId="317"/>
        </pc:sldMkLst>
        <pc:graphicFrameChg chg="modGraphic">
          <ac:chgData name="Daniel Burrueco" userId="662b8ea2-258a-48be-a4d1-5b5fa12b87a8" providerId="ADAL" clId="{053C0017-8612-4740-9E82-65BAD90EEC42}" dt="2020-04-01T22:24:13.159" v="2573" actId="6549"/>
          <ac:graphicFrameMkLst>
            <pc:docMk/>
            <pc:sldMk cId="292761051" sldId="317"/>
            <ac:graphicFrameMk id="10" creationId="{833108D9-45CA-4DEF-BBB3-C16F79E86FDE}"/>
          </ac:graphicFrameMkLst>
        </pc:graphicFrameChg>
      </pc:sldChg>
      <pc:sldChg chg="del">
        <pc:chgData name="Daniel Burrueco" userId="662b8ea2-258a-48be-a4d1-5b5fa12b87a8" providerId="ADAL" clId="{053C0017-8612-4740-9E82-65BAD90EEC42}" dt="2020-03-25T13:58:00.745" v="33" actId="2696"/>
        <pc:sldMkLst>
          <pc:docMk/>
          <pc:sldMk cId="3499909632" sldId="317"/>
        </pc:sldMkLst>
      </pc:sldChg>
      <pc:sldChg chg="modSp add del">
        <pc:chgData name="Daniel Burrueco" userId="662b8ea2-258a-48be-a4d1-5b5fa12b87a8" providerId="ADAL" clId="{053C0017-8612-4740-9E82-65BAD90EEC42}" dt="2020-04-02T10:31:35.729" v="2690" actId="2696"/>
        <pc:sldMkLst>
          <pc:docMk/>
          <pc:sldMk cId="2239177809" sldId="318"/>
        </pc:sldMkLst>
        <pc:graphicFrameChg chg="modGraphic">
          <ac:chgData name="Daniel Burrueco" userId="662b8ea2-258a-48be-a4d1-5b5fa12b87a8" providerId="ADAL" clId="{053C0017-8612-4740-9E82-65BAD90EEC42}" dt="2020-04-01T22:24:22.310" v="2576" actId="6549"/>
          <ac:graphicFrameMkLst>
            <pc:docMk/>
            <pc:sldMk cId="2239177809" sldId="318"/>
            <ac:graphicFrameMk id="10" creationId="{833108D9-45CA-4DEF-BBB3-C16F79E86FDE}"/>
          </ac:graphicFrameMkLst>
        </pc:graphicFrameChg>
      </pc:sldChg>
      <pc:sldChg chg="del">
        <pc:chgData name="Daniel Burrueco" userId="662b8ea2-258a-48be-a4d1-5b5fa12b87a8" providerId="ADAL" clId="{053C0017-8612-4740-9E82-65BAD90EEC42}" dt="2020-03-25T13:58:00.764" v="35" actId="2696"/>
        <pc:sldMkLst>
          <pc:docMk/>
          <pc:sldMk cId="4153828461" sldId="318"/>
        </pc:sldMkLst>
      </pc:sldChg>
      <pc:sldChg chg="del">
        <pc:chgData name="Daniel Burrueco" userId="662b8ea2-258a-48be-a4d1-5b5fa12b87a8" providerId="ADAL" clId="{053C0017-8612-4740-9E82-65BAD90EEC42}" dt="2020-03-25T13:58:00.965" v="58" actId="2696"/>
        <pc:sldMkLst>
          <pc:docMk/>
          <pc:sldMk cId="143558104" sldId="319"/>
        </pc:sldMkLst>
      </pc:sldChg>
      <pc:sldChg chg="modSp add del">
        <pc:chgData name="Daniel Burrueco" userId="662b8ea2-258a-48be-a4d1-5b5fa12b87a8" providerId="ADAL" clId="{053C0017-8612-4740-9E82-65BAD90EEC42}" dt="2020-04-02T10:31:36.867" v="2691" actId="2696"/>
        <pc:sldMkLst>
          <pc:docMk/>
          <pc:sldMk cId="3267419633" sldId="319"/>
        </pc:sldMkLst>
        <pc:graphicFrameChg chg="modGraphic">
          <ac:chgData name="Daniel Burrueco" userId="662b8ea2-258a-48be-a4d1-5b5fa12b87a8" providerId="ADAL" clId="{053C0017-8612-4740-9E82-65BAD90EEC42}" dt="2020-04-01T22:24:27.254" v="2578" actId="6549"/>
          <ac:graphicFrameMkLst>
            <pc:docMk/>
            <pc:sldMk cId="3267419633" sldId="319"/>
            <ac:graphicFrameMk id="10" creationId="{833108D9-45CA-4DEF-BBB3-C16F79E86FDE}"/>
          </ac:graphicFrameMkLst>
        </pc:graphicFrameChg>
      </pc:sldChg>
      <pc:sldChg chg="del">
        <pc:chgData name="Daniel Burrueco" userId="662b8ea2-258a-48be-a4d1-5b5fa12b87a8" providerId="ADAL" clId="{053C0017-8612-4740-9E82-65BAD90EEC42}" dt="2020-03-25T13:58:00.633" v="21" actId="2696"/>
        <pc:sldMkLst>
          <pc:docMk/>
          <pc:sldMk cId="3395938369" sldId="320"/>
        </pc:sldMkLst>
      </pc:sldChg>
      <pc:sldChg chg="modSp add del">
        <pc:chgData name="Daniel Burrueco" userId="662b8ea2-258a-48be-a4d1-5b5fa12b87a8" providerId="ADAL" clId="{053C0017-8612-4740-9E82-65BAD90EEC42}" dt="2020-04-02T10:31:37.628" v="2692" actId="2696"/>
        <pc:sldMkLst>
          <pc:docMk/>
          <pc:sldMk cId="3653634212" sldId="320"/>
        </pc:sldMkLst>
        <pc:graphicFrameChg chg="modGraphic">
          <ac:chgData name="Daniel Burrueco" userId="662b8ea2-258a-48be-a4d1-5b5fa12b87a8" providerId="ADAL" clId="{053C0017-8612-4740-9E82-65BAD90EEC42}" dt="2020-04-01T22:24:32.543" v="2580" actId="6549"/>
          <ac:graphicFrameMkLst>
            <pc:docMk/>
            <pc:sldMk cId="3653634212" sldId="320"/>
            <ac:graphicFrameMk id="10" creationId="{833108D9-45CA-4DEF-BBB3-C16F79E86FDE}"/>
          </ac:graphicFrameMkLst>
        </pc:graphicFrameChg>
      </pc:sldChg>
      <pc:sldChg chg="add del">
        <pc:chgData name="Daniel Burrueco" userId="662b8ea2-258a-48be-a4d1-5b5fa12b87a8" providerId="ADAL" clId="{053C0017-8612-4740-9E82-65BAD90EEC42}" dt="2020-04-02T10:31:38.735" v="2693" actId="2696"/>
        <pc:sldMkLst>
          <pc:docMk/>
          <pc:sldMk cId="274161251" sldId="321"/>
        </pc:sldMkLst>
      </pc:sldChg>
      <pc:sldChg chg="del">
        <pc:chgData name="Daniel Burrueco" userId="662b8ea2-258a-48be-a4d1-5b5fa12b87a8" providerId="ADAL" clId="{053C0017-8612-4740-9E82-65BAD90EEC42}" dt="2020-03-25T13:58:00.671" v="25" actId="2696"/>
        <pc:sldMkLst>
          <pc:docMk/>
          <pc:sldMk cId="3529598488" sldId="321"/>
        </pc:sldMkLst>
      </pc:sldChg>
      <pc:sldChg chg="addSp delSp modSp add del">
        <pc:chgData name="Daniel Burrueco" userId="662b8ea2-258a-48be-a4d1-5b5fa12b87a8" providerId="ADAL" clId="{053C0017-8612-4740-9E82-65BAD90EEC42}" dt="2020-04-01T22:33:58.354" v="2652" actId="2696"/>
        <pc:sldMkLst>
          <pc:docMk/>
          <pc:sldMk cId="2993468743" sldId="322"/>
        </pc:sldMkLst>
        <pc:spChg chg="del">
          <ac:chgData name="Daniel Burrueco" userId="662b8ea2-258a-48be-a4d1-5b5fa12b87a8" providerId="ADAL" clId="{053C0017-8612-4740-9E82-65BAD90EEC42}" dt="2020-04-01T22:30:28.342" v="2638" actId="478"/>
          <ac:spMkLst>
            <pc:docMk/>
            <pc:sldMk cId="2993468743" sldId="322"/>
            <ac:spMk id="3" creationId="{25FA8BFD-2DCF-49AB-93E0-4498F252E53A}"/>
          </ac:spMkLst>
        </pc:spChg>
        <pc:spChg chg="del">
          <ac:chgData name="Daniel Burrueco" userId="662b8ea2-258a-48be-a4d1-5b5fa12b87a8" providerId="ADAL" clId="{053C0017-8612-4740-9E82-65BAD90EEC42}" dt="2020-04-01T22:29:21.005" v="2619" actId="478"/>
          <ac:spMkLst>
            <pc:docMk/>
            <pc:sldMk cId="2993468743" sldId="322"/>
            <ac:spMk id="5" creationId="{357F1242-BD9B-48DB-AC0B-2842AA990F0A}"/>
          </ac:spMkLst>
        </pc:spChg>
        <pc:picChg chg="add mod modCrop">
          <ac:chgData name="Daniel Burrueco" userId="662b8ea2-258a-48be-a4d1-5b5fa12b87a8" providerId="ADAL" clId="{053C0017-8612-4740-9E82-65BAD90EEC42}" dt="2020-04-01T22:30:41.941" v="2641" actId="1038"/>
          <ac:picMkLst>
            <pc:docMk/>
            <pc:sldMk cId="2993468743" sldId="322"/>
            <ac:picMk id="2" creationId="{372C69E0-0326-40F6-B245-D4CB2641971D}"/>
          </ac:picMkLst>
        </pc:picChg>
        <pc:picChg chg="del">
          <ac:chgData name="Daniel Burrueco" userId="662b8ea2-258a-48be-a4d1-5b5fa12b87a8" providerId="ADAL" clId="{053C0017-8612-4740-9E82-65BAD90EEC42}" dt="2020-04-01T22:29:18.574" v="2617" actId="478"/>
          <ac:picMkLst>
            <pc:docMk/>
            <pc:sldMk cId="2993468743" sldId="322"/>
            <ac:picMk id="4" creationId="{C61170F5-F303-472A-B195-B77B66FB724D}"/>
          </ac:picMkLst>
        </pc:picChg>
      </pc:sldChg>
      <pc:sldChg chg="del">
        <pc:chgData name="Daniel Burrueco" userId="662b8ea2-258a-48be-a4d1-5b5fa12b87a8" providerId="ADAL" clId="{053C0017-8612-4740-9E82-65BAD90EEC42}" dt="2020-03-25T13:58:00.867" v="47" actId="2696"/>
        <pc:sldMkLst>
          <pc:docMk/>
          <pc:sldMk cId="4291871291" sldId="322"/>
        </pc:sldMkLst>
      </pc:sldChg>
      <pc:sldChg chg="delSp modSp add del">
        <pc:chgData name="Daniel Burrueco" userId="662b8ea2-258a-48be-a4d1-5b5fa12b87a8" providerId="ADAL" clId="{053C0017-8612-4740-9E82-65BAD90EEC42}" dt="2020-04-01T22:33:59.506" v="2653" actId="2696"/>
        <pc:sldMkLst>
          <pc:docMk/>
          <pc:sldMk cId="581427223" sldId="323"/>
        </pc:sldMkLst>
        <pc:spChg chg="del">
          <ac:chgData name="Daniel Burrueco" userId="662b8ea2-258a-48be-a4d1-5b5fa12b87a8" providerId="ADAL" clId="{053C0017-8612-4740-9E82-65BAD90EEC42}" dt="2020-04-01T22:30:31.085" v="2639" actId="478"/>
          <ac:spMkLst>
            <pc:docMk/>
            <pc:sldMk cId="581427223" sldId="323"/>
            <ac:spMk id="3" creationId="{25FA8BFD-2DCF-49AB-93E0-4498F252E53A}"/>
          </ac:spMkLst>
        </pc:spChg>
        <pc:picChg chg="mod modCrop">
          <ac:chgData name="Daniel Burrueco" userId="662b8ea2-258a-48be-a4d1-5b5fa12b87a8" providerId="ADAL" clId="{053C0017-8612-4740-9E82-65BAD90EEC42}" dt="2020-04-01T22:30:57.949" v="2644" actId="1038"/>
          <ac:picMkLst>
            <pc:docMk/>
            <pc:sldMk cId="581427223" sldId="323"/>
            <ac:picMk id="2" creationId="{372C69E0-0326-40F6-B245-D4CB2641971D}"/>
          </ac:picMkLst>
        </pc:picChg>
      </pc:sldChg>
      <pc:sldChg chg="del">
        <pc:chgData name="Daniel Burrueco" userId="662b8ea2-258a-48be-a4d1-5b5fa12b87a8" providerId="ADAL" clId="{053C0017-8612-4740-9E82-65BAD90EEC42}" dt="2020-03-25T13:58:00.974" v="59" actId="2696"/>
        <pc:sldMkLst>
          <pc:docMk/>
          <pc:sldMk cId="2445747865" sldId="323"/>
        </pc:sldMkLst>
      </pc:sldChg>
      <pc:sldChg chg="addSp add">
        <pc:chgData name="Daniel Burrueco" userId="662b8ea2-258a-48be-a4d1-5b5fa12b87a8" providerId="ADAL" clId="{053C0017-8612-4740-9E82-65BAD90EEC42}" dt="2020-04-01T22:31:35.982" v="2646"/>
        <pc:sldMkLst>
          <pc:docMk/>
          <pc:sldMk cId="1250655760" sldId="324"/>
        </pc:sldMkLst>
        <pc:picChg chg="add">
          <ac:chgData name="Daniel Burrueco" userId="662b8ea2-258a-48be-a4d1-5b5fa12b87a8" providerId="ADAL" clId="{053C0017-8612-4740-9E82-65BAD90EEC42}" dt="2020-04-01T22:31:35.982" v="2646"/>
          <ac:picMkLst>
            <pc:docMk/>
            <pc:sldMk cId="1250655760" sldId="324"/>
            <ac:picMk id="10242" creationId="{B00413A7-97C9-4233-8385-0CB58E460FE7}"/>
          </ac:picMkLst>
        </pc:picChg>
      </pc:sldChg>
      <pc:sldChg chg="del">
        <pc:chgData name="Daniel Burrueco" userId="662b8ea2-258a-48be-a4d1-5b5fa12b87a8" providerId="ADAL" clId="{053C0017-8612-4740-9E82-65BAD90EEC42}" dt="2020-03-25T13:58:01.019" v="64" actId="2696"/>
        <pc:sldMkLst>
          <pc:docMk/>
          <pc:sldMk cId="2296231186" sldId="324"/>
        </pc:sldMkLst>
      </pc:sldChg>
      <pc:sldChg chg="del">
        <pc:chgData name="Daniel Burrueco" userId="662b8ea2-258a-48be-a4d1-5b5fa12b87a8" providerId="ADAL" clId="{053C0017-8612-4740-9E82-65BAD90EEC42}" dt="2020-03-25T13:58:01.029" v="65" actId="2696"/>
        <pc:sldMkLst>
          <pc:docMk/>
          <pc:sldMk cId="3245270656" sldId="325"/>
        </pc:sldMkLst>
      </pc:sldChg>
      <pc:sldChg chg="addSp delSp modSp add">
        <pc:chgData name="Daniel Burrueco" userId="662b8ea2-258a-48be-a4d1-5b5fa12b87a8" providerId="ADAL" clId="{053C0017-8612-4740-9E82-65BAD90EEC42}" dt="2020-04-01T22:34:45.233" v="2663" actId="732"/>
        <pc:sldMkLst>
          <pc:docMk/>
          <pc:sldMk cId="3557641344" sldId="325"/>
        </pc:sldMkLst>
        <pc:picChg chg="del">
          <ac:chgData name="Daniel Burrueco" userId="662b8ea2-258a-48be-a4d1-5b5fa12b87a8" providerId="ADAL" clId="{053C0017-8612-4740-9E82-65BAD90EEC42}" dt="2020-04-01T22:33:43.390" v="2648" actId="478"/>
          <ac:picMkLst>
            <pc:docMk/>
            <pc:sldMk cId="3557641344" sldId="325"/>
            <ac:picMk id="2" creationId="{372C69E0-0326-40F6-B245-D4CB2641971D}"/>
          </ac:picMkLst>
        </pc:picChg>
        <pc:picChg chg="add mod modCrop">
          <ac:chgData name="Daniel Burrueco" userId="662b8ea2-258a-48be-a4d1-5b5fa12b87a8" providerId="ADAL" clId="{053C0017-8612-4740-9E82-65BAD90EEC42}" dt="2020-04-01T22:34:45.233" v="2663" actId="732"/>
          <ac:picMkLst>
            <pc:docMk/>
            <pc:sldMk cId="3557641344" sldId="325"/>
            <ac:picMk id="3" creationId="{83B3B72C-28BC-4293-A648-5DC4979CA970}"/>
          </ac:picMkLst>
        </pc:picChg>
      </pc:sldChg>
      <pc:sldChg chg="modSp add">
        <pc:chgData name="Daniel Burrueco" userId="662b8ea2-258a-48be-a4d1-5b5fa12b87a8" providerId="ADAL" clId="{053C0017-8612-4740-9E82-65BAD90EEC42}" dt="2020-04-01T22:34:08.933" v="2654" actId="732"/>
        <pc:sldMkLst>
          <pc:docMk/>
          <pc:sldMk cId="208360008" sldId="326"/>
        </pc:sldMkLst>
        <pc:picChg chg="mod modCrop">
          <ac:chgData name="Daniel Burrueco" userId="662b8ea2-258a-48be-a4d1-5b5fa12b87a8" providerId="ADAL" clId="{053C0017-8612-4740-9E82-65BAD90EEC42}" dt="2020-04-01T22:34:08.933" v="2654" actId="732"/>
          <ac:picMkLst>
            <pc:docMk/>
            <pc:sldMk cId="208360008" sldId="326"/>
            <ac:picMk id="3" creationId="{83B3B72C-28BC-4293-A648-5DC4979CA970}"/>
          </ac:picMkLst>
        </pc:picChg>
      </pc:sldChg>
      <pc:sldChg chg="del">
        <pc:chgData name="Daniel Burrueco" userId="662b8ea2-258a-48be-a4d1-5b5fa12b87a8" providerId="ADAL" clId="{053C0017-8612-4740-9E82-65BAD90EEC42}" dt="2020-03-25T13:58:01.042" v="66" actId="2696"/>
        <pc:sldMkLst>
          <pc:docMk/>
          <pc:sldMk cId="3570116415" sldId="326"/>
        </pc:sldMkLst>
      </pc:sldChg>
      <pc:sldChg chg="modSp add">
        <pc:chgData name="Daniel Burrueco" userId="662b8ea2-258a-48be-a4d1-5b5fa12b87a8" providerId="ADAL" clId="{053C0017-8612-4740-9E82-65BAD90EEC42}" dt="2020-04-01T22:34:28.705" v="2661" actId="732"/>
        <pc:sldMkLst>
          <pc:docMk/>
          <pc:sldMk cId="3991390432" sldId="327"/>
        </pc:sldMkLst>
        <pc:picChg chg="mod modCrop">
          <ac:chgData name="Daniel Burrueco" userId="662b8ea2-258a-48be-a4d1-5b5fa12b87a8" providerId="ADAL" clId="{053C0017-8612-4740-9E82-65BAD90EEC42}" dt="2020-04-01T22:34:28.705" v="2661" actId="732"/>
          <ac:picMkLst>
            <pc:docMk/>
            <pc:sldMk cId="3991390432" sldId="327"/>
            <ac:picMk id="3" creationId="{83B3B72C-28BC-4293-A648-5DC4979CA970}"/>
          </ac:picMkLst>
        </pc:picChg>
      </pc:sldChg>
      <pc:sldChg chg="del">
        <pc:chgData name="Daniel Burrueco" userId="662b8ea2-258a-48be-a4d1-5b5fa12b87a8" providerId="ADAL" clId="{053C0017-8612-4740-9E82-65BAD90EEC42}" dt="2020-03-25T13:58:01.052" v="67" actId="2696"/>
        <pc:sldMkLst>
          <pc:docMk/>
          <pc:sldMk cId="4147245157" sldId="327"/>
        </pc:sldMkLst>
      </pc:sldChg>
      <pc:sldChg chg="del">
        <pc:chgData name="Daniel Burrueco" userId="662b8ea2-258a-48be-a4d1-5b5fa12b87a8" providerId="ADAL" clId="{053C0017-8612-4740-9E82-65BAD90EEC42}" dt="2020-03-25T13:58:01.066" v="68" actId="2696"/>
        <pc:sldMkLst>
          <pc:docMk/>
          <pc:sldMk cId="3063002037" sldId="328"/>
        </pc:sldMkLst>
      </pc:sldChg>
      <pc:sldChg chg="add">
        <pc:chgData name="Daniel Burrueco" userId="662b8ea2-258a-48be-a4d1-5b5fa12b87a8" providerId="ADAL" clId="{053C0017-8612-4740-9E82-65BAD90EEC42}" dt="2020-04-01T22:34:35.881" v="2662"/>
        <pc:sldMkLst>
          <pc:docMk/>
          <pc:sldMk cId="4126213972" sldId="328"/>
        </pc:sldMkLst>
      </pc:sldChg>
      <pc:sldChg chg="addSp add del">
        <pc:chgData name="Daniel Burrueco" userId="662b8ea2-258a-48be-a4d1-5b5fa12b87a8" providerId="ADAL" clId="{053C0017-8612-4740-9E82-65BAD90EEC42}" dt="2020-04-01T22:40:07.147" v="2670" actId="2696"/>
        <pc:sldMkLst>
          <pc:docMk/>
          <pc:sldMk cId="1306471691" sldId="329"/>
        </pc:sldMkLst>
        <pc:picChg chg="add">
          <ac:chgData name="Daniel Burrueco" userId="662b8ea2-258a-48be-a4d1-5b5fa12b87a8" providerId="ADAL" clId="{053C0017-8612-4740-9E82-65BAD90EEC42}" dt="2020-04-01T22:39:34.832" v="2665"/>
          <ac:picMkLst>
            <pc:docMk/>
            <pc:sldMk cId="1306471691" sldId="329"/>
            <ac:picMk id="2" creationId="{03CE9358-3B26-411C-84C1-88188E370E95}"/>
          </ac:picMkLst>
        </pc:picChg>
      </pc:sldChg>
      <pc:sldChg chg="addSp modSp add">
        <pc:chgData name="Daniel Burrueco" userId="662b8ea2-258a-48be-a4d1-5b5fa12b87a8" providerId="ADAL" clId="{053C0017-8612-4740-9E82-65BAD90EEC42}" dt="2020-04-01T22:40:42.536" v="2679" actId="732"/>
        <pc:sldMkLst>
          <pc:docMk/>
          <pc:sldMk cId="2420428022" sldId="329"/>
        </pc:sldMkLst>
        <pc:picChg chg="add mod modCrop">
          <ac:chgData name="Daniel Burrueco" userId="662b8ea2-258a-48be-a4d1-5b5fa12b87a8" providerId="ADAL" clId="{053C0017-8612-4740-9E82-65BAD90EEC42}" dt="2020-04-01T22:40:42.536" v="2679" actId="732"/>
          <ac:picMkLst>
            <pc:docMk/>
            <pc:sldMk cId="2420428022" sldId="329"/>
            <ac:picMk id="2" creationId="{383AF433-576D-4C3B-8CE8-0EB73AE78A7F}"/>
          </ac:picMkLst>
        </pc:picChg>
      </pc:sldChg>
      <pc:sldChg chg="del">
        <pc:chgData name="Daniel Burrueco" userId="662b8ea2-258a-48be-a4d1-5b5fa12b87a8" providerId="ADAL" clId="{053C0017-8612-4740-9E82-65BAD90EEC42}" dt="2020-03-25T13:58:01.093" v="69" actId="2696"/>
        <pc:sldMkLst>
          <pc:docMk/>
          <pc:sldMk cId="3138455675" sldId="329"/>
        </pc:sldMkLst>
      </pc:sldChg>
      <pc:sldChg chg="del">
        <pc:chgData name="Daniel Burrueco" userId="662b8ea2-258a-48be-a4d1-5b5fa12b87a8" providerId="ADAL" clId="{053C0017-8612-4740-9E82-65BAD90EEC42}" dt="2020-03-25T13:58:01.143" v="70" actId="2696"/>
        <pc:sldMkLst>
          <pc:docMk/>
          <pc:sldMk cId="721221792" sldId="330"/>
        </pc:sldMkLst>
      </pc:sldChg>
      <pc:sldChg chg="add del">
        <pc:chgData name="Daniel Burrueco" userId="662b8ea2-258a-48be-a4d1-5b5fa12b87a8" providerId="ADAL" clId="{053C0017-8612-4740-9E82-65BAD90EEC42}" dt="2020-04-02T10:22:16.026" v="2687" actId="2696"/>
        <pc:sldMkLst>
          <pc:docMk/>
          <pc:sldMk cId="764726846" sldId="330"/>
        </pc:sldMkLst>
      </pc:sldChg>
      <pc:sldChg chg="add del">
        <pc:chgData name="Daniel Burrueco" userId="662b8ea2-258a-48be-a4d1-5b5fa12b87a8" providerId="ADAL" clId="{053C0017-8612-4740-9E82-65BAD90EEC42}" dt="2020-04-01T22:40:07.753" v="2671" actId="2696"/>
        <pc:sldMkLst>
          <pc:docMk/>
          <pc:sldMk cId="2133622995" sldId="330"/>
        </pc:sldMkLst>
      </pc:sldChg>
      <pc:sldChg chg="del">
        <pc:chgData name="Daniel Burrueco" userId="662b8ea2-258a-48be-a4d1-5b5fa12b87a8" providerId="ADAL" clId="{053C0017-8612-4740-9E82-65BAD90EEC42}" dt="2020-03-25T13:58:01.197" v="71" actId="2696"/>
        <pc:sldMkLst>
          <pc:docMk/>
          <pc:sldMk cId="90513344" sldId="331"/>
        </pc:sldMkLst>
      </pc:sldChg>
      <pc:sldChg chg="add">
        <pc:chgData name="Daniel Burrueco" userId="662b8ea2-258a-48be-a4d1-5b5fa12b87a8" providerId="ADAL" clId="{053C0017-8612-4740-9E82-65BAD90EEC42}" dt="2020-04-01T22:40:33.640" v="2678"/>
        <pc:sldMkLst>
          <pc:docMk/>
          <pc:sldMk cId="1083586898" sldId="331"/>
        </pc:sldMkLst>
      </pc:sldChg>
      <pc:sldChg chg="add del">
        <pc:chgData name="Daniel Burrueco" userId="662b8ea2-258a-48be-a4d1-5b5fa12b87a8" providerId="ADAL" clId="{053C0017-8612-4740-9E82-65BAD90EEC42}" dt="2020-04-01T22:40:08.155" v="2672" actId="2696"/>
        <pc:sldMkLst>
          <pc:docMk/>
          <pc:sldMk cId="1912209504" sldId="331"/>
        </pc:sldMkLst>
      </pc:sldChg>
      <pc:sldChg chg="addSp modSp add">
        <pc:chgData name="Daniel Burrueco" userId="662b8ea2-258a-48be-a4d1-5b5fa12b87a8" providerId="ADAL" clId="{053C0017-8612-4740-9E82-65BAD90EEC42}" dt="2020-04-01T22:41:18.988" v="2682" actId="1076"/>
        <pc:sldMkLst>
          <pc:docMk/>
          <pc:sldMk cId="1835708043" sldId="332"/>
        </pc:sldMkLst>
        <pc:picChg chg="add mod">
          <ac:chgData name="Daniel Burrueco" userId="662b8ea2-258a-48be-a4d1-5b5fa12b87a8" providerId="ADAL" clId="{053C0017-8612-4740-9E82-65BAD90EEC42}" dt="2020-04-01T22:41:18.988" v="2682" actId="1076"/>
          <ac:picMkLst>
            <pc:docMk/>
            <pc:sldMk cId="1835708043" sldId="332"/>
            <ac:picMk id="2" creationId="{353D83A2-A0B9-47E0-BF22-C92DCA665CD9}"/>
          </ac:picMkLst>
        </pc:picChg>
      </pc:sldChg>
      <pc:sldChg chg="add del">
        <pc:chgData name="Daniel Burrueco" userId="662b8ea2-258a-48be-a4d1-5b5fa12b87a8" providerId="ADAL" clId="{053C0017-8612-4740-9E82-65BAD90EEC42}" dt="2020-04-01T22:40:08.786" v="2673" actId="2696"/>
        <pc:sldMkLst>
          <pc:docMk/>
          <pc:sldMk cId="2703025884" sldId="332"/>
        </pc:sldMkLst>
      </pc:sldChg>
      <pc:sldChg chg="del">
        <pc:chgData name="Daniel Burrueco" userId="662b8ea2-258a-48be-a4d1-5b5fa12b87a8" providerId="ADAL" clId="{053C0017-8612-4740-9E82-65BAD90EEC42}" dt="2020-03-25T13:58:01.220" v="72" actId="2696"/>
        <pc:sldMkLst>
          <pc:docMk/>
          <pc:sldMk cId="3623745197" sldId="332"/>
        </pc:sldMkLst>
      </pc:sldChg>
      <pc:sldChg chg="modSp add">
        <pc:chgData name="Daniel Burrueco" userId="662b8ea2-258a-48be-a4d1-5b5fa12b87a8" providerId="ADAL" clId="{053C0017-8612-4740-9E82-65BAD90EEC42}" dt="2020-04-02T10:33:11.528" v="2719" actId="6549"/>
        <pc:sldMkLst>
          <pc:docMk/>
          <pc:sldMk cId="1496165845" sldId="333"/>
        </pc:sldMkLst>
        <pc:graphicFrameChg chg="modGraphic">
          <ac:chgData name="Daniel Burrueco" userId="662b8ea2-258a-48be-a4d1-5b5fa12b87a8" providerId="ADAL" clId="{053C0017-8612-4740-9E82-65BAD90EEC42}" dt="2020-04-02T10:33:11.528" v="2719" actId="6549"/>
          <ac:graphicFrameMkLst>
            <pc:docMk/>
            <pc:sldMk cId="1496165845" sldId="333"/>
            <ac:graphicFrameMk id="2" creationId="{2D6CFF8A-4C2C-41D3-B824-7F5A660A67E5}"/>
          </ac:graphicFrameMkLst>
        </pc:graphicFrameChg>
      </pc:sldChg>
      <pc:sldChg chg="add del">
        <pc:chgData name="Daniel Burrueco" userId="662b8ea2-258a-48be-a4d1-5b5fa12b87a8" providerId="ADAL" clId="{053C0017-8612-4740-9E82-65BAD90EEC42}" dt="2020-04-01T22:40:09.512" v="2674" actId="2696"/>
        <pc:sldMkLst>
          <pc:docMk/>
          <pc:sldMk cId="2376360584" sldId="333"/>
        </pc:sldMkLst>
      </pc:sldChg>
      <pc:sldChg chg="del">
        <pc:chgData name="Daniel Burrueco" userId="662b8ea2-258a-48be-a4d1-5b5fa12b87a8" providerId="ADAL" clId="{053C0017-8612-4740-9E82-65BAD90EEC42}" dt="2020-03-25T13:58:01.229" v="73" actId="2696"/>
        <pc:sldMkLst>
          <pc:docMk/>
          <pc:sldMk cId="2896370501" sldId="333"/>
        </pc:sldMkLst>
      </pc:sldChg>
      <pc:sldChg chg="modSp add">
        <pc:chgData name="Daniel Burrueco" userId="662b8ea2-258a-48be-a4d1-5b5fa12b87a8" providerId="ADAL" clId="{053C0017-8612-4740-9E82-65BAD90EEC42}" dt="2020-04-02T10:33:19.095" v="2723" actId="6549"/>
        <pc:sldMkLst>
          <pc:docMk/>
          <pc:sldMk cId="2181035847" sldId="334"/>
        </pc:sldMkLst>
        <pc:graphicFrameChg chg="modGraphic">
          <ac:chgData name="Daniel Burrueco" userId="662b8ea2-258a-48be-a4d1-5b5fa12b87a8" providerId="ADAL" clId="{053C0017-8612-4740-9E82-65BAD90EEC42}" dt="2020-04-02T10:33:19.095" v="2723" actId="6549"/>
          <ac:graphicFrameMkLst>
            <pc:docMk/>
            <pc:sldMk cId="2181035847" sldId="334"/>
            <ac:graphicFrameMk id="2" creationId="{2D6CFF8A-4C2C-41D3-B824-7F5A660A67E5}"/>
          </ac:graphicFrameMkLst>
        </pc:graphicFrameChg>
      </pc:sldChg>
      <pc:sldChg chg="del">
        <pc:chgData name="Daniel Burrueco" userId="662b8ea2-258a-48be-a4d1-5b5fa12b87a8" providerId="ADAL" clId="{053C0017-8612-4740-9E82-65BAD90EEC42}" dt="2020-03-25T13:58:01.239" v="74" actId="2696"/>
        <pc:sldMkLst>
          <pc:docMk/>
          <pc:sldMk cId="3921545505" sldId="334"/>
        </pc:sldMkLst>
      </pc:sldChg>
      <pc:sldChg chg="modSp add">
        <pc:chgData name="Daniel Burrueco" userId="662b8ea2-258a-48be-a4d1-5b5fa12b87a8" providerId="ADAL" clId="{053C0017-8612-4740-9E82-65BAD90EEC42}" dt="2020-04-02T10:33:26.433" v="2726" actId="6549"/>
        <pc:sldMkLst>
          <pc:docMk/>
          <pc:sldMk cId="52907071" sldId="335"/>
        </pc:sldMkLst>
        <pc:graphicFrameChg chg="modGraphic">
          <ac:chgData name="Daniel Burrueco" userId="662b8ea2-258a-48be-a4d1-5b5fa12b87a8" providerId="ADAL" clId="{053C0017-8612-4740-9E82-65BAD90EEC42}" dt="2020-04-02T10:33:26.433" v="2726" actId="6549"/>
          <ac:graphicFrameMkLst>
            <pc:docMk/>
            <pc:sldMk cId="52907071" sldId="335"/>
            <ac:graphicFrameMk id="2" creationId="{2D6CFF8A-4C2C-41D3-B824-7F5A660A67E5}"/>
          </ac:graphicFrameMkLst>
        </pc:graphicFrameChg>
      </pc:sldChg>
      <pc:sldChg chg="del">
        <pc:chgData name="Daniel Burrueco" userId="662b8ea2-258a-48be-a4d1-5b5fa12b87a8" providerId="ADAL" clId="{053C0017-8612-4740-9E82-65BAD90EEC42}" dt="2020-03-25T13:58:01.251" v="75" actId="2696"/>
        <pc:sldMkLst>
          <pc:docMk/>
          <pc:sldMk cId="615183596" sldId="335"/>
        </pc:sldMkLst>
      </pc:sldChg>
      <pc:sldChg chg="modSp add">
        <pc:chgData name="Daniel Burrueco" userId="662b8ea2-258a-48be-a4d1-5b5fa12b87a8" providerId="ADAL" clId="{053C0017-8612-4740-9E82-65BAD90EEC42}" dt="2020-04-02T10:33:34.769" v="2728" actId="6549"/>
        <pc:sldMkLst>
          <pc:docMk/>
          <pc:sldMk cId="1278198599" sldId="336"/>
        </pc:sldMkLst>
        <pc:graphicFrameChg chg="modGraphic">
          <ac:chgData name="Daniel Burrueco" userId="662b8ea2-258a-48be-a4d1-5b5fa12b87a8" providerId="ADAL" clId="{053C0017-8612-4740-9E82-65BAD90EEC42}" dt="2020-04-02T10:33:34.769" v="2728" actId="6549"/>
          <ac:graphicFrameMkLst>
            <pc:docMk/>
            <pc:sldMk cId="1278198599" sldId="336"/>
            <ac:graphicFrameMk id="2" creationId="{2D6CFF8A-4C2C-41D3-B824-7F5A660A67E5}"/>
          </ac:graphicFrameMkLst>
        </pc:graphicFrameChg>
      </pc:sldChg>
      <pc:sldChg chg="del">
        <pc:chgData name="Daniel Burrueco" userId="662b8ea2-258a-48be-a4d1-5b5fa12b87a8" providerId="ADAL" clId="{053C0017-8612-4740-9E82-65BAD90EEC42}" dt="2020-03-25T13:58:01.260" v="76" actId="2696"/>
        <pc:sldMkLst>
          <pc:docMk/>
          <pc:sldMk cId="3340537220" sldId="336"/>
        </pc:sldMkLst>
      </pc:sldChg>
      <pc:sldChg chg="del">
        <pc:chgData name="Daniel Burrueco" userId="662b8ea2-258a-48be-a4d1-5b5fa12b87a8" providerId="ADAL" clId="{053C0017-8612-4740-9E82-65BAD90EEC42}" dt="2020-03-25T13:58:01.272" v="77" actId="2696"/>
        <pc:sldMkLst>
          <pc:docMk/>
          <pc:sldMk cId="1171429937" sldId="337"/>
        </pc:sldMkLst>
      </pc:sldChg>
      <pc:sldChg chg="modSp add">
        <pc:chgData name="Daniel Burrueco" userId="662b8ea2-258a-48be-a4d1-5b5fa12b87a8" providerId="ADAL" clId="{053C0017-8612-4740-9E82-65BAD90EEC42}" dt="2020-04-02T10:33:41.696" v="2729" actId="6549"/>
        <pc:sldMkLst>
          <pc:docMk/>
          <pc:sldMk cId="1633569255" sldId="337"/>
        </pc:sldMkLst>
        <pc:graphicFrameChg chg="modGraphic">
          <ac:chgData name="Daniel Burrueco" userId="662b8ea2-258a-48be-a4d1-5b5fa12b87a8" providerId="ADAL" clId="{053C0017-8612-4740-9E82-65BAD90EEC42}" dt="2020-04-02T10:33:41.696" v="2729" actId="6549"/>
          <ac:graphicFrameMkLst>
            <pc:docMk/>
            <pc:sldMk cId="1633569255" sldId="337"/>
            <ac:graphicFrameMk id="2" creationId="{2D6CFF8A-4C2C-41D3-B824-7F5A660A67E5}"/>
          </ac:graphicFrameMkLst>
        </pc:graphicFrameChg>
      </pc:sldChg>
      <pc:sldChg chg="del">
        <pc:chgData name="Daniel Burrueco" userId="662b8ea2-258a-48be-a4d1-5b5fa12b87a8" providerId="ADAL" clId="{053C0017-8612-4740-9E82-65BAD90EEC42}" dt="2020-03-25T13:58:01.281" v="78" actId="2696"/>
        <pc:sldMkLst>
          <pc:docMk/>
          <pc:sldMk cId="1787958643" sldId="338"/>
        </pc:sldMkLst>
      </pc:sldChg>
      <pc:sldChg chg="add">
        <pc:chgData name="Daniel Burrueco" userId="662b8ea2-258a-48be-a4d1-5b5fa12b87a8" providerId="ADAL" clId="{053C0017-8612-4740-9E82-65BAD90EEC42}" dt="2020-04-02T10:32:52.957" v="2708"/>
        <pc:sldMkLst>
          <pc:docMk/>
          <pc:sldMk cId="3224079190" sldId="338"/>
        </pc:sldMkLst>
      </pc:sldChg>
      <pc:sldChg chg="del">
        <pc:chgData name="Daniel Burrueco" userId="662b8ea2-258a-48be-a4d1-5b5fa12b87a8" providerId="ADAL" clId="{053C0017-8612-4740-9E82-65BAD90EEC42}" dt="2020-03-25T13:58:01.290" v="79" actId="2696"/>
        <pc:sldMkLst>
          <pc:docMk/>
          <pc:sldMk cId="1333499107" sldId="339"/>
        </pc:sldMkLst>
      </pc:sldChg>
      <pc:sldChg chg="add del">
        <pc:chgData name="Daniel Burrueco" userId="662b8ea2-258a-48be-a4d1-5b5fa12b87a8" providerId="ADAL" clId="{053C0017-8612-4740-9E82-65BAD90EEC42}" dt="2020-04-02T11:34:38.501" v="3140" actId="2696"/>
        <pc:sldMkLst>
          <pc:docMk/>
          <pc:sldMk cId="3973673739" sldId="339"/>
        </pc:sldMkLst>
      </pc:sldChg>
      <pc:sldChg chg="add del">
        <pc:chgData name="Daniel Burrueco" userId="662b8ea2-258a-48be-a4d1-5b5fa12b87a8" providerId="ADAL" clId="{053C0017-8612-4740-9E82-65BAD90EEC42}" dt="2020-04-02T10:45:43.315" v="2739"/>
        <pc:sldMkLst>
          <pc:docMk/>
          <pc:sldMk cId="4211181017" sldId="339"/>
        </pc:sldMkLst>
      </pc:sldChg>
      <pc:sldChg chg="del">
        <pc:chgData name="Daniel Burrueco" userId="662b8ea2-258a-48be-a4d1-5b5fa12b87a8" providerId="ADAL" clId="{053C0017-8612-4740-9E82-65BAD90EEC42}" dt="2020-03-25T13:58:01.301" v="80" actId="2696"/>
        <pc:sldMkLst>
          <pc:docMk/>
          <pc:sldMk cId="560111437" sldId="340"/>
        </pc:sldMkLst>
      </pc:sldChg>
      <pc:sldChg chg="addSp delSp modSp add del">
        <pc:chgData name="Daniel Burrueco" userId="662b8ea2-258a-48be-a4d1-5b5fa12b87a8" providerId="ADAL" clId="{053C0017-8612-4740-9E82-65BAD90EEC42}" dt="2020-04-02T11:17:03.773" v="3091" actId="2696"/>
        <pc:sldMkLst>
          <pc:docMk/>
          <pc:sldMk cId="3852877262" sldId="340"/>
        </pc:sldMkLst>
        <pc:spChg chg="add del mod">
          <ac:chgData name="Daniel Burrueco" userId="662b8ea2-258a-48be-a4d1-5b5fa12b87a8" providerId="ADAL" clId="{053C0017-8612-4740-9E82-65BAD90EEC42}" dt="2020-04-02T11:13:24.911" v="3004" actId="478"/>
          <ac:spMkLst>
            <pc:docMk/>
            <pc:sldMk cId="3852877262" sldId="340"/>
            <ac:spMk id="2" creationId="{10B5A4B5-1AC5-414C-BED0-ECB0F22BE3A3}"/>
          </ac:spMkLst>
        </pc:spChg>
        <pc:spChg chg="add del mod">
          <ac:chgData name="Daniel Burrueco" userId="662b8ea2-258a-48be-a4d1-5b5fa12b87a8" providerId="ADAL" clId="{053C0017-8612-4740-9E82-65BAD90EEC42}" dt="2020-04-02T11:13:25.536" v="3005" actId="478"/>
          <ac:spMkLst>
            <pc:docMk/>
            <pc:sldMk cId="3852877262" sldId="340"/>
            <ac:spMk id="9" creationId="{94E88E40-7063-4D6A-957B-9C5B23F96538}"/>
          </ac:spMkLst>
        </pc:spChg>
        <pc:spChg chg="add del mod">
          <ac:chgData name="Daniel Burrueco" userId="662b8ea2-258a-48be-a4d1-5b5fa12b87a8" providerId="ADAL" clId="{053C0017-8612-4740-9E82-65BAD90EEC42}" dt="2020-04-02T11:13:26.256" v="3006" actId="478"/>
          <ac:spMkLst>
            <pc:docMk/>
            <pc:sldMk cId="3852877262" sldId="340"/>
            <ac:spMk id="10" creationId="{DD0A15C1-A808-418D-87A8-A8A37D4699A3}"/>
          </ac:spMkLst>
        </pc:spChg>
        <pc:spChg chg="add del mod">
          <ac:chgData name="Daniel Burrueco" userId="662b8ea2-258a-48be-a4d1-5b5fa12b87a8" providerId="ADAL" clId="{053C0017-8612-4740-9E82-65BAD90EEC42}" dt="2020-04-02T11:13:26.919" v="3007" actId="478"/>
          <ac:spMkLst>
            <pc:docMk/>
            <pc:sldMk cId="3852877262" sldId="340"/>
            <ac:spMk id="11" creationId="{02208429-EF08-4B00-8801-68158D165605}"/>
          </ac:spMkLst>
        </pc:spChg>
        <pc:spChg chg="add del mod">
          <ac:chgData name="Daniel Burrueco" userId="662b8ea2-258a-48be-a4d1-5b5fa12b87a8" providerId="ADAL" clId="{053C0017-8612-4740-9E82-65BAD90EEC42}" dt="2020-04-02T11:13:27.599" v="3008" actId="478"/>
          <ac:spMkLst>
            <pc:docMk/>
            <pc:sldMk cId="3852877262" sldId="340"/>
            <ac:spMk id="12" creationId="{E94849FE-2049-44A7-A7E8-823208F1B3B3}"/>
          </ac:spMkLst>
        </pc:spChg>
        <pc:picChg chg="add mod">
          <ac:chgData name="Daniel Burrueco" userId="662b8ea2-258a-48be-a4d1-5b5fa12b87a8" providerId="ADAL" clId="{053C0017-8612-4740-9E82-65BAD90EEC42}" dt="2020-04-02T11:04:28.413" v="2762" actId="1076"/>
          <ac:picMkLst>
            <pc:docMk/>
            <pc:sldMk cId="3852877262" sldId="340"/>
            <ac:picMk id="7" creationId="{7A9439CE-1B2E-40DA-93A9-5DD69D2C4540}"/>
          </ac:picMkLst>
        </pc:picChg>
        <pc:picChg chg="add mod">
          <ac:chgData name="Daniel Burrueco" userId="662b8ea2-258a-48be-a4d1-5b5fa12b87a8" providerId="ADAL" clId="{053C0017-8612-4740-9E82-65BAD90EEC42}" dt="2020-04-02T11:13:31.857" v="3009" actId="1076"/>
          <ac:picMkLst>
            <pc:docMk/>
            <pc:sldMk cId="3852877262" sldId="340"/>
            <ac:picMk id="2050" creationId="{211BFB0C-35AC-4FE2-BEE0-BAAF4F916657}"/>
          </ac:picMkLst>
        </pc:picChg>
        <pc:picChg chg="add mod">
          <ac:chgData name="Daniel Burrueco" userId="662b8ea2-258a-48be-a4d1-5b5fa12b87a8" providerId="ADAL" clId="{053C0017-8612-4740-9E82-65BAD90EEC42}" dt="2020-04-02T11:07:04.357" v="2990" actId="1038"/>
          <ac:picMkLst>
            <pc:docMk/>
            <pc:sldMk cId="3852877262" sldId="340"/>
            <ac:picMk id="2052" creationId="{E60A52D1-3B0D-4517-A2DE-2DACBFC350C0}"/>
          </ac:picMkLst>
        </pc:picChg>
        <pc:picChg chg="add mod">
          <ac:chgData name="Daniel Burrueco" userId="662b8ea2-258a-48be-a4d1-5b5fa12b87a8" providerId="ADAL" clId="{053C0017-8612-4740-9E82-65BAD90EEC42}" dt="2020-04-02T11:07:00.103" v="2964" actId="1038"/>
          <ac:picMkLst>
            <pc:docMk/>
            <pc:sldMk cId="3852877262" sldId="340"/>
            <ac:picMk id="2054" creationId="{F149A342-8645-4B81-9F0A-2A22CB7DD53F}"/>
          </ac:picMkLst>
        </pc:picChg>
        <pc:picChg chg="add mod">
          <ac:chgData name="Daniel Burrueco" userId="662b8ea2-258a-48be-a4d1-5b5fa12b87a8" providerId="ADAL" clId="{053C0017-8612-4740-9E82-65BAD90EEC42}" dt="2020-04-02T11:06:51.983" v="2941" actId="1038"/>
          <ac:picMkLst>
            <pc:docMk/>
            <pc:sldMk cId="3852877262" sldId="340"/>
            <ac:picMk id="2056" creationId="{A94EF9DB-44B7-440B-B2C8-6344641F708D}"/>
          </ac:picMkLst>
        </pc:picChg>
        <pc:picChg chg="add mod">
          <ac:chgData name="Daniel Burrueco" userId="662b8ea2-258a-48be-a4d1-5b5fa12b87a8" providerId="ADAL" clId="{053C0017-8612-4740-9E82-65BAD90EEC42}" dt="2020-04-02T11:06:47.624" v="2915" actId="1038"/>
          <ac:picMkLst>
            <pc:docMk/>
            <pc:sldMk cId="3852877262" sldId="340"/>
            <ac:picMk id="2058" creationId="{DE54E5BE-D4DD-4453-9144-5A65F5ED04B9}"/>
          </ac:picMkLst>
        </pc:picChg>
        <pc:cxnChg chg="add del mod">
          <ac:chgData name="Daniel Burrueco" userId="662b8ea2-258a-48be-a4d1-5b5fa12b87a8" providerId="ADAL" clId="{053C0017-8612-4740-9E82-65BAD90EEC42}" dt="2020-04-02T11:12:56.311" v="3003" actId="478"/>
          <ac:cxnSpMkLst>
            <pc:docMk/>
            <pc:sldMk cId="3852877262" sldId="340"/>
            <ac:cxnSpMk id="4" creationId="{9DD54DA1-5EB9-485F-BBC5-5A7226D38694}"/>
          </ac:cxnSpMkLst>
        </pc:cxnChg>
      </pc:sldChg>
      <pc:sldChg chg="addSp delSp modSp add">
        <pc:chgData name="Daniel Burrueco" userId="662b8ea2-258a-48be-a4d1-5b5fa12b87a8" providerId="ADAL" clId="{053C0017-8612-4740-9E82-65BAD90EEC42}" dt="2020-04-02T11:39:25.143" v="3147"/>
        <pc:sldMkLst>
          <pc:docMk/>
          <pc:sldMk cId="3179913394" sldId="341"/>
        </pc:sldMkLst>
        <pc:spChg chg="add del mod ord">
          <ac:chgData name="Daniel Burrueco" userId="662b8ea2-258a-48be-a4d1-5b5fa12b87a8" providerId="ADAL" clId="{053C0017-8612-4740-9E82-65BAD90EEC42}" dt="2020-04-02T11:19:12.039" v="3115" actId="478"/>
          <ac:spMkLst>
            <pc:docMk/>
            <pc:sldMk cId="3179913394" sldId="341"/>
            <ac:spMk id="2" creationId="{2F1334C9-88B6-442C-BBB4-8422928CAB62}"/>
          </ac:spMkLst>
        </pc:spChg>
        <pc:picChg chg="mod">
          <ac:chgData name="Daniel Burrueco" userId="662b8ea2-258a-48be-a4d1-5b5fa12b87a8" providerId="ADAL" clId="{053C0017-8612-4740-9E82-65BAD90EEC42}" dt="2020-04-02T11:16:22.383" v="3080" actId="14100"/>
          <ac:picMkLst>
            <pc:docMk/>
            <pc:sldMk cId="3179913394" sldId="341"/>
            <ac:picMk id="7" creationId="{7A9439CE-1B2E-40DA-93A9-5DD69D2C4540}"/>
          </ac:picMkLst>
        </pc:picChg>
        <pc:picChg chg="add del">
          <ac:chgData name="Daniel Burrueco" userId="662b8ea2-258a-48be-a4d1-5b5fa12b87a8" providerId="ADAL" clId="{053C0017-8612-4740-9E82-65BAD90EEC42}" dt="2020-04-02T11:39:25.143" v="3147"/>
          <ac:picMkLst>
            <pc:docMk/>
            <pc:sldMk cId="3179913394" sldId="341"/>
            <ac:picMk id="14" creationId="{93EFA96B-3110-4734-815B-FA0A36276E61}"/>
          </ac:picMkLst>
        </pc:picChg>
        <pc:picChg chg="mod">
          <ac:chgData name="Daniel Burrueco" userId="662b8ea2-258a-48be-a4d1-5b5fa12b87a8" providerId="ADAL" clId="{053C0017-8612-4740-9E82-65BAD90EEC42}" dt="2020-04-02T11:16:51.236" v="3090" actId="408"/>
          <ac:picMkLst>
            <pc:docMk/>
            <pc:sldMk cId="3179913394" sldId="341"/>
            <ac:picMk id="2050" creationId="{211BFB0C-35AC-4FE2-BEE0-BAAF4F916657}"/>
          </ac:picMkLst>
        </pc:picChg>
        <pc:picChg chg="mod">
          <ac:chgData name="Daniel Burrueco" userId="662b8ea2-258a-48be-a4d1-5b5fa12b87a8" providerId="ADAL" clId="{053C0017-8612-4740-9E82-65BAD90EEC42}" dt="2020-04-02T11:16:51.236" v="3090" actId="408"/>
          <ac:picMkLst>
            <pc:docMk/>
            <pc:sldMk cId="3179913394" sldId="341"/>
            <ac:picMk id="2052" creationId="{E60A52D1-3B0D-4517-A2DE-2DACBFC350C0}"/>
          </ac:picMkLst>
        </pc:picChg>
        <pc:picChg chg="mod">
          <ac:chgData name="Daniel Burrueco" userId="662b8ea2-258a-48be-a4d1-5b5fa12b87a8" providerId="ADAL" clId="{053C0017-8612-4740-9E82-65BAD90EEC42}" dt="2020-04-02T11:16:51.236" v="3090" actId="408"/>
          <ac:picMkLst>
            <pc:docMk/>
            <pc:sldMk cId="3179913394" sldId="341"/>
            <ac:picMk id="2054" creationId="{F149A342-8645-4B81-9F0A-2A22CB7DD53F}"/>
          </ac:picMkLst>
        </pc:picChg>
        <pc:picChg chg="mod">
          <ac:chgData name="Daniel Burrueco" userId="662b8ea2-258a-48be-a4d1-5b5fa12b87a8" providerId="ADAL" clId="{053C0017-8612-4740-9E82-65BAD90EEC42}" dt="2020-04-02T11:16:51.236" v="3090" actId="408"/>
          <ac:picMkLst>
            <pc:docMk/>
            <pc:sldMk cId="3179913394" sldId="341"/>
            <ac:picMk id="2056" creationId="{A94EF9DB-44B7-440B-B2C8-6344641F708D}"/>
          </ac:picMkLst>
        </pc:picChg>
        <pc:picChg chg="mod">
          <ac:chgData name="Daniel Burrueco" userId="662b8ea2-258a-48be-a4d1-5b5fa12b87a8" providerId="ADAL" clId="{053C0017-8612-4740-9E82-65BAD90EEC42}" dt="2020-04-02T11:16:51.236" v="3090" actId="408"/>
          <ac:picMkLst>
            <pc:docMk/>
            <pc:sldMk cId="3179913394" sldId="341"/>
            <ac:picMk id="2058" creationId="{DE54E5BE-D4DD-4453-9144-5A65F5ED04B9}"/>
          </ac:picMkLst>
        </pc:picChg>
        <pc:picChg chg="add del mod">
          <ac:chgData name="Daniel Burrueco" userId="662b8ea2-258a-48be-a4d1-5b5fa12b87a8" providerId="ADAL" clId="{053C0017-8612-4740-9E82-65BAD90EEC42}" dt="2020-04-02T11:31:15.103" v="3120" actId="478"/>
          <ac:picMkLst>
            <pc:docMk/>
            <pc:sldMk cId="3179913394" sldId="341"/>
            <ac:picMk id="10242" creationId="{E25D9F85-B160-4435-BFC4-BFC1A57AE04B}"/>
          </ac:picMkLst>
        </pc:picChg>
        <pc:picChg chg="add del mod">
          <ac:chgData name="Daniel Burrueco" userId="662b8ea2-258a-48be-a4d1-5b5fa12b87a8" providerId="ADAL" clId="{053C0017-8612-4740-9E82-65BAD90EEC42}" dt="2020-04-02T11:33:46.087" v="3125" actId="478"/>
          <ac:picMkLst>
            <pc:docMk/>
            <pc:sldMk cId="3179913394" sldId="341"/>
            <ac:picMk id="10244" creationId="{ABAD1CB1-93F8-4409-9664-FD9804558EC2}"/>
          </ac:picMkLst>
        </pc:picChg>
        <pc:picChg chg="add del mod">
          <ac:chgData name="Daniel Burrueco" userId="662b8ea2-258a-48be-a4d1-5b5fa12b87a8" providerId="ADAL" clId="{053C0017-8612-4740-9E82-65BAD90EEC42}" dt="2020-04-02T11:34:15.431" v="3132" actId="478"/>
          <ac:picMkLst>
            <pc:docMk/>
            <pc:sldMk cId="3179913394" sldId="341"/>
            <ac:picMk id="10246" creationId="{C99FB39D-046E-4A6B-B80C-C3B8CB8424CB}"/>
          </ac:picMkLst>
        </pc:picChg>
        <pc:picChg chg="add del mod">
          <ac:chgData name="Daniel Burrueco" userId="662b8ea2-258a-48be-a4d1-5b5fa12b87a8" providerId="ADAL" clId="{053C0017-8612-4740-9E82-65BAD90EEC42}" dt="2020-04-02T11:38:35.896" v="3141" actId="478"/>
          <ac:picMkLst>
            <pc:docMk/>
            <pc:sldMk cId="3179913394" sldId="341"/>
            <ac:picMk id="10248" creationId="{89FBCA4E-8150-4AAC-882A-BAEC46FEA2D2}"/>
          </ac:picMkLst>
        </pc:picChg>
        <pc:picChg chg="add mod">
          <ac:chgData name="Daniel Burrueco" userId="662b8ea2-258a-48be-a4d1-5b5fa12b87a8" providerId="ADAL" clId="{053C0017-8612-4740-9E82-65BAD90EEC42}" dt="2020-04-02T11:38:40.361" v="3145" actId="1076"/>
          <ac:picMkLst>
            <pc:docMk/>
            <pc:sldMk cId="3179913394" sldId="341"/>
            <ac:picMk id="10250" creationId="{5F64BAD4-A8C9-4303-A676-BDE7476F5DBA}"/>
          </ac:picMkLst>
        </pc:picChg>
      </pc:sldChg>
      <pc:sldChg chg="addSp delSp modSp add">
        <pc:chgData name="Daniel Burrueco" userId="662b8ea2-258a-48be-a4d1-5b5fa12b87a8" providerId="ADAL" clId="{053C0017-8612-4740-9E82-65BAD90EEC42}" dt="2020-04-02T11:40:44.162" v="3158" actId="1076"/>
        <pc:sldMkLst>
          <pc:docMk/>
          <pc:sldMk cId="1490888657" sldId="342"/>
        </pc:sldMkLst>
        <pc:picChg chg="add mod">
          <ac:chgData name="Daniel Burrueco" userId="662b8ea2-258a-48be-a4d1-5b5fa12b87a8" providerId="ADAL" clId="{053C0017-8612-4740-9E82-65BAD90EEC42}" dt="2020-04-02T11:40:44.162" v="3158" actId="1076"/>
          <ac:picMkLst>
            <pc:docMk/>
            <pc:sldMk cId="1490888657" sldId="342"/>
            <ac:picMk id="2" creationId="{9EB0AAA0-74F9-4365-AEF1-D1DC47557E85}"/>
          </ac:picMkLst>
        </pc:picChg>
        <pc:picChg chg="del">
          <ac:chgData name="Daniel Burrueco" userId="662b8ea2-258a-48be-a4d1-5b5fa12b87a8" providerId="ADAL" clId="{053C0017-8612-4740-9E82-65BAD90EEC42}" dt="2020-04-02T11:40:31.135" v="3152" actId="478"/>
          <ac:picMkLst>
            <pc:docMk/>
            <pc:sldMk cId="1490888657" sldId="342"/>
            <ac:picMk id="7" creationId="{7A9439CE-1B2E-40DA-93A9-5DD69D2C4540}"/>
          </ac:picMkLst>
        </pc:picChg>
        <pc:picChg chg="del">
          <ac:chgData name="Daniel Burrueco" userId="662b8ea2-258a-48be-a4d1-5b5fa12b87a8" providerId="ADAL" clId="{053C0017-8612-4740-9E82-65BAD90EEC42}" dt="2020-04-02T11:39:28.958" v="3149" actId="478"/>
          <ac:picMkLst>
            <pc:docMk/>
            <pc:sldMk cId="1490888657" sldId="342"/>
            <ac:picMk id="10250" creationId="{5F64BAD4-A8C9-4303-A676-BDE7476F5DBA}"/>
          </ac:picMkLst>
        </pc:picChg>
      </pc:sldChg>
      <pc:sldChg chg="del">
        <pc:chgData name="Daniel Burrueco" userId="662b8ea2-258a-48be-a4d1-5b5fa12b87a8" providerId="ADAL" clId="{053C0017-8612-4740-9E82-65BAD90EEC42}" dt="2020-03-25T13:58:01.312" v="81" actId="2696"/>
        <pc:sldMkLst>
          <pc:docMk/>
          <pc:sldMk cId="1418636594" sldId="343"/>
        </pc:sldMkLst>
      </pc:sldChg>
      <pc:sldChg chg="modSp add">
        <pc:chgData name="Daniel Burrueco" userId="662b8ea2-258a-48be-a4d1-5b5fa12b87a8" providerId="ADAL" clId="{053C0017-8612-4740-9E82-65BAD90EEC42}" dt="2020-04-02T20:54:35.216" v="3187" actId="20577"/>
        <pc:sldMkLst>
          <pc:docMk/>
          <pc:sldMk cId="3785165717" sldId="343"/>
        </pc:sldMkLst>
        <pc:spChg chg="mod">
          <ac:chgData name="Daniel Burrueco" userId="662b8ea2-258a-48be-a4d1-5b5fa12b87a8" providerId="ADAL" clId="{053C0017-8612-4740-9E82-65BAD90EEC42}" dt="2020-04-02T20:54:35.216" v="3187" actId="20577"/>
          <ac:spMkLst>
            <pc:docMk/>
            <pc:sldMk cId="3785165717" sldId="343"/>
            <ac:spMk id="2" creationId="{3D33FB02-1E53-425E-B5AB-E2CA4884E6F6}"/>
          </ac:spMkLst>
        </pc:spChg>
        <pc:spChg chg="mod">
          <ac:chgData name="Daniel Burrueco" userId="662b8ea2-258a-48be-a4d1-5b5fa12b87a8" providerId="ADAL" clId="{053C0017-8612-4740-9E82-65BAD90EEC42}" dt="2020-04-02T20:54:28.648" v="3184" actId="6549"/>
          <ac:spMkLst>
            <pc:docMk/>
            <pc:sldMk cId="3785165717" sldId="343"/>
            <ac:spMk id="3" creationId="{895FB8A9-D812-4AA2-9768-52A71292A044}"/>
          </ac:spMkLst>
        </pc:spChg>
      </pc:sldChg>
      <pc:sldChg chg="modSp add">
        <pc:chgData name="Daniel Burrueco" userId="662b8ea2-258a-48be-a4d1-5b5fa12b87a8" providerId="ADAL" clId="{053C0017-8612-4740-9E82-65BAD90EEC42}" dt="2020-04-02T20:54:54.336" v="3199" actId="6549"/>
        <pc:sldMkLst>
          <pc:docMk/>
          <pc:sldMk cId="2622898024" sldId="344"/>
        </pc:sldMkLst>
        <pc:spChg chg="mod">
          <ac:chgData name="Daniel Burrueco" userId="662b8ea2-258a-48be-a4d1-5b5fa12b87a8" providerId="ADAL" clId="{053C0017-8612-4740-9E82-65BAD90EEC42}" dt="2020-04-02T20:54:42.663" v="3194" actId="20577"/>
          <ac:spMkLst>
            <pc:docMk/>
            <pc:sldMk cId="2622898024" sldId="344"/>
            <ac:spMk id="2" creationId="{3D33FB02-1E53-425E-B5AB-E2CA4884E6F6}"/>
          </ac:spMkLst>
        </pc:spChg>
        <pc:spChg chg="mod">
          <ac:chgData name="Daniel Burrueco" userId="662b8ea2-258a-48be-a4d1-5b5fa12b87a8" providerId="ADAL" clId="{053C0017-8612-4740-9E82-65BAD90EEC42}" dt="2020-04-02T20:54:54.336" v="3199" actId="6549"/>
          <ac:spMkLst>
            <pc:docMk/>
            <pc:sldMk cId="2622898024" sldId="344"/>
            <ac:spMk id="3" creationId="{895FB8A9-D812-4AA2-9768-52A71292A044}"/>
          </ac:spMkLst>
        </pc:spChg>
      </pc:sldChg>
      <pc:sldChg chg="del">
        <pc:chgData name="Daniel Burrueco" userId="662b8ea2-258a-48be-a4d1-5b5fa12b87a8" providerId="ADAL" clId="{053C0017-8612-4740-9E82-65BAD90EEC42}" dt="2020-03-25T13:58:01.322" v="82" actId="2696"/>
        <pc:sldMkLst>
          <pc:docMk/>
          <pc:sldMk cId="3860530183" sldId="344"/>
        </pc:sldMkLst>
      </pc:sldChg>
      <pc:sldChg chg="modSp add">
        <pc:chgData name="Daniel Burrueco" userId="662b8ea2-258a-48be-a4d1-5b5fa12b87a8" providerId="ADAL" clId="{053C0017-8612-4740-9E82-65BAD90EEC42}" dt="2020-04-02T21:30:46.112" v="3215" actId="6549"/>
        <pc:sldMkLst>
          <pc:docMk/>
          <pc:sldMk cId="1443789399" sldId="345"/>
        </pc:sldMkLst>
        <pc:spChg chg="mod">
          <ac:chgData name="Daniel Burrueco" userId="662b8ea2-258a-48be-a4d1-5b5fa12b87a8" providerId="ADAL" clId="{053C0017-8612-4740-9E82-65BAD90EEC42}" dt="2020-04-02T21:30:27.776" v="3208" actId="20577"/>
          <ac:spMkLst>
            <pc:docMk/>
            <pc:sldMk cId="1443789399" sldId="345"/>
            <ac:spMk id="2" creationId="{3D33FB02-1E53-425E-B5AB-E2CA4884E6F6}"/>
          </ac:spMkLst>
        </pc:spChg>
        <pc:spChg chg="mod">
          <ac:chgData name="Daniel Burrueco" userId="662b8ea2-258a-48be-a4d1-5b5fa12b87a8" providerId="ADAL" clId="{053C0017-8612-4740-9E82-65BAD90EEC42}" dt="2020-04-02T21:30:46.112" v="3215" actId="6549"/>
          <ac:spMkLst>
            <pc:docMk/>
            <pc:sldMk cId="1443789399" sldId="345"/>
            <ac:spMk id="3" creationId="{895FB8A9-D812-4AA2-9768-52A71292A044}"/>
          </ac:spMkLst>
        </pc:spChg>
      </pc:sldChg>
      <pc:sldChg chg="modSp add">
        <pc:chgData name="Daniel Burrueco" userId="662b8ea2-258a-48be-a4d1-5b5fa12b87a8" providerId="ADAL" clId="{053C0017-8612-4740-9E82-65BAD90EEC42}" dt="2020-04-02T21:31:09.472" v="3232" actId="20577"/>
        <pc:sldMkLst>
          <pc:docMk/>
          <pc:sldMk cId="949408276" sldId="346"/>
        </pc:sldMkLst>
        <pc:spChg chg="mod">
          <ac:chgData name="Daniel Burrueco" userId="662b8ea2-258a-48be-a4d1-5b5fa12b87a8" providerId="ADAL" clId="{053C0017-8612-4740-9E82-65BAD90EEC42}" dt="2020-04-02T21:30:53.207" v="3221" actId="20577"/>
          <ac:spMkLst>
            <pc:docMk/>
            <pc:sldMk cId="949408276" sldId="346"/>
            <ac:spMk id="2" creationId="{3D33FB02-1E53-425E-B5AB-E2CA4884E6F6}"/>
          </ac:spMkLst>
        </pc:spChg>
        <pc:spChg chg="mod">
          <ac:chgData name="Daniel Burrueco" userId="662b8ea2-258a-48be-a4d1-5b5fa12b87a8" providerId="ADAL" clId="{053C0017-8612-4740-9E82-65BAD90EEC42}" dt="2020-04-02T21:31:09.472" v="3232" actId="20577"/>
          <ac:spMkLst>
            <pc:docMk/>
            <pc:sldMk cId="949408276" sldId="346"/>
            <ac:spMk id="3" creationId="{895FB8A9-D812-4AA2-9768-52A71292A044}"/>
          </ac:spMkLst>
        </pc:spChg>
      </pc:sldChg>
    </pc:docChg>
  </pc:docChgLst>
  <pc:docChgLst>
    <pc:chgData name="Daniel Burrueco" userId="662b8ea2-258a-48be-a4d1-5b5fa12b87a8" providerId="ADAL" clId="{2A916DB4-FFB2-488C-8B3F-0502C49DEEBA}"/>
    <pc:docChg chg="modSld">
      <pc:chgData name="Daniel Burrueco" userId="662b8ea2-258a-48be-a4d1-5b5fa12b87a8" providerId="ADAL" clId="{2A916DB4-FFB2-488C-8B3F-0502C49DEEBA}" dt="2020-03-13T15:45:12.821" v="0"/>
      <pc:docMkLst>
        <pc:docMk/>
      </pc:docMkLst>
      <pc:sldChg chg="modTransition">
        <pc:chgData name="Daniel Burrueco" userId="662b8ea2-258a-48be-a4d1-5b5fa12b87a8" providerId="ADAL" clId="{2A916DB4-FFB2-488C-8B3F-0502C49DEEBA}" dt="2020-03-13T15:45:12.821" v="0"/>
        <pc:sldMkLst>
          <pc:docMk/>
          <pc:sldMk cId="201164726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90000">
                <a:srgbClr val="FFFF00"/>
              </a:gs>
              <a:gs pos="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54" y="3942376"/>
            <a:ext cx="9026142" cy="27874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022" y="722994"/>
            <a:ext cx="7251207" cy="1633731"/>
          </a:xfrm>
          <a:prstGeom prst="rect">
            <a:avLst/>
          </a:prstGeom>
        </p:spPr>
      </p:pic>
      <p:sp>
        <p:nvSpPr>
          <p:cNvPr id="17" name="CuadroTexto 16"/>
          <p:cNvSpPr txBox="1"/>
          <p:nvPr userDrawn="1"/>
        </p:nvSpPr>
        <p:spPr>
          <a:xfrm>
            <a:off x="4083563" y="4585568"/>
            <a:ext cx="5037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>
                <a:latin typeface="TrashHand" panose="00000400000000000000" pitchFamily="2" charset="0"/>
              </a:rPr>
              <a:t>Máster Data Science</a:t>
            </a:r>
          </a:p>
        </p:txBody>
      </p:sp>
      <p:sp>
        <p:nvSpPr>
          <p:cNvPr id="19" name="CuadroTexto 18"/>
          <p:cNvSpPr txBox="1"/>
          <p:nvPr userDrawn="1"/>
        </p:nvSpPr>
        <p:spPr>
          <a:xfrm>
            <a:off x="5544402" y="5355009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Daniel Burrueco</a:t>
            </a:r>
            <a:endParaRPr lang="es-ES"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317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940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75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993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28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8978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94160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999586"/>
            <a:ext cx="6798736" cy="3444997"/>
          </a:xfrm>
          <a:prstGeom prst="rect">
            <a:avLst/>
          </a:prstGeom>
        </p:spPr>
        <p:txBody>
          <a:bodyPr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53003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754" y="2892117"/>
            <a:ext cx="3337560" cy="3447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040" y="2892117"/>
            <a:ext cx="3337560" cy="3447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C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FFC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C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C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/>
          <a:lstStyle/>
          <a:p>
            <a:fld id="{35E2C831-D356-4170-8C02-468989B55DBF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/>
          <a:lstStyle/>
          <a:p>
            <a:fld id="{1E48A28E-047F-456C-9E87-EBF468AA978C}" type="slidenum">
              <a:rPr lang="es-ES" smtClean="0"/>
              <a:t>‹Nº›</a:t>
            </a:fld>
            <a:endParaRPr lang="es-E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5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9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80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255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838236" y="140676"/>
            <a:ext cx="2136953" cy="590843"/>
          </a:xfrm>
          <a:prstGeom prst="rect">
            <a:avLst/>
          </a:prstGeom>
        </p:spPr>
      </p:pic>
      <p:sp>
        <p:nvSpPr>
          <p:cNvPr id="13" name="CuadroTexto 12"/>
          <p:cNvSpPr txBox="1"/>
          <p:nvPr userDrawn="1"/>
        </p:nvSpPr>
        <p:spPr>
          <a:xfrm>
            <a:off x="267231" y="209653"/>
            <a:ext cx="3157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>
                <a:latin typeface="TrashHand" panose="00000400000000000000" pitchFamily="2" charset="0"/>
              </a:rPr>
              <a:t>Máster Data Science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0" y="880584"/>
            <a:ext cx="9144000" cy="0"/>
          </a:xfrm>
          <a:prstGeom prst="line">
            <a:avLst/>
          </a:prstGeom>
          <a:ln cmpd="sng">
            <a:gradFill flip="none" rotWithShape="1">
              <a:gsLst>
                <a:gs pos="100000">
                  <a:srgbClr val="FDBB4B"/>
                </a:gs>
                <a:gs pos="0">
                  <a:srgbClr val="FFFF0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149414"/>
            <a:ext cx="5598153" cy="57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85C1EE-54C7-4DF0-81EB-A93138C975F9}"/>
              </a:ext>
            </a:extLst>
          </p:cNvPr>
          <p:cNvSpPr txBox="1"/>
          <p:nvPr/>
        </p:nvSpPr>
        <p:spPr>
          <a:xfrm>
            <a:off x="1287290" y="3075057"/>
            <a:ext cx="6569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 err="1">
                <a:latin typeface="Lato" panose="020F0502020204030203"/>
              </a:rPr>
              <a:t>Gradient</a:t>
            </a:r>
            <a:r>
              <a:rPr lang="es-ES" sz="4000" dirty="0">
                <a:latin typeface="Lato" panose="020F0502020204030203"/>
              </a:rPr>
              <a:t> </a:t>
            </a:r>
            <a:r>
              <a:rPr lang="es-ES" sz="4000" dirty="0" err="1">
                <a:latin typeface="Lato" panose="020F0502020204030203"/>
              </a:rPr>
              <a:t>Boosting</a:t>
            </a:r>
            <a:r>
              <a:rPr lang="es-ES" sz="4000" dirty="0">
                <a:latin typeface="Lato" panose="020F0502020204030203"/>
              </a:rPr>
              <a:t> Machines</a:t>
            </a:r>
          </a:p>
        </p:txBody>
      </p:sp>
    </p:spTree>
    <p:extLst>
      <p:ext uri="{BB962C8B-B14F-4D97-AF65-F5344CB8AC3E}">
        <p14:creationId xmlns:p14="http://schemas.microsoft.com/office/powerpoint/2010/main" val="2842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EF7AC4F-1002-4F1A-95EA-F14DADB7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" y="1418147"/>
            <a:ext cx="5432297" cy="442424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8435CD8-7548-4480-AA92-20EBA3B4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56" y="1917383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F741D7C-36A6-4950-96AF-6270439EDD0B}"/>
              </a:ext>
            </a:extLst>
          </p:cNvPr>
          <p:cNvSpPr/>
          <p:nvPr/>
        </p:nvSpPr>
        <p:spPr>
          <a:xfrm>
            <a:off x="108966" y="3877056"/>
            <a:ext cx="4600194" cy="754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D22A87B-67CD-49C4-89FA-658CA7419B43}"/>
                  </a:ext>
                </a:extLst>
              </p:cNvPr>
              <p:cNvSpPr txBox="1"/>
              <p:nvPr/>
            </p:nvSpPr>
            <p:spPr>
              <a:xfrm>
                <a:off x="5643764" y="4523398"/>
                <a:ext cx="3391270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s-E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s-ES" sz="2400" dirty="0">
                    <a:latin typeface="Lato" panose="020F0502020204030203"/>
                  </a:rPr>
                  <a:t> = 0.166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D22A87B-67CD-49C4-89FA-658CA7419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64" y="4523398"/>
                <a:ext cx="3391270" cy="625812"/>
              </a:xfrm>
              <a:prstGeom prst="rect">
                <a:avLst/>
              </a:prstGeom>
              <a:blipFill>
                <a:blip r:embed="rId4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8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C2F1ED1-045B-487E-BE98-422744FE8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2" y="2249043"/>
            <a:ext cx="58769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C642D74-13EE-4A55-9552-AB765458B7D3}"/>
                  </a:ext>
                </a:extLst>
              </p:cNvPr>
              <p:cNvSpPr/>
              <p:nvPr/>
            </p:nvSpPr>
            <p:spPr>
              <a:xfrm>
                <a:off x="485116" y="1326685"/>
                <a:ext cx="428995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s-ES" i="0">
                          <a:latin typeface="Cambria Math" panose="02040503050406030204" pitchFamily="18" charset="0"/>
                        </a:rPr>
                        <m:t>eso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0">
                          <a:latin typeface="Cambria Math" panose="02040503050406030204" pitchFamily="18" charset="0"/>
                        </a:rPr>
                        <m:t>aprendiz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s-ES" i="0"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i="0"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s-ES" i="0"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i="0"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C642D74-13EE-4A55-9552-AB765458B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6" y="1326685"/>
                <a:ext cx="4289957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B9A7156-D689-49CD-9D19-A138C125ABEA}"/>
                  </a:ext>
                </a:extLst>
              </p:cNvPr>
              <p:cNvSpPr/>
              <p:nvPr/>
            </p:nvSpPr>
            <p:spPr>
              <a:xfrm>
                <a:off x="4775073" y="1303345"/>
                <a:ext cx="2607958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lin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den>
                          </m:f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i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804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B9A7156-D689-49CD-9D19-A138C125A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073" y="1303345"/>
                <a:ext cx="2607958" cy="6649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5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CEF5970-CF45-41E4-B787-A020E0EE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1" y="2359979"/>
            <a:ext cx="4124354" cy="3359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47373E5-833F-41DC-AE31-5E1BD7411813}"/>
                  </a:ext>
                </a:extLst>
              </p:cNvPr>
              <p:cNvSpPr/>
              <p:nvPr/>
            </p:nvSpPr>
            <p:spPr>
              <a:xfrm>
                <a:off x="749807" y="1748575"/>
                <a:ext cx="5144425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𝑁𝑢𝑒𝑣𝑜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𝑃𝑒𝑠𝑜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𝑎𝑛𝑡𝑒𝑟𝑖𝑜𝑟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𝑃𝑒𝑠𝑜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𝑑𝑒𝑙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𝑎𝑝𝑟𝑒𝑛𝑑𝑖𝑧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47373E5-833F-41DC-AE31-5E1BD7411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7" y="1748575"/>
                <a:ext cx="5144425" cy="378245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E941F273-5B30-45AF-8376-CE4838582299}"/>
              </a:ext>
            </a:extLst>
          </p:cNvPr>
          <p:cNvSpPr txBox="1"/>
          <p:nvPr/>
        </p:nvSpPr>
        <p:spPr>
          <a:xfrm>
            <a:off x="958795" y="1128612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Lato" panose="020F0502020204030203"/>
              </a:rPr>
              <a:t>Muestras mal clasificadas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0824447-D6B0-478A-AA99-0C4CF647AA8E}"/>
              </a:ext>
            </a:extLst>
          </p:cNvPr>
          <p:cNvSpPr/>
          <p:nvPr/>
        </p:nvSpPr>
        <p:spPr>
          <a:xfrm>
            <a:off x="99701" y="4206240"/>
            <a:ext cx="4124354" cy="594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B5B8A8-DB9A-4758-A527-8B0C2007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68" y="2602391"/>
            <a:ext cx="4493732" cy="320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90F4231-1E71-414F-B540-D8865599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1" y="2359979"/>
            <a:ext cx="4124354" cy="3359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47373E5-833F-41DC-AE31-5E1BD7411813}"/>
                  </a:ext>
                </a:extLst>
              </p:cNvPr>
              <p:cNvSpPr/>
              <p:nvPr/>
            </p:nvSpPr>
            <p:spPr>
              <a:xfrm>
                <a:off x="749807" y="1748575"/>
                <a:ext cx="5144425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𝑁𝑢𝑒𝑣𝑜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𝑃𝑒𝑠𝑜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𝑎𝑛𝑡𝑒𝑟𝑖𝑜𝑟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𝑃𝑒𝑠𝑜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𝑑𝑒𝑙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𝑎𝑝𝑟𝑒𝑛𝑑𝑖𝑧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47373E5-833F-41DC-AE31-5E1BD7411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7" y="1748575"/>
                <a:ext cx="5144425" cy="378245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E941F273-5B30-45AF-8376-CE4838582299}"/>
              </a:ext>
            </a:extLst>
          </p:cNvPr>
          <p:cNvSpPr txBox="1"/>
          <p:nvPr/>
        </p:nvSpPr>
        <p:spPr>
          <a:xfrm>
            <a:off x="958795" y="1128612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Lato" panose="020F0502020204030203"/>
              </a:rPr>
              <a:t>Muestras bien clasificadas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0824447-D6B0-478A-AA99-0C4CF647AA8E}"/>
              </a:ext>
            </a:extLst>
          </p:cNvPr>
          <p:cNvSpPr/>
          <p:nvPr/>
        </p:nvSpPr>
        <p:spPr>
          <a:xfrm>
            <a:off x="99701" y="2852928"/>
            <a:ext cx="4124354" cy="1472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DDE1BB-656D-4EDE-874B-6178232B5314}"/>
              </a:ext>
            </a:extLst>
          </p:cNvPr>
          <p:cNvSpPr/>
          <p:nvPr/>
        </p:nvSpPr>
        <p:spPr>
          <a:xfrm>
            <a:off x="96653" y="4700016"/>
            <a:ext cx="4124354" cy="1021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8C255C-5328-46DF-823B-6307A4202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0" y="2527299"/>
            <a:ext cx="4611309" cy="32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16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26C92F-FEE7-40F9-A032-C1676188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11"/>
          <a:stretch/>
        </p:blipFill>
        <p:spPr>
          <a:xfrm>
            <a:off x="425960" y="1447667"/>
            <a:ext cx="567308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2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26C92F-FEE7-40F9-A032-C1676188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91"/>
          <a:stretch/>
        </p:blipFill>
        <p:spPr>
          <a:xfrm>
            <a:off x="425960" y="1447667"/>
            <a:ext cx="690752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7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26C92F-FEE7-40F9-A032-C1676188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0" y="1447667"/>
            <a:ext cx="816406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964722-6654-47D3-B6DA-D0EC373C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" y="2119248"/>
            <a:ext cx="5547215" cy="31522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1E36D56-0B79-4304-8512-BA97CB52EF9E}"/>
              </a:ext>
            </a:extLst>
          </p:cNvPr>
          <p:cNvSpPr txBox="1"/>
          <p:nvPr/>
        </p:nvSpPr>
        <p:spPr>
          <a:xfrm>
            <a:off x="5754901" y="2155495"/>
            <a:ext cx="3063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Lato" panose="020F0502020204030203"/>
              </a:rPr>
              <a:t>Índice de Gini ponderado</a:t>
            </a:r>
          </a:p>
          <a:p>
            <a:r>
              <a:rPr lang="es-ES" sz="2000" dirty="0">
                <a:latin typeface="Lato" panose="020F0502020204030203"/>
              </a:rPr>
              <a:t>Bootstrap </a:t>
            </a:r>
            <a:r>
              <a:rPr lang="es-ES" sz="2000" dirty="0" err="1">
                <a:latin typeface="Lato" panose="020F0502020204030203"/>
              </a:rPr>
              <a:t>Dataset</a:t>
            </a:r>
            <a:endParaRPr lang="es-ES" sz="2000" dirty="0">
              <a:latin typeface="Lato" panose="020F0502020204030203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9AD7FB-3CAA-40BC-88DE-89F15E08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95" y="306324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B6E161C-46A4-4083-BE4E-E883F5A89BC1}"/>
                  </a:ext>
                </a:extLst>
              </p:cNvPr>
              <p:cNvSpPr txBox="1"/>
              <p:nvPr/>
            </p:nvSpPr>
            <p:spPr>
              <a:xfrm>
                <a:off x="2417341" y="5755810"/>
                <a:ext cx="3939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s-E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400" dirty="0">
                    <a:latin typeface="Lato" panose="020F0502020204030203"/>
                  </a:rPr>
                  <a:t> 0.1 + 0.1 = 0.2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B6E161C-46A4-4083-BE4E-E883F5A89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41" y="5755810"/>
                <a:ext cx="3939412" cy="461665"/>
              </a:xfrm>
              <a:prstGeom prst="rect">
                <a:avLst/>
              </a:prstGeom>
              <a:blipFill>
                <a:blip r:embed="rId4"/>
                <a:stretch>
                  <a:fillRect l="-464" t="-9211" r="-1238" b="-302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2E3F9405-A6E7-4BA3-B43D-6A5364149715}"/>
              </a:ext>
            </a:extLst>
          </p:cNvPr>
          <p:cNvSpPr/>
          <p:nvPr/>
        </p:nvSpPr>
        <p:spPr>
          <a:xfrm>
            <a:off x="108966" y="4251960"/>
            <a:ext cx="5510638" cy="1019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55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1FE49C-7FD7-41D8-9535-60DFDF6E4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97" y="965160"/>
            <a:ext cx="6596923" cy="57739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AAD8D6-111C-48E2-800E-03377382256B}"/>
              </a:ext>
            </a:extLst>
          </p:cNvPr>
          <p:cNvSpPr txBox="1"/>
          <p:nvPr/>
        </p:nvSpPr>
        <p:spPr>
          <a:xfrm rot="249694">
            <a:off x="1959191" y="3162991"/>
            <a:ext cx="38933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b="1" dirty="0">
                <a:latin typeface="Lato" panose="020F0502020204030203"/>
              </a:rPr>
              <a:t>Edad</a:t>
            </a:r>
            <a:r>
              <a:rPr lang="es-ES" sz="2600" dirty="0">
                <a:latin typeface="Lato" panose="020F0502020204030203"/>
              </a:rPr>
              <a:t>: 31</a:t>
            </a:r>
          </a:p>
          <a:p>
            <a:r>
              <a:rPr lang="es-ES" sz="2600" b="1" dirty="0">
                <a:latin typeface="Lato" panose="020F0502020204030203"/>
              </a:rPr>
              <a:t>Sexo</a:t>
            </a:r>
            <a:r>
              <a:rPr lang="es-ES" sz="2600" dirty="0">
                <a:latin typeface="Lato" panose="020F0502020204030203"/>
              </a:rPr>
              <a:t>: H</a:t>
            </a:r>
          </a:p>
          <a:p>
            <a:r>
              <a:rPr lang="es-ES" sz="2600" b="1" dirty="0">
                <a:latin typeface="Lato" panose="020F0502020204030203"/>
              </a:rPr>
              <a:t>Antigüedad del carné</a:t>
            </a:r>
            <a:r>
              <a:rPr lang="es-ES" sz="2600" dirty="0">
                <a:latin typeface="Lato" panose="020F0502020204030203"/>
              </a:rPr>
              <a:t>: 6</a:t>
            </a:r>
          </a:p>
          <a:p>
            <a:r>
              <a:rPr lang="es-ES" sz="2600" b="1" dirty="0">
                <a:latin typeface="Lato" panose="020F0502020204030203"/>
              </a:rPr>
              <a:t>Coche nuevo</a:t>
            </a:r>
            <a:r>
              <a:rPr lang="es-ES" sz="2600" dirty="0">
                <a:latin typeface="Lato" panose="020F0502020204030203"/>
              </a:rPr>
              <a:t>: No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E23005-5549-42A1-9843-52855C36E8DA}"/>
              </a:ext>
            </a:extLst>
          </p:cNvPr>
          <p:cNvSpPr txBox="1"/>
          <p:nvPr/>
        </p:nvSpPr>
        <p:spPr>
          <a:xfrm>
            <a:off x="446731" y="1055460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Lato" panose="020F0502020204030203"/>
              </a:rPr>
              <a:t>Predicción</a:t>
            </a:r>
          </a:p>
        </p:txBody>
      </p:sp>
    </p:spTree>
    <p:extLst>
      <p:ext uri="{BB962C8B-B14F-4D97-AF65-F5344CB8AC3E}">
        <p14:creationId xmlns:p14="http://schemas.microsoft.com/office/powerpoint/2010/main" val="111768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BBB3BD0-A4C9-4593-8B38-DA839888F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6" y="1193474"/>
            <a:ext cx="2658809" cy="1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1E8325B-09B8-4632-A150-24B1509B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1" y="4618838"/>
            <a:ext cx="2446496" cy="16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D47F17F-DD8C-41EA-921F-3CA45560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22" y="1214039"/>
            <a:ext cx="2504824" cy="16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7D57464-7C13-44A3-880A-FF7294634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62" y="4478310"/>
            <a:ext cx="2658809" cy="1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862F16BA-10F4-431B-8502-340A8058B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25" y="3299446"/>
            <a:ext cx="2446496" cy="16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D1A31D-2533-4136-8669-8FE9C3CC8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703077"/>
            <a:ext cx="2570962" cy="225023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4E45952-106E-405A-94C3-FBF4B9CB530E}"/>
              </a:ext>
            </a:extLst>
          </p:cNvPr>
          <p:cNvSpPr txBox="1"/>
          <p:nvPr/>
        </p:nvSpPr>
        <p:spPr>
          <a:xfrm rot="249694">
            <a:off x="6805157" y="1415427"/>
            <a:ext cx="186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latin typeface="Lato" panose="020F0502020204030203"/>
              </a:rPr>
              <a:t>Edad</a:t>
            </a:r>
            <a:r>
              <a:rPr lang="es-ES" sz="1100" dirty="0">
                <a:latin typeface="Lato" panose="020F0502020204030203"/>
              </a:rPr>
              <a:t>: 31</a:t>
            </a:r>
          </a:p>
          <a:p>
            <a:r>
              <a:rPr lang="es-ES" sz="1100" b="1" dirty="0">
                <a:latin typeface="Lato" panose="020F0502020204030203"/>
              </a:rPr>
              <a:t>Sexo</a:t>
            </a:r>
            <a:r>
              <a:rPr lang="es-ES" sz="1100" dirty="0">
                <a:latin typeface="Lato" panose="020F0502020204030203"/>
              </a:rPr>
              <a:t>: H</a:t>
            </a:r>
          </a:p>
          <a:p>
            <a:r>
              <a:rPr lang="es-ES" sz="1100" b="1" dirty="0">
                <a:latin typeface="Lato" panose="020F0502020204030203"/>
              </a:rPr>
              <a:t>Antigüedad del carné</a:t>
            </a:r>
            <a:r>
              <a:rPr lang="es-ES" sz="1100" dirty="0">
                <a:latin typeface="Lato" panose="020F0502020204030203"/>
              </a:rPr>
              <a:t>: 6</a:t>
            </a:r>
          </a:p>
          <a:p>
            <a:r>
              <a:rPr lang="es-ES" sz="1100" b="1" dirty="0">
                <a:latin typeface="Lato" panose="020F0502020204030203"/>
              </a:rPr>
              <a:t>Coche nuevo</a:t>
            </a:r>
            <a:r>
              <a:rPr lang="es-ES" sz="1100" dirty="0">
                <a:latin typeface="Lato" panose="020F0502020204030203"/>
              </a:rPr>
              <a:t>: No</a:t>
            </a:r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854F13C7-D4A4-44C2-8EBB-BA87882995DA}"/>
              </a:ext>
            </a:extLst>
          </p:cNvPr>
          <p:cNvSpPr/>
          <p:nvPr/>
        </p:nvSpPr>
        <p:spPr>
          <a:xfrm>
            <a:off x="2420730" y="784055"/>
            <a:ext cx="1535431" cy="678769"/>
          </a:xfrm>
          <a:prstGeom prst="wedgeEllipseCallout">
            <a:avLst>
              <a:gd name="adj1" fmla="val -44654"/>
              <a:gd name="adj2" fmla="val 692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Yo creo que va a tener un accidente</a:t>
            </a:r>
          </a:p>
        </p:txBody>
      </p:sp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BAE53CB8-44C6-4728-B04C-09A33243D80F}"/>
              </a:ext>
            </a:extLst>
          </p:cNvPr>
          <p:cNvSpPr/>
          <p:nvPr/>
        </p:nvSpPr>
        <p:spPr>
          <a:xfrm>
            <a:off x="4616005" y="362205"/>
            <a:ext cx="1535431" cy="678769"/>
          </a:xfrm>
          <a:prstGeom prst="wedgeEllipseCallout">
            <a:avLst>
              <a:gd name="adj1" fmla="val -13687"/>
              <a:gd name="adj2" fmla="val 800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Ni de broma</a:t>
            </a:r>
          </a:p>
        </p:txBody>
      </p:sp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6246B038-1CF6-4D63-950F-99B04B7C3078}"/>
              </a:ext>
            </a:extLst>
          </p:cNvPr>
          <p:cNvSpPr/>
          <p:nvPr/>
        </p:nvSpPr>
        <p:spPr>
          <a:xfrm>
            <a:off x="903018" y="3799541"/>
            <a:ext cx="1535431" cy="678769"/>
          </a:xfrm>
          <a:prstGeom prst="wedgeEllipseCallout">
            <a:avLst>
              <a:gd name="adj1" fmla="val -11900"/>
              <a:gd name="adj2" fmla="val 719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¿Es un coche nuevo? Se la pega seguro</a:t>
            </a:r>
          </a:p>
        </p:txBody>
      </p:sp>
      <p:sp>
        <p:nvSpPr>
          <p:cNvPr id="15" name="Bocadillo: ovalado 14">
            <a:extLst>
              <a:ext uri="{FF2B5EF4-FFF2-40B4-BE49-F238E27FC236}">
                <a16:creationId xmlns:a16="http://schemas.microsoft.com/office/drawing/2014/main" id="{3D3934B8-F7D5-4634-9E48-C521983BDBD9}"/>
              </a:ext>
            </a:extLst>
          </p:cNvPr>
          <p:cNvSpPr/>
          <p:nvPr/>
        </p:nvSpPr>
        <p:spPr>
          <a:xfrm>
            <a:off x="3392757" y="5089110"/>
            <a:ext cx="1535431" cy="678769"/>
          </a:xfrm>
          <a:prstGeom prst="wedgeEllipseCallout">
            <a:avLst>
              <a:gd name="adj1" fmla="val 20259"/>
              <a:gd name="adj2" fmla="val -924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Lo tendría si tuviera más de 36 años</a:t>
            </a:r>
          </a:p>
        </p:txBody>
      </p:sp>
      <p:sp>
        <p:nvSpPr>
          <p:cNvPr id="16" name="Bocadillo: ovalado 15">
            <a:extLst>
              <a:ext uri="{FF2B5EF4-FFF2-40B4-BE49-F238E27FC236}">
                <a16:creationId xmlns:a16="http://schemas.microsoft.com/office/drawing/2014/main" id="{E16E10CE-68DE-48F7-8144-5FE3B11F41AE}"/>
              </a:ext>
            </a:extLst>
          </p:cNvPr>
          <p:cNvSpPr/>
          <p:nvPr/>
        </p:nvSpPr>
        <p:spPr>
          <a:xfrm>
            <a:off x="5882497" y="3646656"/>
            <a:ext cx="1963055" cy="678769"/>
          </a:xfrm>
          <a:prstGeom prst="wedgeEllipseCallout">
            <a:avLst>
              <a:gd name="adj1" fmla="val 24428"/>
              <a:gd name="adj2" fmla="val 867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Tengo mis dudas, pero me inclino por el sí</a:t>
            </a:r>
          </a:p>
        </p:txBody>
      </p:sp>
    </p:spTree>
    <p:extLst>
      <p:ext uri="{BB962C8B-B14F-4D97-AF65-F5344CB8AC3E}">
        <p14:creationId xmlns:p14="http://schemas.microsoft.com/office/powerpoint/2010/main" val="394753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B99484-EFBB-40D5-8D3E-D6E3BB11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55" y="1357406"/>
            <a:ext cx="6984646" cy="43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5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BBB3BD0-A4C9-4593-8B38-DA839888F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6" y="1193474"/>
            <a:ext cx="2658809" cy="1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1E8325B-09B8-4632-A150-24B1509B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1" y="4618838"/>
            <a:ext cx="2446496" cy="16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D47F17F-DD8C-41EA-921F-3CA45560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22" y="1214039"/>
            <a:ext cx="2504824" cy="16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7D57464-7C13-44A3-880A-FF7294634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62" y="4478310"/>
            <a:ext cx="2658809" cy="1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862F16BA-10F4-431B-8502-340A8058B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25" y="3299446"/>
            <a:ext cx="2446496" cy="16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D1A31D-2533-4136-8669-8FE9C3CC8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703077"/>
            <a:ext cx="2570962" cy="225023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4E45952-106E-405A-94C3-FBF4B9CB530E}"/>
              </a:ext>
            </a:extLst>
          </p:cNvPr>
          <p:cNvSpPr txBox="1"/>
          <p:nvPr/>
        </p:nvSpPr>
        <p:spPr>
          <a:xfrm rot="249694">
            <a:off x="6805157" y="1415427"/>
            <a:ext cx="186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latin typeface="Lato" panose="020F0502020204030203"/>
              </a:rPr>
              <a:t>Edad</a:t>
            </a:r>
            <a:r>
              <a:rPr lang="es-ES" sz="1100" dirty="0">
                <a:latin typeface="Lato" panose="020F0502020204030203"/>
              </a:rPr>
              <a:t>: 31</a:t>
            </a:r>
          </a:p>
          <a:p>
            <a:r>
              <a:rPr lang="es-ES" sz="1100" b="1" dirty="0">
                <a:latin typeface="Lato" panose="020F0502020204030203"/>
              </a:rPr>
              <a:t>Sexo</a:t>
            </a:r>
            <a:r>
              <a:rPr lang="es-ES" sz="1100" dirty="0">
                <a:latin typeface="Lato" panose="020F0502020204030203"/>
              </a:rPr>
              <a:t>: H</a:t>
            </a:r>
          </a:p>
          <a:p>
            <a:r>
              <a:rPr lang="es-ES" sz="1100" b="1" dirty="0">
                <a:latin typeface="Lato" panose="020F0502020204030203"/>
              </a:rPr>
              <a:t>Antigüedad del carné</a:t>
            </a:r>
            <a:r>
              <a:rPr lang="es-ES" sz="1100" dirty="0">
                <a:latin typeface="Lato" panose="020F0502020204030203"/>
              </a:rPr>
              <a:t>: 6</a:t>
            </a:r>
          </a:p>
          <a:p>
            <a:r>
              <a:rPr lang="es-ES" sz="1100" b="1" dirty="0">
                <a:latin typeface="Lato" panose="020F0502020204030203"/>
              </a:rPr>
              <a:t>Coche nuevo</a:t>
            </a:r>
            <a:r>
              <a:rPr lang="es-ES" sz="1100" dirty="0">
                <a:latin typeface="Lato" panose="020F0502020204030203"/>
              </a:rPr>
              <a:t>: No</a:t>
            </a:r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854F13C7-D4A4-44C2-8EBB-BA87882995DA}"/>
              </a:ext>
            </a:extLst>
          </p:cNvPr>
          <p:cNvSpPr/>
          <p:nvPr/>
        </p:nvSpPr>
        <p:spPr>
          <a:xfrm>
            <a:off x="2420730" y="784055"/>
            <a:ext cx="1535431" cy="678769"/>
          </a:xfrm>
          <a:prstGeom prst="wedgeEllipseCallout">
            <a:avLst>
              <a:gd name="adj1" fmla="val -44654"/>
              <a:gd name="adj2" fmla="val 692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Mi peso es de 2.6</a:t>
            </a:r>
          </a:p>
        </p:txBody>
      </p:sp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BAE53CB8-44C6-4728-B04C-09A33243D80F}"/>
              </a:ext>
            </a:extLst>
          </p:cNvPr>
          <p:cNvSpPr/>
          <p:nvPr/>
        </p:nvSpPr>
        <p:spPr>
          <a:xfrm>
            <a:off x="4616005" y="362205"/>
            <a:ext cx="1535431" cy="678769"/>
          </a:xfrm>
          <a:prstGeom prst="wedgeEllipseCallout">
            <a:avLst>
              <a:gd name="adj1" fmla="val -13687"/>
              <a:gd name="adj2" fmla="val 800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El mío solo es de -3</a:t>
            </a:r>
          </a:p>
        </p:txBody>
      </p:sp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6246B038-1CF6-4D63-950F-99B04B7C3078}"/>
              </a:ext>
            </a:extLst>
          </p:cNvPr>
          <p:cNvSpPr/>
          <p:nvPr/>
        </p:nvSpPr>
        <p:spPr>
          <a:xfrm>
            <a:off x="438912" y="3799541"/>
            <a:ext cx="1999537" cy="678769"/>
          </a:xfrm>
          <a:prstGeom prst="wedgeEllipseCallout">
            <a:avLst>
              <a:gd name="adj1" fmla="val -6412"/>
              <a:gd name="adj2" fmla="val 746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Me habéis pillado, mi peso es de cero patatero</a:t>
            </a:r>
          </a:p>
        </p:txBody>
      </p:sp>
      <p:sp>
        <p:nvSpPr>
          <p:cNvPr id="15" name="Bocadillo: ovalado 14">
            <a:extLst>
              <a:ext uri="{FF2B5EF4-FFF2-40B4-BE49-F238E27FC236}">
                <a16:creationId xmlns:a16="http://schemas.microsoft.com/office/drawing/2014/main" id="{3D3934B8-F7D5-4634-9E48-C521983BDBD9}"/>
              </a:ext>
            </a:extLst>
          </p:cNvPr>
          <p:cNvSpPr/>
          <p:nvPr/>
        </p:nvSpPr>
        <p:spPr>
          <a:xfrm>
            <a:off x="3392757" y="5089110"/>
            <a:ext cx="1535431" cy="678769"/>
          </a:xfrm>
          <a:prstGeom prst="wedgeEllipseCallout">
            <a:avLst>
              <a:gd name="adj1" fmla="val 20259"/>
              <a:gd name="adj2" fmla="val -924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¡Pues yo tengo 8!</a:t>
            </a:r>
          </a:p>
        </p:txBody>
      </p:sp>
      <p:sp>
        <p:nvSpPr>
          <p:cNvPr id="16" name="Bocadillo: ovalado 15">
            <a:extLst>
              <a:ext uri="{FF2B5EF4-FFF2-40B4-BE49-F238E27FC236}">
                <a16:creationId xmlns:a16="http://schemas.microsoft.com/office/drawing/2014/main" id="{E16E10CE-68DE-48F7-8144-5FE3B11F41AE}"/>
              </a:ext>
            </a:extLst>
          </p:cNvPr>
          <p:cNvSpPr/>
          <p:nvPr/>
        </p:nvSpPr>
        <p:spPr>
          <a:xfrm>
            <a:off x="5882497" y="3646656"/>
            <a:ext cx="1963055" cy="678769"/>
          </a:xfrm>
          <a:prstGeom prst="wedgeEllipseCallout">
            <a:avLst>
              <a:gd name="adj1" fmla="val 24428"/>
              <a:gd name="adj2" fmla="val 867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Lato" panose="020F0502020204030203"/>
              </a:rPr>
              <a:t>Mi peso es -1, vale olvidadme</a:t>
            </a:r>
          </a:p>
        </p:txBody>
      </p:sp>
    </p:spTree>
    <p:extLst>
      <p:ext uri="{BB962C8B-B14F-4D97-AF65-F5344CB8AC3E}">
        <p14:creationId xmlns:p14="http://schemas.microsoft.com/office/powerpoint/2010/main" val="285931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1FE49C-7FD7-41D8-9535-60DFDF6E4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460"/>
            <a:ext cx="6596923" cy="57739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AAD8D6-111C-48E2-800E-03377382256B}"/>
              </a:ext>
            </a:extLst>
          </p:cNvPr>
          <p:cNvSpPr txBox="1"/>
          <p:nvPr/>
        </p:nvSpPr>
        <p:spPr>
          <a:xfrm rot="249694">
            <a:off x="966594" y="3253291"/>
            <a:ext cx="38933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b="1" dirty="0">
                <a:latin typeface="Lato" panose="020F0502020204030203"/>
              </a:rPr>
              <a:t>Edad</a:t>
            </a:r>
            <a:r>
              <a:rPr lang="es-ES" sz="2600" dirty="0">
                <a:latin typeface="Lato" panose="020F0502020204030203"/>
              </a:rPr>
              <a:t>: 31</a:t>
            </a:r>
          </a:p>
          <a:p>
            <a:r>
              <a:rPr lang="es-ES" sz="2600" b="1" dirty="0">
                <a:latin typeface="Lato" panose="020F0502020204030203"/>
              </a:rPr>
              <a:t>Sexo</a:t>
            </a:r>
            <a:r>
              <a:rPr lang="es-ES" sz="2600" dirty="0">
                <a:latin typeface="Lato" panose="020F0502020204030203"/>
              </a:rPr>
              <a:t>: H</a:t>
            </a:r>
          </a:p>
          <a:p>
            <a:r>
              <a:rPr lang="es-ES" sz="2600" b="1" dirty="0">
                <a:latin typeface="Lato" panose="020F0502020204030203"/>
              </a:rPr>
              <a:t>Antigüedad del carné</a:t>
            </a:r>
            <a:r>
              <a:rPr lang="es-ES" sz="2600" dirty="0">
                <a:latin typeface="Lato" panose="020F0502020204030203"/>
              </a:rPr>
              <a:t>: 6</a:t>
            </a:r>
          </a:p>
          <a:p>
            <a:r>
              <a:rPr lang="es-ES" sz="2600" b="1" dirty="0">
                <a:latin typeface="Lato" panose="020F0502020204030203"/>
              </a:rPr>
              <a:t>Coche nuevo</a:t>
            </a:r>
            <a:r>
              <a:rPr lang="es-ES" sz="2600" dirty="0">
                <a:latin typeface="Lato" panose="020F0502020204030203"/>
              </a:rPr>
              <a:t>: No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E23005-5549-42A1-9843-52855C36E8DA}"/>
              </a:ext>
            </a:extLst>
          </p:cNvPr>
          <p:cNvSpPr txBox="1"/>
          <p:nvPr/>
        </p:nvSpPr>
        <p:spPr>
          <a:xfrm>
            <a:off x="446731" y="1055460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Lato" panose="020F0502020204030203"/>
              </a:rPr>
              <a:t>Predicción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ED1598-D2D5-44B7-8948-CDFAE8F8C659}"/>
              </a:ext>
            </a:extLst>
          </p:cNvPr>
          <p:cNvSpPr txBox="1"/>
          <p:nvPr/>
        </p:nvSpPr>
        <p:spPr>
          <a:xfrm>
            <a:off x="6096126" y="1488447"/>
            <a:ext cx="264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Lato" panose="020F0502020204030203"/>
              </a:rPr>
              <a:t>Resumen de la votación: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1C3904-3658-4F0F-8EEE-D5CF0819C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00" y="2093991"/>
            <a:ext cx="2070900" cy="1097250"/>
          </a:xfrm>
          <a:prstGeom prst="rect">
            <a:avLst/>
          </a:prstGeom>
        </p:spPr>
      </p:pic>
      <p:sp>
        <p:nvSpPr>
          <p:cNvPr id="9" name="Explosión: 8 puntos 8">
            <a:extLst>
              <a:ext uri="{FF2B5EF4-FFF2-40B4-BE49-F238E27FC236}">
                <a16:creationId xmlns:a16="http://schemas.microsoft.com/office/drawing/2014/main" id="{E8C67F23-6DD5-493E-AA95-E8247A14CD4F}"/>
              </a:ext>
            </a:extLst>
          </p:cNvPr>
          <p:cNvSpPr/>
          <p:nvPr/>
        </p:nvSpPr>
        <p:spPr>
          <a:xfrm>
            <a:off x="6539873" y="4146241"/>
            <a:ext cx="2260438" cy="2203704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ato" panose="020F0502020204030203"/>
              </a:rPr>
              <a:t>¡No se la pega!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ED7FBCD-589D-414C-A286-A0463C403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200" y="3377485"/>
            <a:ext cx="2867400" cy="2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3FB02-1E53-425E-B5AB-E2CA4884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</a:t>
            </a:r>
            <a:r>
              <a:rPr lang="es-ES" dirty="0" err="1"/>
              <a:t>AdaBoost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FB8A9-D812-4AA2-9768-52A71292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Fácil de implementar</a:t>
            </a:r>
          </a:p>
          <a:p>
            <a:r>
              <a:rPr lang="es-ES" dirty="0"/>
              <a:t>Acepta diferentes tipos de aprendices</a:t>
            </a:r>
          </a:p>
          <a:p>
            <a:r>
              <a:rPr lang="es-ES" dirty="0"/>
              <a:t>No tiende al </a:t>
            </a:r>
            <a:r>
              <a:rPr lang="es-ES" dirty="0" err="1"/>
              <a:t>sobreentrenamiento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16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3FB02-1E53-425E-B5AB-E2CA4884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 de </a:t>
            </a:r>
            <a:r>
              <a:rPr lang="es-ES" dirty="0" err="1"/>
              <a:t>AdaBoost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FB8A9-D812-4AA2-9768-52A71292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Sensible al ruido y a los </a:t>
            </a:r>
            <a:r>
              <a:rPr lang="es-ES" dirty="0" err="1"/>
              <a:t>outliers</a:t>
            </a:r>
            <a:endParaRPr lang="es-ES" dirty="0"/>
          </a:p>
          <a:p>
            <a:r>
              <a:rPr lang="es-ES" dirty="0"/>
              <a:t>Más lento que otros algoritmos de </a:t>
            </a:r>
            <a:r>
              <a:rPr lang="es-ES" dirty="0" err="1"/>
              <a:t>Boosting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2898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 err="1"/>
              <a:t>Gradient</a:t>
            </a:r>
            <a:r>
              <a:rPr lang="es-ES" b="1" dirty="0"/>
              <a:t> </a:t>
            </a:r>
            <a:r>
              <a:rPr lang="es-ES" b="1" dirty="0" err="1"/>
              <a:t>Boosting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92401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BAC46D-1A3D-485B-AAF0-BC76FF37D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1607"/>
          <a:stretch/>
        </p:blipFill>
        <p:spPr>
          <a:xfrm>
            <a:off x="1166337" y="1185549"/>
            <a:ext cx="465839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06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BAC46D-1A3D-485B-AAF0-BC76FF37D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1607"/>
          <a:stretch/>
        </p:blipFill>
        <p:spPr>
          <a:xfrm>
            <a:off x="1166337" y="1185549"/>
            <a:ext cx="4658391" cy="448690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15FC95D-7F05-45B7-A75C-1E6FBBA4E4A2}"/>
              </a:ext>
            </a:extLst>
          </p:cNvPr>
          <p:cNvSpPr/>
          <p:nvPr/>
        </p:nvSpPr>
        <p:spPr>
          <a:xfrm>
            <a:off x="4804288" y="1823655"/>
            <a:ext cx="974720" cy="38587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787AB2-390C-4376-B318-7F056925CC1F}"/>
              </a:ext>
            </a:extLst>
          </p:cNvPr>
          <p:cNvSpPr/>
          <p:nvPr/>
        </p:nvSpPr>
        <p:spPr>
          <a:xfrm>
            <a:off x="6469667" y="3058668"/>
            <a:ext cx="1078992" cy="7406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Lato" panose="020F0502020204030203"/>
              </a:rPr>
              <a:t>46,67</a:t>
            </a:r>
          </a:p>
        </p:txBody>
      </p:sp>
    </p:spTree>
    <p:extLst>
      <p:ext uri="{BB962C8B-B14F-4D97-AF65-F5344CB8AC3E}">
        <p14:creationId xmlns:p14="http://schemas.microsoft.com/office/powerpoint/2010/main" val="4060526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BAC46D-1A3D-485B-AAF0-BC76FF37D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53"/>
          <a:stretch/>
        </p:blipFill>
        <p:spPr>
          <a:xfrm>
            <a:off x="1166337" y="1185549"/>
            <a:ext cx="587454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BAC46D-1A3D-485B-AAF0-BC76FF37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37" y="1185549"/>
            <a:ext cx="681132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98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4696A1F1-BC7D-47A5-93E4-C7ED27CC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552575"/>
            <a:ext cx="81057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3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FB9CE5-ECF8-48C6-93BB-65510315D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" y="1680590"/>
            <a:ext cx="8650795" cy="428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BBEF409-60DF-45EF-B70F-A30492D512CD}"/>
              </a:ext>
            </a:extLst>
          </p:cNvPr>
          <p:cNvSpPr txBox="1"/>
          <p:nvPr/>
        </p:nvSpPr>
        <p:spPr>
          <a:xfrm>
            <a:off x="804672" y="987552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Lato" panose="020F0502020204030203"/>
              </a:rPr>
              <a:t>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325451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C833652-602F-432D-BDD2-9CEEEFD562A2}"/>
              </a:ext>
            </a:extLst>
          </p:cNvPr>
          <p:cNvSpPr/>
          <p:nvPr/>
        </p:nvSpPr>
        <p:spPr>
          <a:xfrm>
            <a:off x="13059" y="4700016"/>
            <a:ext cx="4977028" cy="21579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1D3E62-94FE-497E-A081-61996A74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" y="4493268"/>
            <a:ext cx="5107580" cy="23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CFF8A-4C2C-41D3-B824-7F5A660A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55545"/>
              </p:ext>
            </p:extLst>
          </p:nvPr>
        </p:nvGraphicFramePr>
        <p:xfrm>
          <a:off x="1673352" y="651252"/>
          <a:ext cx="7330860" cy="4106921"/>
        </p:xfrm>
        <a:graphic>
          <a:graphicData uri="http://schemas.openxmlformats.org/drawingml/2006/table">
            <a:tbl>
              <a:tblPr/>
              <a:tblGrid>
                <a:gridCol w="725480">
                  <a:extLst>
                    <a:ext uri="{9D8B030D-6E8A-4147-A177-3AD203B41FA5}">
                      <a16:colId xmlns:a16="http://schemas.microsoft.com/office/drawing/2014/main" val="3812750701"/>
                    </a:ext>
                  </a:extLst>
                </a:gridCol>
                <a:gridCol w="725480">
                  <a:extLst>
                    <a:ext uri="{9D8B030D-6E8A-4147-A177-3AD203B41FA5}">
                      <a16:colId xmlns:a16="http://schemas.microsoft.com/office/drawing/2014/main" val="1839782846"/>
                    </a:ext>
                  </a:extLst>
                </a:gridCol>
                <a:gridCol w="947805">
                  <a:extLst>
                    <a:ext uri="{9D8B030D-6E8A-4147-A177-3AD203B41FA5}">
                      <a16:colId xmlns:a16="http://schemas.microsoft.com/office/drawing/2014/main" val="299300087"/>
                    </a:ext>
                  </a:extLst>
                </a:gridCol>
                <a:gridCol w="971207">
                  <a:extLst>
                    <a:ext uri="{9D8B030D-6E8A-4147-A177-3AD203B41FA5}">
                      <a16:colId xmlns:a16="http://schemas.microsoft.com/office/drawing/2014/main" val="2273911274"/>
                    </a:ext>
                  </a:extLst>
                </a:gridCol>
                <a:gridCol w="842492">
                  <a:extLst>
                    <a:ext uri="{9D8B030D-6E8A-4147-A177-3AD203B41FA5}">
                      <a16:colId xmlns:a16="http://schemas.microsoft.com/office/drawing/2014/main" val="808887052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288515824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3864412421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970043497"/>
                    </a:ext>
                  </a:extLst>
                </a:gridCol>
                <a:gridCol w="783986">
                  <a:extLst>
                    <a:ext uri="{9D8B030D-6E8A-4147-A177-3AD203B41FA5}">
                      <a16:colId xmlns:a16="http://schemas.microsoft.com/office/drawing/2014/main" val="4228631140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870001601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24515923"/>
                    </a:ext>
                  </a:extLst>
                </a:gridCol>
              </a:tblGrid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Edad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Sexo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Antigüedad del carné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Coche nuevo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% prob. accidente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 del 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6270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-21,67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63497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22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34020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52563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6368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60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965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4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C833652-602F-432D-BDD2-9CEEEFD562A2}"/>
              </a:ext>
            </a:extLst>
          </p:cNvPr>
          <p:cNvSpPr/>
          <p:nvPr/>
        </p:nvSpPr>
        <p:spPr>
          <a:xfrm>
            <a:off x="13059" y="4700016"/>
            <a:ext cx="4977028" cy="21579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1D3E62-94FE-497E-A081-61996A74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" y="4493268"/>
            <a:ext cx="5107580" cy="23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CFF8A-4C2C-41D3-B824-7F5A660A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6604"/>
              </p:ext>
            </p:extLst>
          </p:nvPr>
        </p:nvGraphicFramePr>
        <p:xfrm>
          <a:off x="1673352" y="651252"/>
          <a:ext cx="7330860" cy="4106921"/>
        </p:xfrm>
        <a:graphic>
          <a:graphicData uri="http://schemas.openxmlformats.org/drawingml/2006/table">
            <a:tbl>
              <a:tblPr/>
              <a:tblGrid>
                <a:gridCol w="725480">
                  <a:extLst>
                    <a:ext uri="{9D8B030D-6E8A-4147-A177-3AD203B41FA5}">
                      <a16:colId xmlns:a16="http://schemas.microsoft.com/office/drawing/2014/main" val="3812750701"/>
                    </a:ext>
                  </a:extLst>
                </a:gridCol>
                <a:gridCol w="725480">
                  <a:extLst>
                    <a:ext uri="{9D8B030D-6E8A-4147-A177-3AD203B41FA5}">
                      <a16:colId xmlns:a16="http://schemas.microsoft.com/office/drawing/2014/main" val="1839782846"/>
                    </a:ext>
                  </a:extLst>
                </a:gridCol>
                <a:gridCol w="947805">
                  <a:extLst>
                    <a:ext uri="{9D8B030D-6E8A-4147-A177-3AD203B41FA5}">
                      <a16:colId xmlns:a16="http://schemas.microsoft.com/office/drawing/2014/main" val="299300087"/>
                    </a:ext>
                  </a:extLst>
                </a:gridCol>
                <a:gridCol w="971207">
                  <a:extLst>
                    <a:ext uri="{9D8B030D-6E8A-4147-A177-3AD203B41FA5}">
                      <a16:colId xmlns:a16="http://schemas.microsoft.com/office/drawing/2014/main" val="2273911274"/>
                    </a:ext>
                  </a:extLst>
                </a:gridCol>
                <a:gridCol w="842492">
                  <a:extLst>
                    <a:ext uri="{9D8B030D-6E8A-4147-A177-3AD203B41FA5}">
                      <a16:colId xmlns:a16="http://schemas.microsoft.com/office/drawing/2014/main" val="808887052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288515824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3864412421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970043497"/>
                    </a:ext>
                  </a:extLst>
                </a:gridCol>
                <a:gridCol w="783986">
                  <a:extLst>
                    <a:ext uri="{9D8B030D-6E8A-4147-A177-3AD203B41FA5}">
                      <a16:colId xmlns:a16="http://schemas.microsoft.com/office/drawing/2014/main" val="4228631140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870001601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24515923"/>
                    </a:ext>
                  </a:extLst>
                </a:gridCol>
              </a:tblGrid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Edad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Sexo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Antigüedad del carné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Coche nuevo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% prob. accidente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 del 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6270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-21,67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-19,1670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63497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22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34020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52563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6368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60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965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65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C833652-602F-432D-BDD2-9CEEEFD562A2}"/>
              </a:ext>
            </a:extLst>
          </p:cNvPr>
          <p:cNvSpPr/>
          <p:nvPr/>
        </p:nvSpPr>
        <p:spPr>
          <a:xfrm>
            <a:off x="13059" y="4700016"/>
            <a:ext cx="4977028" cy="21579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1D3E62-94FE-497E-A081-61996A74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" y="4493268"/>
            <a:ext cx="5107580" cy="23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CFF8A-4C2C-41D3-B824-7F5A660A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87444"/>
              </p:ext>
            </p:extLst>
          </p:nvPr>
        </p:nvGraphicFramePr>
        <p:xfrm>
          <a:off x="1673352" y="651252"/>
          <a:ext cx="7330860" cy="4106921"/>
        </p:xfrm>
        <a:graphic>
          <a:graphicData uri="http://schemas.openxmlformats.org/drawingml/2006/table">
            <a:tbl>
              <a:tblPr/>
              <a:tblGrid>
                <a:gridCol w="725480">
                  <a:extLst>
                    <a:ext uri="{9D8B030D-6E8A-4147-A177-3AD203B41FA5}">
                      <a16:colId xmlns:a16="http://schemas.microsoft.com/office/drawing/2014/main" val="3812750701"/>
                    </a:ext>
                  </a:extLst>
                </a:gridCol>
                <a:gridCol w="725480">
                  <a:extLst>
                    <a:ext uri="{9D8B030D-6E8A-4147-A177-3AD203B41FA5}">
                      <a16:colId xmlns:a16="http://schemas.microsoft.com/office/drawing/2014/main" val="1839782846"/>
                    </a:ext>
                  </a:extLst>
                </a:gridCol>
                <a:gridCol w="947805">
                  <a:extLst>
                    <a:ext uri="{9D8B030D-6E8A-4147-A177-3AD203B41FA5}">
                      <a16:colId xmlns:a16="http://schemas.microsoft.com/office/drawing/2014/main" val="299300087"/>
                    </a:ext>
                  </a:extLst>
                </a:gridCol>
                <a:gridCol w="971207">
                  <a:extLst>
                    <a:ext uri="{9D8B030D-6E8A-4147-A177-3AD203B41FA5}">
                      <a16:colId xmlns:a16="http://schemas.microsoft.com/office/drawing/2014/main" val="2273911274"/>
                    </a:ext>
                  </a:extLst>
                </a:gridCol>
                <a:gridCol w="842492">
                  <a:extLst>
                    <a:ext uri="{9D8B030D-6E8A-4147-A177-3AD203B41FA5}">
                      <a16:colId xmlns:a16="http://schemas.microsoft.com/office/drawing/2014/main" val="808887052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288515824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3864412421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970043497"/>
                    </a:ext>
                  </a:extLst>
                </a:gridCol>
                <a:gridCol w="783986">
                  <a:extLst>
                    <a:ext uri="{9D8B030D-6E8A-4147-A177-3AD203B41FA5}">
                      <a16:colId xmlns:a16="http://schemas.microsoft.com/office/drawing/2014/main" val="4228631140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870001601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24515923"/>
                    </a:ext>
                  </a:extLst>
                </a:gridCol>
              </a:tblGrid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Edad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Sexo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Antigüedad del carné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Coche nuevo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% prob. accidente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 del 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6270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-21,67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-19,1670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63497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22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-4,1670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34020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52563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6368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60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965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035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C833652-602F-432D-BDD2-9CEEEFD562A2}"/>
              </a:ext>
            </a:extLst>
          </p:cNvPr>
          <p:cNvSpPr/>
          <p:nvPr/>
        </p:nvSpPr>
        <p:spPr>
          <a:xfrm>
            <a:off x="13059" y="4700016"/>
            <a:ext cx="4977028" cy="21579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1D3E62-94FE-497E-A081-61996A74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" y="4493268"/>
            <a:ext cx="5107580" cy="23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CFF8A-4C2C-41D3-B824-7F5A660A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24810"/>
              </p:ext>
            </p:extLst>
          </p:nvPr>
        </p:nvGraphicFramePr>
        <p:xfrm>
          <a:off x="1673352" y="651252"/>
          <a:ext cx="7330860" cy="4106921"/>
        </p:xfrm>
        <a:graphic>
          <a:graphicData uri="http://schemas.openxmlformats.org/drawingml/2006/table">
            <a:tbl>
              <a:tblPr/>
              <a:tblGrid>
                <a:gridCol w="725480">
                  <a:extLst>
                    <a:ext uri="{9D8B030D-6E8A-4147-A177-3AD203B41FA5}">
                      <a16:colId xmlns:a16="http://schemas.microsoft.com/office/drawing/2014/main" val="3812750701"/>
                    </a:ext>
                  </a:extLst>
                </a:gridCol>
                <a:gridCol w="725480">
                  <a:extLst>
                    <a:ext uri="{9D8B030D-6E8A-4147-A177-3AD203B41FA5}">
                      <a16:colId xmlns:a16="http://schemas.microsoft.com/office/drawing/2014/main" val="1839782846"/>
                    </a:ext>
                  </a:extLst>
                </a:gridCol>
                <a:gridCol w="947805">
                  <a:extLst>
                    <a:ext uri="{9D8B030D-6E8A-4147-A177-3AD203B41FA5}">
                      <a16:colId xmlns:a16="http://schemas.microsoft.com/office/drawing/2014/main" val="299300087"/>
                    </a:ext>
                  </a:extLst>
                </a:gridCol>
                <a:gridCol w="971207">
                  <a:extLst>
                    <a:ext uri="{9D8B030D-6E8A-4147-A177-3AD203B41FA5}">
                      <a16:colId xmlns:a16="http://schemas.microsoft.com/office/drawing/2014/main" val="2273911274"/>
                    </a:ext>
                  </a:extLst>
                </a:gridCol>
                <a:gridCol w="842492">
                  <a:extLst>
                    <a:ext uri="{9D8B030D-6E8A-4147-A177-3AD203B41FA5}">
                      <a16:colId xmlns:a16="http://schemas.microsoft.com/office/drawing/2014/main" val="808887052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288515824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3864412421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970043497"/>
                    </a:ext>
                  </a:extLst>
                </a:gridCol>
                <a:gridCol w="783986">
                  <a:extLst>
                    <a:ext uri="{9D8B030D-6E8A-4147-A177-3AD203B41FA5}">
                      <a16:colId xmlns:a16="http://schemas.microsoft.com/office/drawing/2014/main" val="4228631140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870001601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24515923"/>
                    </a:ext>
                  </a:extLst>
                </a:gridCol>
              </a:tblGrid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Edad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Sexo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Antigüedad del carné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Coche nuevo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% prob. accidente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 del 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6270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-21,67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-19,1670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63497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22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-4,1670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34020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52563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6368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60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965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C833652-602F-432D-BDD2-9CEEEFD562A2}"/>
              </a:ext>
            </a:extLst>
          </p:cNvPr>
          <p:cNvSpPr/>
          <p:nvPr/>
        </p:nvSpPr>
        <p:spPr>
          <a:xfrm>
            <a:off x="13059" y="4700016"/>
            <a:ext cx="4977028" cy="21579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1D3E62-94FE-497E-A081-61996A74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" y="4493268"/>
            <a:ext cx="5107580" cy="23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CFF8A-4C2C-41D3-B824-7F5A660A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74131"/>
              </p:ext>
            </p:extLst>
          </p:nvPr>
        </p:nvGraphicFramePr>
        <p:xfrm>
          <a:off x="1673352" y="651252"/>
          <a:ext cx="7330860" cy="4106921"/>
        </p:xfrm>
        <a:graphic>
          <a:graphicData uri="http://schemas.openxmlformats.org/drawingml/2006/table">
            <a:tbl>
              <a:tblPr/>
              <a:tblGrid>
                <a:gridCol w="725480">
                  <a:extLst>
                    <a:ext uri="{9D8B030D-6E8A-4147-A177-3AD203B41FA5}">
                      <a16:colId xmlns:a16="http://schemas.microsoft.com/office/drawing/2014/main" val="3812750701"/>
                    </a:ext>
                  </a:extLst>
                </a:gridCol>
                <a:gridCol w="725480">
                  <a:extLst>
                    <a:ext uri="{9D8B030D-6E8A-4147-A177-3AD203B41FA5}">
                      <a16:colId xmlns:a16="http://schemas.microsoft.com/office/drawing/2014/main" val="1839782846"/>
                    </a:ext>
                  </a:extLst>
                </a:gridCol>
                <a:gridCol w="947805">
                  <a:extLst>
                    <a:ext uri="{9D8B030D-6E8A-4147-A177-3AD203B41FA5}">
                      <a16:colId xmlns:a16="http://schemas.microsoft.com/office/drawing/2014/main" val="299300087"/>
                    </a:ext>
                  </a:extLst>
                </a:gridCol>
                <a:gridCol w="971207">
                  <a:extLst>
                    <a:ext uri="{9D8B030D-6E8A-4147-A177-3AD203B41FA5}">
                      <a16:colId xmlns:a16="http://schemas.microsoft.com/office/drawing/2014/main" val="2273911274"/>
                    </a:ext>
                  </a:extLst>
                </a:gridCol>
                <a:gridCol w="842492">
                  <a:extLst>
                    <a:ext uri="{9D8B030D-6E8A-4147-A177-3AD203B41FA5}">
                      <a16:colId xmlns:a16="http://schemas.microsoft.com/office/drawing/2014/main" val="808887052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288515824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3864412421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970043497"/>
                    </a:ext>
                  </a:extLst>
                </a:gridCol>
                <a:gridCol w="783986">
                  <a:extLst>
                    <a:ext uri="{9D8B030D-6E8A-4147-A177-3AD203B41FA5}">
                      <a16:colId xmlns:a16="http://schemas.microsoft.com/office/drawing/2014/main" val="4228631140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870001601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24515923"/>
                    </a:ext>
                  </a:extLst>
                </a:gridCol>
              </a:tblGrid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Edad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Sexo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Antigüedad del carné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Coche nuevo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% prob. accidente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 del 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6270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-21,67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-19,1670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63497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22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-4,1670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34020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52563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-4,1670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6368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60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965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98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C833652-602F-432D-BDD2-9CEEEFD562A2}"/>
              </a:ext>
            </a:extLst>
          </p:cNvPr>
          <p:cNvSpPr/>
          <p:nvPr/>
        </p:nvSpPr>
        <p:spPr>
          <a:xfrm>
            <a:off x="13059" y="4700016"/>
            <a:ext cx="4977028" cy="21579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1D3E62-94FE-497E-A081-61996A74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" y="4493268"/>
            <a:ext cx="5107580" cy="23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CFF8A-4C2C-41D3-B824-7F5A660A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61730"/>
              </p:ext>
            </p:extLst>
          </p:nvPr>
        </p:nvGraphicFramePr>
        <p:xfrm>
          <a:off x="1673352" y="651252"/>
          <a:ext cx="7330860" cy="4106921"/>
        </p:xfrm>
        <a:graphic>
          <a:graphicData uri="http://schemas.openxmlformats.org/drawingml/2006/table">
            <a:tbl>
              <a:tblPr/>
              <a:tblGrid>
                <a:gridCol w="725480">
                  <a:extLst>
                    <a:ext uri="{9D8B030D-6E8A-4147-A177-3AD203B41FA5}">
                      <a16:colId xmlns:a16="http://schemas.microsoft.com/office/drawing/2014/main" val="3812750701"/>
                    </a:ext>
                  </a:extLst>
                </a:gridCol>
                <a:gridCol w="725480">
                  <a:extLst>
                    <a:ext uri="{9D8B030D-6E8A-4147-A177-3AD203B41FA5}">
                      <a16:colId xmlns:a16="http://schemas.microsoft.com/office/drawing/2014/main" val="1839782846"/>
                    </a:ext>
                  </a:extLst>
                </a:gridCol>
                <a:gridCol w="947805">
                  <a:extLst>
                    <a:ext uri="{9D8B030D-6E8A-4147-A177-3AD203B41FA5}">
                      <a16:colId xmlns:a16="http://schemas.microsoft.com/office/drawing/2014/main" val="299300087"/>
                    </a:ext>
                  </a:extLst>
                </a:gridCol>
                <a:gridCol w="971207">
                  <a:extLst>
                    <a:ext uri="{9D8B030D-6E8A-4147-A177-3AD203B41FA5}">
                      <a16:colId xmlns:a16="http://schemas.microsoft.com/office/drawing/2014/main" val="2273911274"/>
                    </a:ext>
                  </a:extLst>
                </a:gridCol>
                <a:gridCol w="842492">
                  <a:extLst>
                    <a:ext uri="{9D8B030D-6E8A-4147-A177-3AD203B41FA5}">
                      <a16:colId xmlns:a16="http://schemas.microsoft.com/office/drawing/2014/main" val="808887052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288515824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3864412421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970043497"/>
                    </a:ext>
                  </a:extLst>
                </a:gridCol>
                <a:gridCol w="783986">
                  <a:extLst>
                    <a:ext uri="{9D8B030D-6E8A-4147-A177-3AD203B41FA5}">
                      <a16:colId xmlns:a16="http://schemas.microsoft.com/office/drawing/2014/main" val="4228631140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870001601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24515923"/>
                    </a:ext>
                  </a:extLst>
                </a:gridCol>
              </a:tblGrid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Edad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Sexo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Antigüedad del carné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Coche nuevo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% prob. accidente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 del 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6270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-21,67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-19,1670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63497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22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-4,1670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34020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52563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-4,1670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6368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60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965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569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C833652-602F-432D-BDD2-9CEEEFD562A2}"/>
              </a:ext>
            </a:extLst>
          </p:cNvPr>
          <p:cNvSpPr/>
          <p:nvPr/>
        </p:nvSpPr>
        <p:spPr>
          <a:xfrm>
            <a:off x="13059" y="4700016"/>
            <a:ext cx="4977028" cy="21579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1D3E62-94FE-497E-A081-61996A74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" y="4493268"/>
            <a:ext cx="5107580" cy="23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CFF8A-4C2C-41D3-B824-7F5A660A67E5}"/>
              </a:ext>
            </a:extLst>
          </p:cNvPr>
          <p:cNvGraphicFramePr>
            <a:graphicFrameLocks noGrp="1"/>
          </p:cNvGraphicFramePr>
          <p:nvPr/>
        </p:nvGraphicFramePr>
        <p:xfrm>
          <a:off x="1673352" y="651252"/>
          <a:ext cx="7330860" cy="4106921"/>
        </p:xfrm>
        <a:graphic>
          <a:graphicData uri="http://schemas.openxmlformats.org/drawingml/2006/table">
            <a:tbl>
              <a:tblPr/>
              <a:tblGrid>
                <a:gridCol w="725480">
                  <a:extLst>
                    <a:ext uri="{9D8B030D-6E8A-4147-A177-3AD203B41FA5}">
                      <a16:colId xmlns:a16="http://schemas.microsoft.com/office/drawing/2014/main" val="3812750701"/>
                    </a:ext>
                  </a:extLst>
                </a:gridCol>
                <a:gridCol w="725480">
                  <a:extLst>
                    <a:ext uri="{9D8B030D-6E8A-4147-A177-3AD203B41FA5}">
                      <a16:colId xmlns:a16="http://schemas.microsoft.com/office/drawing/2014/main" val="1839782846"/>
                    </a:ext>
                  </a:extLst>
                </a:gridCol>
                <a:gridCol w="947805">
                  <a:extLst>
                    <a:ext uri="{9D8B030D-6E8A-4147-A177-3AD203B41FA5}">
                      <a16:colId xmlns:a16="http://schemas.microsoft.com/office/drawing/2014/main" val="299300087"/>
                    </a:ext>
                  </a:extLst>
                </a:gridCol>
                <a:gridCol w="971207">
                  <a:extLst>
                    <a:ext uri="{9D8B030D-6E8A-4147-A177-3AD203B41FA5}">
                      <a16:colId xmlns:a16="http://schemas.microsoft.com/office/drawing/2014/main" val="2273911274"/>
                    </a:ext>
                  </a:extLst>
                </a:gridCol>
                <a:gridCol w="842492">
                  <a:extLst>
                    <a:ext uri="{9D8B030D-6E8A-4147-A177-3AD203B41FA5}">
                      <a16:colId xmlns:a16="http://schemas.microsoft.com/office/drawing/2014/main" val="808887052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288515824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3864412421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970043497"/>
                    </a:ext>
                  </a:extLst>
                </a:gridCol>
                <a:gridCol w="783986">
                  <a:extLst>
                    <a:ext uri="{9D8B030D-6E8A-4147-A177-3AD203B41FA5}">
                      <a16:colId xmlns:a16="http://schemas.microsoft.com/office/drawing/2014/main" val="4228631140"/>
                    </a:ext>
                  </a:extLst>
                </a:gridCol>
                <a:gridCol w="105312">
                  <a:extLst>
                    <a:ext uri="{9D8B030D-6E8A-4147-A177-3AD203B41FA5}">
                      <a16:colId xmlns:a16="http://schemas.microsoft.com/office/drawing/2014/main" val="1870001601"/>
                    </a:ext>
                  </a:extLst>
                </a:gridCol>
                <a:gridCol w="1009237">
                  <a:extLst>
                    <a:ext uri="{9D8B030D-6E8A-4147-A177-3AD203B41FA5}">
                      <a16:colId xmlns:a16="http://schemas.microsoft.com/office/drawing/2014/main" val="24515923"/>
                    </a:ext>
                  </a:extLst>
                </a:gridCol>
              </a:tblGrid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Edad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Sexo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Antigüedad del carné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Coche nuevo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% prob. accidente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/>
                        </a:rPr>
                        <a:t>Predicción del residual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6270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-21,67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-19,1670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63497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54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22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-4,1670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34020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33,3330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52563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-4,1670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63681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25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60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13,3330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965"/>
                  </a:ext>
                </a:extLst>
              </a:tr>
              <a:tr h="58670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29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8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30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46,6667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-16,67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-19,1670</a:t>
                      </a:r>
                    </a:p>
                  </a:txBody>
                  <a:tcPr marL="8783" marR="8783" marT="878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79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57EE6A3-B71F-4DE2-9397-390AA543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124"/>
            <a:ext cx="9144000" cy="44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2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5FA8BFD-2DCF-49AB-93E0-4498F252E53A}"/>
              </a:ext>
            </a:extLst>
          </p:cNvPr>
          <p:cNvSpPr txBox="1"/>
          <p:nvPr/>
        </p:nvSpPr>
        <p:spPr>
          <a:xfrm>
            <a:off x="446731" y="1055460"/>
            <a:ext cx="403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Lato" panose="020F0502020204030203"/>
              </a:rPr>
              <a:t>Tasa de Aprendizaje (Learning </a:t>
            </a:r>
            <a:r>
              <a:rPr lang="es-ES" b="1" dirty="0" err="1">
                <a:latin typeface="Lato" panose="020F0502020204030203"/>
              </a:rPr>
              <a:t>Rate</a:t>
            </a:r>
            <a:r>
              <a:rPr lang="es-ES" b="1" dirty="0">
                <a:latin typeface="Lato" panose="020F0502020204030203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1170F5-F303-472A-B195-B77B66FB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1442559"/>
            <a:ext cx="9134856" cy="4174050"/>
          </a:xfrm>
          <a:prstGeom prst="rect">
            <a:avLst/>
          </a:prstGeom>
        </p:spPr>
      </p:pic>
      <p:sp>
        <p:nvSpPr>
          <p:cNvPr id="5" name="Flecha: curvada hacia abajo 4">
            <a:extLst>
              <a:ext uri="{FF2B5EF4-FFF2-40B4-BE49-F238E27FC236}">
                <a16:creationId xmlns:a16="http://schemas.microsoft.com/office/drawing/2014/main" id="{357F1242-BD9B-48DB-AC0B-2842AA990F0A}"/>
              </a:ext>
            </a:extLst>
          </p:cNvPr>
          <p:cNvSpPr/>
          <p:nvPr/>
        </p:nvSpPr>
        <p:spPr>
          <a:xfrm flipH="1">
            <a:off x="4590286" y="64008"/>
            <a:ext cx="4125269" cy="1406504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59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B3B72C-28BC-4293-A648-5DC4979CA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00"/>
          <a:stretch/>
        </p:blipFill>
        <p:spPr>
          <a:xfrm>
            <a:off x="0" y="1343991"/>
            <a:ext cx="5440680" cy="41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96810A6-BA6C-4E63-B867-DDF36E78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93617"/>
              </p:ext>
            </p:extLst>
          </p:nvPr>
        </p:nvGraphicFramePr>
        <p:xfrm>
          <a:off x="1264920" y="3278886"/>
          <a:ext cx="7620000" cy="8305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8291024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53933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383649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96942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009782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147144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59222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58012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279389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781276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21818"/>
                  </a:ext>
                </a:extLst>
              </a:tr>
              <a:tr h="5016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959356"/>
                  </a:ext>
                </a:extLst>
              </a:tr>
              <a:tr h="5016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333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24652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1,0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/>
                        </a:rPr>
                        <a:t>0,0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87134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25734E8-BCEB-4D9D-BFC1-D2BF522645EF}"/>
              </a:ext>
            </a:extLst>
          </p:cNvPr>
          <p:cNvSpPr txBox="1"/>
          <p:nvPr/>
        </p:nvSpPr>
        <p:spPr>
          <a:xfrm>
            <a:off x="457200" y="3283809"/>
            <a:ext cx="1056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Lato" panose="020F0502020204030203"/>
              </a:rPr>
              <a:t>Error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648183-6C00-4949-8D79-2CA3F1126053}"/>
              </a:ext>
            </a:extLst>
          </p:cNvPr>
          <p:cNvSpPr txBox="1"/>
          <p:nvPr/>
        </p:nvSpPr>
        <p:spPr>
          <a:xfrm>
            <a:off x="4033820" y="1264745"/>
            <a:ext cx="2557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>
                <a:latin typeface="Lato" panose="020F0502020204030203"/>
              </a:rPr>
              <a:t>Week</a:t>
            </a:r>
            <a:r>
              <a:rPr lang="es-ES" sz="3200" dirty="0">
                <a:latin typeface="Lato" panose="020F0502020204030203"/>
              </a:rPr>
              <a:t> </a:t>
            </a:r>
            <a:r>
              <a:rPr lang="es-ES" sz="3200" dirty="0" err="1">
                <a:latin typeface="Lato" panose="020F0502020204030203"/>
              </a:rPr>
              <a:t>learner</a:t>
            </a:r>
            <a:endParaRPr lang="es-ES" sz="3200" dirty="0">
              <a:latin typeface="Lato" panose="020F0502020204030203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13124A-F134-48BC-A2DE-EE7BAF8EEA59}"/>
              </a:ext>
            </a:extLst>
          </p:cNvPr>
          <p:cNvSpPr txBox="1"/>
          <p:nvPr/>
        </p:nvSpPr>
        <p:spPr>
          <a:xfrm>
            <a:off x="5988397" y="5451389"/>
            <a:ext cx="2747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>
                <a:latin typeface="Lato" panose="020F0502020204030203"/>
              </a:rPr>
              <a:t>Strong</a:t>
            </a:r>
            <a:r>
              <a:rPr lang="es-ES" sz="3200" dirty="0">
                <a:latin typeface="Lato" panose="020F0502020204030203"/>
              </a:rPr>
              <a:t> </a:t>
            </a:r>
            <a:r>
              <a:rPr lang="es-ES" sz="3200" dirty="0" err="1">
                <a:latin typeface="Lato" panose="020F0502020204030203"/>
              </a:rPr>
              <a:t>learner</a:t>
            </a:r>
            <a:endParaRPr lang="es-ES" sz="3200" dirty="0">
              <a:latin typeface="Lato" panose="020F0502020204030203"/>
            </a:endParaRP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9AE14937-C71D-4288-855E-A74A754AA058}"/>
              </a:ext>
            </a:extLst>
          </p:cNvPr>
          <p:cNvSpPr/>
          <p:nvPr/>
        </p:nvSpPr>
        <p:spPr>
          <a:xfrm>
            <a:off x="5061961" y="2011826"/>
            <a:ext cx="384048" cy="134035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BB088CBF-4D08-4029-8F4F-8A1A3D29A22B}"/>
              </a:ext>
            </a:extLst>
          </p:cNvPr>
          <p:cNvSpPr/>
          <p:nvPr/>
        </p:nvSpPr>
        <p:spPr>
          <a:xfrm rot="10800000">
            <a:off x="7362236" y="3813720"/>
            <a:ext cx="384048" cy="134035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832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B3B72C-28BC-4293-A648-5DC4979CA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00"/>
          <a:stretch/>
        </p:blipFill>
        <p:spPr>
          <a:xfrm>
            <a:off x="0" y="1343991"/>
            <a:ext cx="6336792" cy="41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90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00413A7-97C9-4233-8385-0CB58E460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552575"/>
            <a:ext cx="81057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55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B3B72C-28BC-4293-A648-5DC4979CA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00"/>
          <a:stretch/>
        </p:blipFill>
        <p:spPr>
          <a:xfrm>
            <a:off x="0" y="1343991"/>
            <a:ext cx="7452360" cy="41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B3B72C-28BC-4293-A648-5DC4979C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991"/>
            <a:ext cx="9144000" cy="41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3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3AF433-576D-4C3B-8CE8-0EB73AE78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3400261" y="1166497"/>
            <a:ext cx="1171739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3AF433-576D-4C3B-8CE8-0EB73AE7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61" y="1166497"/>
            <a:ext cx="234347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86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53D83A2-A0B9-47E0-BF22-C92DCA66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9" y="1171260"/>
            <a:ext cx="466790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8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11BFB0C-35AC-4FE2-BEE0-BAAF4F91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65" y="1030867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0A52D1-3B0D-4517-A2DE-2DACBFC3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16" y="5257855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49A342-8645-4B81-9F0A-2A22CB7D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03" y="4201108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94EF9DB-44B7-440B-B2C8-6344641F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77" y="2087614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E54E5BE-D4DD-4453-9144-5A65F5ED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90" y="3144361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9439CE-1B2E-40DA-93A9-5DD69D2C45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31607"/>
          <a:stretch/>
        </p:blipFill>
        <p:spPr>
          <a:xfrm>
            <a:off x="139927" y="5137150"/>
            <a:ext cx="1639886" cy="1579517"/>
          </a:xfrm>
          <a:prstGeom prst="rect">
            <a:avLst/>
          </a:prstGeom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5F64BAD4-A8C9-4303-A676-BDE7476F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7" y="1452570"/>
            <a:ext cx="3462156" cy="18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13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11BFB0C-35AC-4FE2-BEE0-BAAF4F91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65" y="1030867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0A52D1-3B0D-4517-A2DE-2DACBFC3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16" y="5257855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49A342-8645-4B81-9F0A-2A22CB7D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03" y="4201108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94EF9DB-44B7-440B-B2C8-6344641F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77" y="2087614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E54E5BE-D4DD-4453-9144-5A65F5ED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90" y="3144361"/>
            <a:ext cx="202166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EB0AAA0-74F9-4365-AEF1-D1DC47557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0" y="5947262"/>
            <a:ext cx="1789716" cy="6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88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3FB02-1E53-425E-B5AB-E2CA4884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</a:t>
            </a:r>
            <a:r>
              <a:rPr lang="es-ES" dirty="0" err="1"/>
              <a:t>Boosting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FB8A9-D812-4AA2-9768-52A71292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Compatible con datos heterogéneos (datos con diferentes escalas)</a:t>
            </a:r>
          </a:p>
          <a:p>
            <a:r>
              <a:rPr lang="es-ES" dirty="0"/>
              <a:t>Soportan diferentes funciones de pérdida</a:t>
            </a:r>
          </a:p>
          <a:p>
            <a:r>
              <a:rPr lang="es-ES" dirty="0"/>
              <a:t>Capaces de detectar de forma automática interacciones entre características predictivas (incluyendo relaciones no lineales)</a:t>
            </a:r>
          </a:p>
        </p:txBody>
      </p:sp>
    </p:spTree>
    <p:extLst>
      <p:ext uri="{BB962C8B-B14F-4D97-AF65-F5344CB8AC3E}">
        <p14:creationId xmlns:p14="http://schemas.microsoft.com/office/powerpoint/2010/main" val="144378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D76A169-6DA4-4516-B755-B5D6E6BB41FC}"/>
              </a:ext>
            </a:extLst>
          </p:cNvPr>
          <p:cNvSpPr txBox="1"/>
          <p:nvPr/>
        </p:nvSpPr>
        <p:spPr>
          <a:xfrm>
            <a:off x="804672" y="987552"/>
            <a:ext cx="274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latin typeface="Lato" panose="020F0502020204030203"/>
              </a:rPr>
              <a:t>Random</a:t>
            </a:r>
            <a:r>
              <a:rPr lang="es-ES" sz="2800" b="1" dirty="0">
                <a:latin typeface="Lato" panose="020F0502020204030203"/>
              </a:rPr>
              <a:t> Forest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8BE659-797F-4BE0-9F44-660A9B2F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7" y="2046351"/>
            <a:ext cx="75723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70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3FB02-1E53-425E-B5AB-E2CA4884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 de </a:t>
            </a:r>
            <a:r>
              <a:rPr lang="es-ES" dirty="0" err="1"/>
              <a:t>Boosting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FB8A9-D812-4AA2-9768-52A71292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Requieren un ajuste fino cuidadoso</a:t>
            </a:r>
          </a:p>
          <a:p>
            <a:r>
              <a:rPr lang="es-ES" dirty="0"/>
              <a:t>El entrenamiento puede ser lento, aunque las predicciones son rápidas</a:t>
            </a:r>
          </a:p>
          <a:p>
            <a:r>
              <a:rPr lang="es-ES" dirty="0"/>
              <a:t>No pueden extrapolar datos</a:t>
            </a:r>
          </a:p>
          <a:p>
            <a:r>
              <a:rPr lang="es-ES" dirty="0"/>
              <a:t>Complejos de interpretar</a:t>
            </a:r>
          </a:p>
        </p:txBody>
      </p:sp>
    </p:spTree>
    <p:extLst>
      <p:ext uri="{BB962C8B-B14F-4D97-AF65-F5344CB8AC3E}">
        <p14:creationId xmlns:p14="http://schemas.microsoft.com/office/powerpoint/2010/main" val="949408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5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511410-CFA4-4FBA-87B9-1AC50B8E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186"/>
            <a:ext cx="9144000" cy="51435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8CC835-A5C4-4379-8E60-E918AFA26A9A}"/>
              </a:ext>
            </a:extLst>
          </p:cNvPr>
          <p:cNvSpPr txBox="1"/>
          <p:nvPr/>
        </p:nvSpPr>
        <p:spPr>
          <a:xfrm>
            <a:off x="804672" y="987552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latin typeface="Lato" panose="020F0502020204030203"/>
              </a:rPr>
              <a:t>Boosting</a:t>
            </a:r>
            <a:endParaRPr lang="es-ES" sz="2800" b="1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15249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D749-B6DE-4D9C-8137-77772EA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3047999"/>
            <a:ext cx="6798734" cy="956733"/>
          </a:xfrm>
        </p:spPr>
        <p:txBody>
          <a:bodyPr/>
          <a:lstStyle/>
          <a:p>
            <a:r>
              <a:rPr lang="es-ES" b="1" dirty="0" err="1"/>
              <a:t>AdaBoost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4911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DB356A-C721-4157-8E45-63752F4EC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34"/>
          <a:stretch/>
        </p:blipFill>
        <p:spPr>
          <a:xfrm>
            <a:off x="1040887" y="1116395"/>
            <a:ext cx="5359913" cy="51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DB356A-C721-4157-8E45-63752F4E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87" y="1116395"/>
            <a:ext cx="6360745" cy="51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ones KSchool" id="{EEE151E1-9BD8-4146-9F91-3ADF1C526AFE}" vid="{7B327766-D322-4824-8ADC-616011D7F0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872C23FC8E1947AC8521F9A228FB4E" ma:contentTypeVersion="8" ma:contentTypeDescription="Crear nuevo documento." ma:contentTypeScope="" ma:versionID="bb8f1e04e235c8be504e364d1e55da9f">
  <xsd:schema xmlns:xsd="http://www.w3.org/2001/XMLSchema" xmlns:xs="http://www.w3.org/2001/XMLSchema" xmlns:p="http://schemas.microsoft.com/office/2006/metadata/properties" xmlns:ns2="23f58540-22b4-45ac-8bc8-ec64c7919c32" xmlns:ns3="0910e0de-ccbb-42b3-b6ce-bcc211e70987" targetNamespace="http://schemas.microsoft.com/office/2006/metadata/properties" ma:root="true" ma:fieldsID="8488e2e653b694e96f64b771c7c3e40a" ns2:_="" ns3:_="">
    <xsd:import namespace="23f58540-22b4-45ac-8bc8-ec64c7919c32"/>
    <xsd:import namespace="0910e0de-ccbb-42b3-b6ce-bcc211e709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58540-22b4-45ac-8bc8-ec64c7919c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0e0de-ccbb-42b3-b6ce-bcc211e70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497C6D-3B42-43C0-9C21-6FC53FC8C7D1}">
  <ds:schemaRefs>
    <ds:schemaRef ds:uri="http://schemas.microsoft.com/office/2006/documentManagement/types"/>
    <ds:schemaRef ds:uri="http://schemas.microsoft.com/office/2006/metadata/properties"/>
    <ds:schemaRef ds:uri="23f58540-22b4-45ac-8bc8-ec64c7919c32"/>
    <ds:schemaRef ds:uri="0910e0de-ccbb-42b3-b6ce-bcc211e70987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13DCFF7-438F-4187-A0E1-C12B59F10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58540-22b4-45ac-8bc8-ec64c7919c32"/>
    <ds:schemaRef ds:uri="0910e0de-ccbb-42b3-b6ce-bcc211e70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AD86DE-3C85-492C-ABE8-144C272E17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TSA</Template>
  <TotalTime>2820</TotalTime>
  <Words>788</Words>
  <Application>Microsoft Office PowerPoint</Application>
  <PresentationFormat>Presentación en pantalla (4:3)</PresentationFormat>
  <Paragraphs>452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8" baseType="lpstr">
      <vt:lpstr>Arial</vt:lpstr>
      <vt:lpstr>Cambria Math</vt:lpstr>
      <vt:lpstr>Garamond</vt:lpstr>
      <vt:lpstr>Lato</vt:lpstr>
      <vt:lpstr>Lato Thin</vt:lpstr>
      <vt:lpstr>TrashHand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AdaBoost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Ventajas de AdaBoost</vt:lpstr>
      <vt:lpstr>Desventajas de AdaBoost</vt:lpstr>
      <vt:lpstr>Gradient Boosting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Ventajas de Boosting</vt:lpstr>
      <vt:lpstr>Desventajas de Boosting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Burrueco</dc:creator>
  <cp:lastModifiedBy>Daniel Burrueco Del Río</cp:lastModifiedBy>
  <cp:revision>1</cp:revision>
  <dcterms:created xsi:type="dcterms:W3CDTF">2020-02-04T08:56:43Z</dcterms:created>
  <dcterms:modified xsi:type="dcterms:W3CDTF">2020-04-02T21:31:12Z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0x010100A6872C23FC8E1947AC8521F9A228FB4E</vt:lpwstr>
  </property>
</Properties>
</file>