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805"/>
    <a:srgbClr val="006729"/>
    <a:srgbClr val="E60018"/>
    <a:srgbClr val="00A3A8"/>
    <a:srgbClr val="00A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2A728-03D6-F69D-81D9-DF44508A4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5AF8BC-E3E7-4D74-8BC1-7F08CB3FB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55B93-7EED-BF55-F54F-92A810CA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9B42-D993-4818-A0BA-0D5C5200C5C5}" type="datetimeFigureOut">
              <a:rPr lang="es-MX" smtClean="0"/>
              <a:t>24/12/2023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81E665-A852-20B3-CAD2-7D852F7D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DB709-419A-8039-0A50-8FC44418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64BD-F455-476B-A2BF-671623F01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49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7F03F-1F2B-23BF-5147-1574848D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56FA1F-7530-E6AC-12B5-C2EAF0D62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0E028-AF2B-2FF6-781D-DBF9754A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9B42-D993-4818-A0BA-0D5C5200C5C5}" type="datetimeFigureOut">
              <a:rPr lang="es-MX" smtClean="0"/>
              <a:t>24/12/2023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053E11-114C-3341-77EF-67CA2167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5EFA36-617E-381B-E37F-54227367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64BD-F455-476B-A2BF-671623F01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337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2E3F25-6E06-E053-C3C4-D96E843BC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98D9FE-B3C5-EB3B-ED20-240008315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8CE808-AB94-0FEF-0303-B701F776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9B42-D993-4818-A0BA-0D5C5200C5C5}" type="datetimeFigureOut">
              <a:rPr lang="es-MX" smtClean="0"/>
              <a:t>24/12/2023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8E1AD-B88D-06F2-F65C-AF5B3573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7BE53-D5EF-ABB3-DC50-3E9A1DCB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64BD-F455-476B-A2BF-671623F01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27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9E53D-ED3E-CDF3-74F0-ACE4D93F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2264B-8D07-D6A6-728C-69FC9581B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4E1C85-1C32-0A61-53CF-C54C1846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9B42-D993-4818-A0BA-0D5C5200C5C5}" type="datetimeFigureOut">
              <a:rPr lang="es-MX" smtClean="0"/>
              <a:t>24/12/2023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CBF22A-DDDF-E719-A8AE-2C8335F4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80E42-8CD9-1301-D9A8-6324A8D4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64BD-F455-476B-A2BF-671623F01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82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B1FB3-FE3A-469D-9EBA-6403537F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8775D2-743B-AAB6-B09D-D4A8F6903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42247-D48E-B2F3-DF4A-5799FAE2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9B42-D993-4818-A0BA-0D5C5200C5C5}" type="datetimeFigureOut">
              <a:rPr lang="es-MX" smtClean="0"/>
              <a:t>24/12/2023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60F48-89B4-2F0C-D897-4EA2D6B0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EC9DD-D38E-DDB3-32E1-4D9A3B2F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64BD-F455-476B-A2BF-671623F01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59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F4789-F140-5184-5AB7-A80EC19C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BB631-A512-DAFE-2F93-81BCAB6B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6B276D-DA6C-C8B5-C513-12C88981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2BF7A1-5341-8D56-20CD-0B99B17E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9B42-D993-4818-A0BA-0D5C5200C5C5}" type="datetimeFigureOut">
              <a:rPr lang="es-MX" smtClean="0"/>
              <a:t>24/12/2023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F597A8-1381-AF64-85A5-49FAD99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6CB840-1654-5789-2070-68D2375A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64BD-F455-476B-A2BF-671623F01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5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E6D7A-B93D-79BF-B2FD-27599BB5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B1B25A-BCAF-2F23-6D62-9EFFDAAAC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5D5C74-3AE3-FF16-0303-C6E7E7C9A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2A8F98-7601-428B-2B9A-A62934D4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19A10C-F3F4-977E-C006-722A4E46B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747176-A681-1A0F-842F-7251F4E8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9B42-D993-4818-A0BA-0D5C5200C5C5}" type="datetimeFigureOut">
              <a:rPr lang="es-MX" smtClean="0"/>
              <a:t>24/12/2023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6865E7-691F-4F0A-6B56-CE4F22D8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61E18D-E1D8-B59C-E286-A01B6354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64BD-F455-476B-A2BF-671623F01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31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5A0C-2C55-EF12-EB4F-8FCB5E3A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801BEF-DD33-06F8-D39C-29FD562B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9B42-D993-4818-A0BA-0D5C5200C5C5}" type="datetimeFigureOut">
              <a:rPr lang="es-MX" smtClean="0"/>
              <a:t>24/12/2023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50B3A2-AE5E-80B8-82F4-4F61CD4F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92840D-5CA8-932D-1124-8E09766C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64BD-F455-476B-A2BF-671623F01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541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F2E1FD-1635-0DD4-BEE3-F33B6839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9B42-D993-4818-A0BA-0D5C5200C5C5}" type="datetimeFigureOut">
              <a:rPr lang="es-MX" smtClean="0"/>
              <a:t>24/12/2023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8A808B-5857-C03D-735F-0A054F5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39DA22-CD1C-C440-4D29-204F581F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64BD-F455-476B-A2BF-671623F01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95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9E383-D7FB-2EB6-8BCD-62C0A640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89782-E7B2-7D4F-3CDF-467A6ABE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7D0126-A221-8ACA-D2A7-FF2B1276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E0EE9-895C-8EFD-425C-686789CB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9B42-D993-4818-A0BA-0D5C5200C5C5}" type="datetimeFigureOut">
              <a:rPr lang="es-MX" smtClean="0"/>
              <a:t>24/12/2023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8FADA5-FE6C-D380-2BF5-8ED3287E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BC4B2E-203F-497B-4B90-00F9D64E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64BD-F455-476B-A2BF-671623F01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28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A7451-8CCE-39D7-CBF7-7FFDC3FD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43F7A2-AA57-8E53-9800-5E1EBB9E2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09F664-8F89-894C-0AED-8B50B9E94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7E55B9-032E-B3CC-3B8F-8CB5E99B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9B42-D993-4818-A0BA-0D5C5200C5C5}" type="datetimeFigureOut">
              <a:rPr lang="es-MX" smtClean="0"/>
              <a:t>24/12/2023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138A6A-1B89-DF30-D528-CD87E9C0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D2C586-D9D2-5991-C8E4-4D9002FC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C64BD-F455-476B-A2BF-671623F01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66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9363CD-8265-27EB-4831-90096151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50377C-6A7D-E46C-7DDA-02B7F49A2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BCF898-C71E-BA76-CC3E-D87AA53C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79B42-D993-4818-A0BA-0D5C5200C5C5}" type="datetimeFigureOut">
              <a:rPr lang="es-MX" smtClean="0"/>
              <a:t>24/12/2023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605AD-D682-C843-DDD9-8CCEB286E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E19CE-8E76-A928-19AE-1315F5D82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C64BD-F455-476B-A2BF-671623F018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94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2DE40D-3C4D-D03C-5BB6-A16C2B743339}"/>
              </a:ext>
            </a:extLst>
          </p:cNvPr>
          <p:cNvSpPr/>
          <p:nvPr/>
        </p:nvSpPr>
        <p:spPr>
          <a:xfrm>
            <a:off x="2636307" y="1206432"/>
            <a:ext cx="3459693" cy="662473"/>
          </a:xfrm>
          <a:prstGeom prst="rect">
            <a:avLst/>
          </a:prstGeom>
          <a:solidFill>
            <a:srgbClr val="00A3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NUEVO SEGURO</a:t>
            </a:r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556268-9155-174D-256B-47E429BB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07" y="4252611"/>
            <a:ext cx="5037221" cy="209471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3195E18-1F01-B33B-7372-B8119C3DC1C8}"/>
              </a:ext>
            </a:extLst>
          </p:cNvPr>
          <p:cNvSpPr/>
          <p:nvPr/>
        </p:nvSpPr>
        <p:spPr>
          <a:xfrm>
            <a:off x="6096001" y="1206432"/>
            <a:ext cx="1572126" cy="662473"/>
          </a:xfrm>
          <a:prstGeom prst="rect">
            <a:avLst/>
          </a:prstGeom>
          <a:solidFill>
            <a:srgbClr val="E600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4D31AC-D06D-EAAB-3575-28164536FCE3}"/>
              </a:ext>
            </a:extLst>
          </p:cNvPr>
          <p:cNvSpPr txBox="1"/>
          <p:nvPr/>
        </p:nvSpPr>
        <p:spPr>
          <a:xfrm>
            <a:off x="6096001" y="1245280"/>
            <a:ext cx="1572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descuento</a:t>
            </a:r>
            <a:endParaRPr lang="es-MX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76BB7E6-C5EF-95FD-2401-0DDB0B42E295}"/>
              </a:ext>
            </a:extLst>
          </p:cNvPr>
          <p:cNvSpPr/>
          <p:nvPr/>
        </p:nvSpPr>
        <p:spPr>
          <a:xfrm>
            <a:off x="2636307" y="193299"/>
            <a:ext cx="3459693" cy="662473"/>
          </a:xfrm>
          <a:prstGeom prst="rect">
            <a:avLst/>
          </a:prstGeom>
          <a:solidFill>
            <a:srgbClr val="0067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PROMOCI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754F39C-E66A-BF81-D264-975C697BD937}"/>
              </a:ext>
            </a:extLst>
          </p:cNvPr>
          <p:cNvSpPr/>
          <p:nvPr/>
        </p:nvSpPr>
        <p:spPr>
          <a:xfrm>
            <a:off x="6096001" y="193299"/>
            <a:ext cx="1572126" cy="662473"/>
          </a:xfrm>
          <a:prstGeom prst="rect">
            <a:avLst/>
          </a:prstGeom>
          <a:solidFill>
            <a:srgbClr val="E418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A0334F1-0693-46AC-55E7-984FE008AEE5}"/>
              </a:ext>
            </a:extLst>
          </p:cNvPr>
          <p:cNvSpPr txBox="1"/>
          <p:nvPr/>
        </p:nvSpPr>
        <p:spPr>
          <a:xfrm>
            <a:off x="6096001" y="232147"/>
            <a:ext cx="1572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descuento</a:t>
            </a:r>
            <a:endParaRPr lang="es-MX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04F1387-F1B3-3B20-0877-88A8636751A9}"/>
              </a:ext>
            </a:extLst>
          </p:cNvPr>
          <p:cNvSpPr/>
          <p:nvPr/>
        </p:nvSpPr>
        <p:spPr>
          <a:xfrm>
            <a:off x="2636307" y="2011473"/>
            <a:ext cx="5031820" cy="662473"/>
          </a:xfrm>
          <a:prstGeom prst="rect">
            <a:avLst/>
          </a:prstGeom>
          <a:solidFill>
            <a:srgbClr val="0067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83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REBECCA FERNANDA NEAVES VILLARREAL</dc:creator>
  <cp:lastModifiedBy>REBECCA FERNANDA NEAVES VILLARREAL</cp:lastModifiedBy>
  <cp:revision>1</cp:revision>
  <dcterms:created xsi:type="dcterms:W3CDTF">2023-12-25T00:26:07Z</dcterms:created>
  <dcterms:modified xsi:type="dcterms:W3CDTF">2023-12-25T01:34:48Z</dcterms:modified>
</cp:coreProperties>
</file>