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68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4F4F"/>
    <a:srgbClr val="222A34"/>
    <a:srgbClr val="00B0F0"/>
    <a:srgbClr val="FFFFFF"/>
    <a:srgbClr val="3A89C9"/>
    <a:srgbClr val="7F7F7F"/>
    <a:srgbClr val="000000"/>
    <a:srgbClr val="FF9393"/>
    <a:srgbClr val="9CC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85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DA9DB-47F5-947D-8558-7FEB3E5C7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40E070-2DAF-6813-233A-3A096E231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0AB60F-3525-AD13-F9BC-BF3A2A48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B24-9643-4F48-82D4-97CF0E5FFB9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8867E4-2AF5-E64C-33C5-C50E62B1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E53D6-E996-55E1-7370-49E233F4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4733-12C2-4675-A931-D7EB6C724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694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2AE1C-A14F-092B-A705-AC18AC3E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1D7790-B74C-C1A7-8C4B-BA1072D1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FB152-BAA2-BC37-0C74-CC153575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B24-9643-4F48-82D4-97CF0E5FFB9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F82A1-7EF0-6FB8-AD71-B5A3590A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CD9AE4-0379-3CB5-0A01-9C1EB340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4733-12C2-4675-A931-D7EB6C724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07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F09C7C-CD2B-01AC-A4AB-154A12D40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54F953-3A8F-8F46-A1CA-0A3370328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34612-06A4-CA3D-72E9-479BC2C3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B24-9643-4F48-82D4-97CF0E5FFB9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D00CC6-5017-90D1-3843-19B1261B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B78C0F-9B5B-EEA7-4976-D947F913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4733-12C2-4675-A931-D7EB6C724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325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E6E8C-2C90-EB68-D45A-FA0A4D84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796C0C-AA93-82F6-A70C-010B8C060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51B62-7941-E74C-A89B-A3316F32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B24-9643-4F48-82D4-97CF0E5FFB9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7254BD-F68E-6AE9-55A9-F7BCC26E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A286CF-8A33-A393-9C1E-8F822D76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4733-12C2-4675-A931-D7EB6C724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353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D1587-3ACC-D734-EE5F-C45F9987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919255-9707-1B78-0A3C-B728D34A6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510D9F-152F-E340-9E2F-489BE9EC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B24-9643-4F48-82D4-97CF0E5FFB9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FA1330-4F8F-AC6D-8EC7-0E63A8C7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D4141-B750-C943-29EB-940B1069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4733-12C2-4675-A931-D7EB6C724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198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0698F-A844-1BC0-1281-15742C13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1E4B0-462E-5754-9F20-A54F517A1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EE6E62-DC2D-BF33-43C5-34271E57D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A00292-3CC9-20EC-F84F-7C1BE271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B24-9643-4F48-82D4-97CF0E5FFB9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B196D2-EBE0-25DA-943D-F1C65E67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772005-445F-C421-B588-ED892699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4733-12C2-4675-A931-D7EB6C724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25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EB9B6-2748-21C7-9F38-11D39A89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86FBB5-9FE2-0808-B6B2-18F113A59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324413-8101-18A4-89CD-CCB45C88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FBDC96-0FC3-5FEE-8A75-AB8C41515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2C2992-BA43-846D-7CB8-4EB5332A0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97C2F4-C340-0408-2809-ED546FB0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B24-9643-4F48-82D4-97CF0E5FFB9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07480E-0D1C-EA33-C5E1-C4501354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759A32-7E2B-959C-7B96-B6CE4AD2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4733-12C2-4675-A931-D7EB6C724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97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449C9-62A5-65EC-DE4B-4F07ACB0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CF7D13-9510-CAB7-9131-6D9CBF1E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B24-9643-4F48-82D4-97CF0E5FFB9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95EC4F-C438-8BF2-B8E6-3BB3687E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550117-A5CB-FDE1-082E-DE8E5758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4733-12C2-4675-A931-D7EB6C724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7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C90F5C-EBBF-0DA3-F99B-48E3B6E6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B24-9643-4F48-82D4-97CF0E5FFB9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FCA3A4-54EC-A774-99D6-617DA0D2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EAEE69-539F-9850-2087-BA6076D0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4733-12C2-4675-A931-D7EB6C724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24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7D703-F368-097A-6D76-03AF17DC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8B827-8432-109D-900D-F44221C1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F2882F-7057-82F8-280C-5E1010CEB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5CFAED-2DBE-FF55-3036-85894C54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B24-9643-4F48-82D4-97CF0E5FFB9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2870D3-6C2B-F03E-1580-AF6F3239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FB5D7-853F-8A9B-BAAA-6C766D6F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4733-12C2-4675-A931-D7EB6C724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13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FC8B9-4248-AEE3-1664-7E3C7479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E608B2-30BB-653F-D5F9-37DBDB870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958372-4F83-B051-9C7B-B9922C2B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37E78-5DF9-F28A-2665-95FFF207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B24-9643-4F48-82D4-97CF0E5FFB9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CAE9E3-2A8B-E14A-987A-C5F24800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1BA972-8F32-664D-D17D-067B668B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4733-12C2-4675-A931-D7EB6C724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74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F64B07-BE35-47AE-770B-A87F528B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C284C9-6FC4-5729-775E-F0798DB5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869EB-6473-C40E-FBC3-AFD58F67A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4B24-9643-4F48-82D4-97CF0E5FFB90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0A9903-BBD6-D8BB-CE02-8A0F9CA01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0A4C1C-70C8-6FE9-9343-5D0371AEC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4733-12C2-4675-A931-D7EB6C724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89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9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AC8E747-E953-857D-4922-2112846233FE}"/>
              </a:ext>
            </a:extLst>
          </p:cNvPr>
          <p:cNvSpPr txBox="1"/>
          <p:nvPr/>
        </p:nvSpPr>
        <p:spPr>
          <a:xfrm>
            <a:off x="1302152" y="2921168"/>
            <a:ext cx="9587696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rPr>
              <a:t>AUTH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4F984BB6-FA59-5DBF-B94D-01C00F5D850D}"/>
              </a:ext>
            </a:extLst>
          </p:cNvPr>
          <p:cNvGrpSpPr/>
          <p:nvPr/>
        </p:nvGrpSpPr>
        <p:grpSpPr>
          <a:xfrm>
            <a:off x="1537219" y="4957675"/>
            <a:ext cx="6172200" cy="1477328"/>
            <a:chOff x="2563586" y="600279"/>
            <a:chExt cx="6172200" cy="1477328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2E13F56-4FD6-E4E1-16F2-E3C6F0A3BCE0}"/>
                </a:ext>
              </a:extLst>
            </p:cNvPr>
            <p:cNvSpPr txBox="1"/>
            <p:nvPr/>
          </p:nvSpPr>
          <p:spPr>
            <a:xfrm>
              <a:off x="2563586" y="600279"/>
              <a:ext cx="617220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.color1 { #222A35 };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.color2 { #9cc4e4 };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.color3 { #F2F2F2 };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.color4 { #3a89c9 };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.color5 { #f26c4f };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273CD97-5BCD-A6EE-92B4-FAB27E4E40C9}"/>
                </a:ext>
              </a:extLst>
            </p:cNvPr>
            <p:cNvSpPr/>
            <p:nvPr/>
          </p:nvSpPr>
          <p:spPr>
            <a:xfrm>
              <a:off x="4590661" y="600279"/>
              <a:ext cx="289249" cy="211484"/>
            </a:xfrm>
            <a:prstGeom prst="rect">
              <a:avLst/>
            </a:prstGeom>
            <a:solidFill>
              <a:srgbClr val="222A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E62504A-1D6C-9F6B-CC6A-B16E6FCFFF74}"/>
                </a:ext>
              </a:extLst>
            </p:cNvPr>
            <p:cNvSpPr/>
            <p:nvPr/>
          </p:nvSpPr>
          <p:spPr>
            <a:xfrm>
              <a:off x="4590660" y="916317"/>
              <a:ext cx="289249" cy="211484"/>
            </a:xfrm>
            <a:prstGeom prst="rect">
              <a:avLst/>
            </a:prstGeom>
            <a:solidFill>
              <a:srgbClr val="9CC4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F485B2C-FCA9-3575-2B59-4CC5ED009757}"/>
                </a:ext>
              </a:extLst>
            </p:cNvPr>
            <p:cNvSpPr/>
            <p:nvPr/>
          </p:nvSpPr>
          <p:spPr>
            <a:xfrm>
              <a:off x="4590659" y="1242644"/>
              <a:ext cx="289249" cy="2114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053400E-C808-90B9-C758-8EEBAADA7BBE}"/>
                </a:ext>
              </a:extLst>
            </p:cNvPr>
            <p:cNvSpPr/>
            <p:nvPr/>
          </p:nvSpPr>
          <p:spPr>
            <a:xfrm>
              <a:off x="4590658" y="1520891"/>
              <a:ext cx="289249" cy="211484"/>
            </a:xfrm>
            <a:prstGeom prst="rect">
              <a:avLst/>
            </a:prstGeom>
            <a:solidFill>
              <a:srgbClr val="3A8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1A8141D5-3BF4-AAFD-EA67-BA6B83921489}"/>
                </a:ext>
              </a:extLst>
            </p:cNvPr>
            <p:cNvSpPr/>
            <p:nvPr/>
          </p:nvSpPr>
          <p:spPr>
            <a:xfrm>
              <a:off x="4590659" y="1847218"/>
              <a:ext cx="289249" cy="211484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36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9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B8D2A46-B9EE-0227-23A3-43B1591F3BE4}"/>
              </a:ext>
            </a:extLst>
          </p:cNvPr>
          <p:cNvSpPr/>
          <p:nvPr/>
        </p:nvSpPr>
        <p:spPr>
          <a:xfrm>
            <a:off x="0" y="0"/>
            <a:ext cx="473404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F6791D1A-8C18-B193-2BAB-1592E29F8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5" y="2373248"/>
            <a:ext cx="3792518" cy="299109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A408B6D-247E-FC95-1BB3-5C83806EE2BA}"/>
              </a:ext>
            </a:extLst>
          </p:cNvPr>
          <p:cNvSpPr txBox="1"/>
          <p:nvPr/>
        </p:nvSpPr>
        <p:spPr>
          <a:xfrm>
            <a:off x="694004" y="1320354"/>
            <a:ext cx="3338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0" i="0" u="none" strike="noStrike" kern="1200" cap="none" spc="300" normalizeH="0" baseline="0" noProof="0" dirty="0" err="1">
                <a:ln>
                  <a:noFill/>
                </a:ln>
                <a:solidFill>
                  <a:srgbClr val="898B8A"/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rPr>
              <a:t>exam</a:t>
            </a:r>
            <a:r>
              <a:rPr kumimoji="0" lang="es-MX" sz="4400" b="0" i="0" u="none" strike="noStrike" kern="1200" cap="none" spc="30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 pitchFamily="34" charset="0"/>
                <a:ea typeface="STHupo" panose="020B0503020204020204" pitchFamily="2" charset="-122"/>
                <a:cs typeface="+mn-cs"/>
              </a:rPr>
              <a:t>X</a:t>
            </a:r>
            <a:endParaRPr kumimoji="0" lang="es-MX" sz="4400" b="0" i="0" u="none" strike="noStrike" kern="1200" cap="none" spc="3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 pitchFamily="34" charset="0"/>
              <a:ea typeface="STHupo" panose="020B0503020204020204" pitchFamily="2" charset="-122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D439A2C-6044-CE31-2D9B-584AB622EC72}"/>
              </a:ext>
            </a:extLst>
          </p:cNvPr>
          <p:cNvSpPr txBox="1"/>
          <p:nvPr/>
        </p:nvSpPr>
        <p:spPr>
          <a:xfrm>
            <a:off x="6675297" y="1089522"/>
            <a:ext cx="393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rPr>
              <a:t>Iniciar sesión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F3679EA-99BE-32FD-D6E9-F27585E80E7B}"/>
              </a:ext>
            </a:extLst>
          </p:cNvPr>
          <p:cNvSpPr/>
          <p:nvPr/>
        </p:nvSpPr>
        <p:spPr>
          <a:xfrm>
            <a:off x="6225445" y="1876022"/>
            <a:ext cx="4838606" cy="514688"/>
          </a:xfrm>
          <a:prstGeom prst="roundRect">
            <a:avLst>
              <a:gd name="adj" fmla="val 37455"/>
            </a:avLst>
          </a:prstGeom>
          <a:solidFill>
            <a:srgbClr val="F26C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endParaRPr kumimoji="0" lang="es-MX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5F654A2-F607-6EEC-4C3B-C1D84E726529}"/>
              </a:ext>
            </a:extLst>
          </p:cNvPr>
          <p:cNvSpPr/>
          <p:nvPr/>
        </p:nvSpPr>
        <p:spPr>
          <a:xfrm>
            <a:off x="6121271" y="1777899"/>
            <a:ext cx="710933" cy="71093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Imagen 28" descr="Forma&#10;&#10;Descripción generada automáticamente con confianza baja">
            <a:extLst>
              <a:ext uri="{FF2B5EF4-FFF2-40B4-BE49-F238E27FC236}">
                <a16:creationId xmlns:a16="http://schemas.microsoft.com/office/drawing/2014/main" id="{7C34E32A-C5F7-D26F-5B74-14FB931BF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61" y="1946095"/>
            <a:ext cx="374539" cy="374539"/>
          </a:xfrm>
          <a:prstGeom prst="rect">
            <a:avLst/>
          </a:prstGeom>
        </p:spPr>
      </p:pic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F560A799-C38E-BB8C-A8FA-0789B65174FE}"/>
              </a:ext>
            </a:extLst>
          </p:cNvPr>
          <p:cNvSpPr/>
          <p:nvPr/>
        </p:nvSpPr>
        <p:spPr>
          <a:xfrm>
            <a:off x="6225445" y="2833287"/>
            <a:ext cx="4838606" cy="514688"/>
          </a:xfrm>
          <a:prstGeom prst="roundRect">
            <a:avLst>
              <a:gd name="adj" fmla="val 37455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endParaRPr kumimoji="0" lang="es-MX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ADEE88B3-207B-4C7A-D9E6-4712F3776870}"/>
              </a:ext>
            </a:extLst>
          </p:cNvPr>
          <p:cNvSpPr/>
          <p:nvPr/>
        </p:nvSpPr>
        <p:spPr>
          <a:xfrm>
            <a:off x="6121271" y="2735164"/>
            <a:ext cx="710933" cy="71093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Imagen 43" descr="Forma&#10;&#10;Descripción generada automáticamente con confianza baja">
            <a:extLst>
              <a:ext uri="{FF2B5EF4-FFF2-40B4-BE49-F238E27FC236}">
                <a16:creationId xmlns:a16="http://schemas.microsoft.com/office/drawing/2014/main" id="{1459A3B8-EC49-EEA8-7771-394280093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95" y="2870995"/>
            <a:ext cx="439270" cy="439270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1086FEC4-CB7D-EBF7-EB9F-9F0D828B3372}"/>
              </a:ext>
            </a:extLst>
          </p:cNvPr>
          <p:cNvSpPr txBox="1"/>
          <p:nvPr/>
        </p:nvSpPr>
        <p:spPr>
          <a:xfrm>
            <a:off x="6832204" y="1937728"/>
            <a:ext cx="281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rPr>
              <a:t>Correo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oduct Sans" panose="020B0403030502040203" pitchFamily="34" charset="0"/>
              <a:ea typeface="+mn-ea"/>
              <a:cs typeface="+mn-cs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600B209-95C6-FA2A-A926-5E57DB1A0246}"/>
              </a:ext>
            </a:extLst>
          </p:cNvPr>
          <p:cNvSpPr txBox="1"/>
          <p:nvPr/>
        </p:nvSpPr>
        <p:spPr>
          <a:xfrm>
            <a:off x="6832204" y="2890575"/>
            <a:ext cx="281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rPr>
              <a:t>Contraseña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oduct Sans" panose="020B0403030502040203" pitchFamily="34" charset="0"/>
              <a:ea typeface="+mn-ea"/>
              <a:cs typeface="+mn-cs"/>
            </a:endParaRP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D04706AC-DBC7-C4C3-E532-3C47BDD57457}"/>
              </a:ext>
            </a:extLst>
          </p:cNvPr>
          <p:cNvSpPr/>
          <p:nvPr/>
        </p:nvSpPr>
        <p:spPr>
          <a:xfrm>
            <a:off x="7540819" y="4768944"/>
            <a:ext cx="2207858" cy="402496"/>
          </a:xfrm>
          <a:prstGeom prst="roundRect">
            <a:avLst>
              <a:gd name="adj" fmla="val 43702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rPr>
              <a:t>Entrar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54D39CBB-1EF3-7D93-DF42-3991EA80860A}"/>
              </a:ext>
            </a:extLst>
          </p:cNvPr>
          <p:cNvSpPr/>
          <p:nvPr/>
        </p:nvSpPr>
        <p:spPr>
          <a:xfrm>
            <a:off x="7540819" y="5276944"/>
            <a:ext cx="2207858" cy="402496"/>
          </a:xfrm>
          <a:prstGeom prst="roundRect">
            <a:avLst>
              <a:gd name="adj" fmla="val 43702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rPr>
              <a:t>Regístrate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286DD1C-CE52-56A4-7154-AC3121997B4C}"/>
              </a:ext>
            </a:extLst>
          </p:cNvPr>
          <p:cNvSpPr txBox="1"/>
          <p:nvPr/>
        </p:nvSpPr>
        <p:spPr>
          <a:xfrm>
            <a:off x="7107097" y="4145264"/>
            <a:ext cx="289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rPr>
              <a:t>¿Olvidaste tu contraseña?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rPr>
              <a:t>Haz clic aquí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F867441-A93A-5912-31D2-360A6336B07C}"/>
              </a:ext>
            </a:extLst>
          </p:cNvPr>
          <p:cNvSpPr txBox="1"/>
          <p:nvPr/>
        </p:nvSpPr>
        <p:spPr>
          <a:xfrm>
            <a:off x="2454714" y="611278"/>
            <a:ext cx="39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MX" sz="1800" b="1" i="0" u="none" strike="noStrike" kern="1200" cap="none" spc="30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 pitchFamily="34" charset="0"/>
                <a:ea typeface="STHupo" panose="020B0503020204020204" pitchFamily="2" charset="-122"/>
                <a:cs typeface="+mn-cs"/>
              </a:rPr>
              <a:t>X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35904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B8D2A46-B9EE-0227-23A3-43B1591F3BE4}"/>
              </a:ext>
            </a:extLst>
          </p:cNvPr>
          <p:cNvSpPr/>
          <p:nvPr/>
        </p:nvSpPr>
        <p:spPr>
          <a:xfrm>
            <a:off x="0" y="0"/>
            <a:ext cx="473404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A408B6D-247E-FC95-1BB3-5C83806EE2BA}"/>
              </a:ext>
            </a:extLst>
          </p:cNvPr>
          <p:cNvSpPr txBox="1"/>
          <p:nvPr/>
        </p:nvSpPr>
        <p:spPr>
          <a:xfrm>
            <a:off x="694005" y="1320355"/>
            <a:ext cx="3338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0" i="0" u="none" strike="noStrike" kern="1200" cap="none" spc="300" normalizeH="0" baseline="0" noProof="0" dirty="0">
                <a:ln>
                  <a:noFill/>
                </a:ln>
                <a:solidFill>
                  <a:srgbClr val="898B8A"/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rPr>
              <a:t>exam</a:t>
            </a:r>
            <a:r>
              <a:rPr kumimoji="0" lang="es-MX" sz="4400" b="0" i="0" u="none" strike="noStrike" kern="1200" cap="none" spc="30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D439A2C-6044-CE31-2D9B-584AB622EC72}"/>
              </a:ext>
            </a:extLst>
          </p:cNvPr>
          <p:cNvSpPr txBox="1"/>
          <p:nvPr/>
        </p:nvSpPr>
        <p:spPr>
          <a:xfrm>
            <a:off x="6675297" y="765428"/>
            <a:ext cx="393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rPr>
              <a:t>Regístrate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9F334C4-E490-985A-8451-B262FEE5AB08}"/>
              </a:ext>
            </a:extLst>
          </p:cNvPr>
          <p:cNvGrpSpPr/>
          <p:nvPr/>
        </p:nvGrpSpPr>
        <p:grpSpPr>
          <a:xfrm>
            <a:off x="6173358" y="1453263"/>
            <a:ext cx="4942780" cy="710933"/>
            <a:chOff x="6121271" y="1777899"/>
            <a:chExt cx="4942780" cy="710933"/>
          </a:xfrm>
        </p:grpSpPr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9F3679EA-99BE-32FD-D6E9-F27585E80E7B}"/>
                </a:ext>
              </a:extLst>
            </p:cNvPr>
            <p:cNvSpPr/>
            <p:nvPr/>
          </p:nvSpPr>
          <p:spPr>
            <a:xfrm>
              <a:off x="6225445" y="1876022"/>
              <a:ext cx="4838606" cy="514688"/>
            </a:xfrm>
            <a:prstGeom prst="roundRect">
              <a:avLst>
                <a:gd name="adj" fmla="val 37455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</a:t>
              </a:r>
              <a:endPara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35F654A2-F607-6EEC-4C3B-C1D84E726529}"/>
                </a:ext>
              </a:extLst>
            </p:cNvPr>
            <p:cNvSpPr/>
            <p:nvPr/>
          </p:nvSpPr>
          <p:spPr>
            <a:xfrm>
              <a:off x="6121271" y="1777899"/>
              <a:ext cx="710933" cy="710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Imagen 28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7C34E32A-C5F7-D26F-5B74-14FB931BF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161" y="1946095"/>
              <a:ext cx="374539" cy="374539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1086FEC4-CB7D-EBF7-EB9F-9F0D828B3372}"/>
                </a:ext>
              </a:extLst>
            </p:cNvPr>
            <p:cNvSpPr txBox="1"/>
            <p:nvPr/>
          </p:nvSpPr>
          <p:spPr>
            <a:xfrm>
              <a:off x="6832204" y="1937728"/>
              <a:ext cx="2812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Product Sans" panose="020B0403030502040203" pitchFamily="34" charset="0"/>
                  <a:ea typeface="+mn-ea"/>
                  <a:cs typeface="+mn-cs"/>
                </a:rPr>
                <a:t>Correo</a:t>
              </a:r>
              <a:endPara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1676E18-F63C-A230-D9EF-C95E170E7930}"/>
              </a:ext>
            </a:extLst>
          </p:cNvPr>
          <p:cNvGrpSpPr/>
          <p:nvPr/>
        </p:nvGrpSpPr>
        <p:grpSpPr>
          <a:xfrm>
            <a:off x="6173358" y="2270149"/>
            <a:ext cx="4942780" cy="710933"/>
            <a:chOff x="6121271" y="2642564"/>
            <a:chExt cx="4942780" cy="710933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F560A799-C38E-BB8C-A8FA-0789B65174FE}"/>
                </a:ext>
              </a:extLst>
            </p:cNvPr>
            <p:cNvSpPr/>
            <p:nvPr/>
          </p:nvSpPr>
          <p:spPr>
            <a:xfrm>
              <a:off x="6225445" y="2740687"/>
              <a:ext cx="4838606" cy="514688"/>
            </a:xfrm>
            <a:prstGeom prst="roundRect">
              <a:avLst>
                <a:gd name="adj" fmla="val 37455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</a:t>
              </a:r>
              <a:endPara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ADEE88B3-207B-4C7A-D9E6-4712F3776870}"/>
                </a:ext>
              </a:extLst>
            </p:cNvPr>
            <p:cNvSpPr/>
            <p:nvPr/>
          </p:nvSpPr>
          <p:spPr>
            <a:xfrm>
              <a:off x="6121271" y="2642564"/>
              <a:ext cx="710933" cy="710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4" name="Imagen 43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1459A3B8-EC49-EEA8-7771-394280093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795" y="2778395"/>
              <a:ext cx="439270" cy="439270"/>
            </a:xfrm>
            <a:prstGeom prst="rect">
              <a:avLst/>
            </a:prstGeom>
          </p:spPr>
        </p:pic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3600B209-95C6-FA2A-A926-5E57DB1A0246}"/>
                </a:ext>
              </a:extLst>
            </p:cNvPr>
            <p:cNvSpPr txBox="1"/>
            <p:nvPr/>
          </p:nvSpPr>
          <p:spPr>
            <a:xfrm>
              <a:off x="6832204" y="2797975"/>
              <a:ext cx="2812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Product Sans" panose="020B0403030502040203" pitchFamily="34" charset="0"/>
                  <a:ea typeface="+mn-ea"/>
                  <a:cs typeface="+mn-cs"/>
                </a:rPr>
                <a:t>Contraseña</a:t>
              </a:r>
              <a:endPara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D04706AC-DBC7-C4C3-E532-3C47BDD57457}"/>
              </a:ext>
            </a:extLst>
          </p:cNvPr>
          <p:cNvSpPr/>
          <p:nvPr/>
        </p:nvSpPr>
        <p:spPr>
          <a:xfrm>
            <a:off x="7592167" y="5690076"/>
            <a:ext cx="2207858" cy="402496"/>
          </a:xfrm>
          <a:prstGeom prst="roundRect">
            <a:avLst>
              <a:gd name="adj" fmla="val 43702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rPr>
              <a:t>Entrar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54D39CBB-1EF3-7D93-DF42-3991EA80860A}"/>
              </a:ext>
            </a:extLst>
          </p:cNvPr>
          <p:cNvSpPr/>
          <p:nvPr/>
        </p:nvSpPr>
        <p:spPr>
          <a:xfrm>
            <a:off x="7592167" y="6198076"/>
            <a:ext cx="2207858" cy="402496"/>
          </a:xfrm>
          <a:prstGeom prst="roundRect">
            <a:avLst>
              <a:gd name="adj" fmla="val 43702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rPr>
              <a:t>Iniciar sesión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20CAC82-6BD5-DDAC-0FC4-CD9173C2B3FA}"/>
              </a:ext>
            </a:extLst>
          </p:cNvPr>
          <p:cNvGrpSpPr/>
          <p:nvPr/>
        </p:nvGrpSpPr>
        <p:grpSpPr>
          <a:xfrm>
            <a:off x="6173358" y="3087035"/>
            <a:ext cx="4942780" cy="710933"/>
            <a:chOff x="6121271" y="3692429"/>
            <a:chExt cx="4942780" cy="710933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DB31D4CB-567A-5E54-711F-9196D18EB1D5}"/>
                </a:ext>
              </a:extLst>
            </p:cNvPr>
            <p:cNvSpPr/>
            <p:nvPr/>
          </p:nvSpPr>
          <p:spPr>
            <a:xfrm>
              <a:off x="6225445" y="3790552"/>
              <a:ext cx="4838606" cy="514688"/>
            </a:xfrm>
            <a:prstGeom prst="roundRect">
              <a:avLst>
                <a:gd name="adj" fmla="val 37455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</a:t>
              </a:r>
              <a:endPara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5B6043D2-415C-B3D5-C86B-BE9139C58BDE}"/>
                </a:ext>
              </a:extLst>
            </p:cNvPr>
            <p:cNvSpPr/>
            <p:nvPr/>
          </p:nvSpPr>
          <p:spPr>
            <a:xfrm>
              <a:off x="6121271" y="3692429"/>
              <a:ext cx="710933" cy="710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Imagen 8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6CDB3A49-1C10-4E16-8D77-507DECE62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795" y="3828260"/>
              <a:ext cx="439270" cy="439270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B70FBD7-C9AA-6A6A-CC73-408CA47651F3}"/>
                </a:ext>
              </a:extLst>
            </p:cNvPr>
            <p:cNvSpPr txBox="1"/>
            <p:nvPr/>
          </p:nvSpPr>
          <p:spPr>
            <a:xfrm>
              <a:off x="6832204" y="3847840"/>
              <a:ext cx="2812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Product Sans" panose="020B0403030502040203" pitchFamily="34" charset="0"/>
                  <a:ea typeface="+mn-ea"/>
                  <a:cs typeface="+mn-cs"/>
                </a:rPr>
                <a:t>Repetir contraseña</a:t>
              </a:r>
              <a:endPara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BB9BEAD-49DA-1BE7-5358-A2D330B49AF6}"/>
              </a:ext>
            </a:extLst>
          </p:cNvPr>
          <p:cNvGrpSpPr/>
          <p:nvPr/>
        </p:nvGrpSpPr>
        <p:grpSpPr>
          <a:xfrm>
            <a:off x="6173358" y="3902183"/>
            <a:ext cx="4942780" cy="710933"/>
            <a:chOff x="6088906" y="310998"/>
            <a:chExt cx="4942780" cy="710933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765C98EC-D41C-10C2-4538-B2E60B7C9AA5}"/>
                </a:ext>
              </a:extLst>
            </p:cNvPr>
            <p:cNvSpPr/>
            <p:nvPr/>
          </p:nvSpPr>
          <p:spPr>
            <a:xfrm>
              <a:off x="6193080" y="409121"/>
              <a:ext cx="4838606" cy="514688"/>
            </a:xfrm>
            <a:prstGeom prst="roundRect">
              <a:avLst>
                <a:gd name="adj" fmla="val 37455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</a:t>
              </a:r>
              <a:endPara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8FB4A21D-D688-2CFA-0F32-B587B78C6B8C}"/>
                </a:ext>
              </a:extLst>
            </p:cNvPr>
            <p:cNvSpPr/>
            <p:nvPr/>
          </p:nvSpPr>
          <p:spPr>
            <a:xfrm>
              <a:off x="6088906" y="310998"/>
              <a:ext cx="710933" cy="710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F2D48111-534E-13D1-B473-D903FC388E9C}"/>
                </a:ext>
              </a:extLst>
            </p:cNvPr>
            <p:cNvSpPr txBox="1"/>
            <p:nvPr/>
          </p:nvSpPr>
          <p:spPr>
            <a:xfrm>
              <a:off x="6799839" y="466409"/>
              <a:ext cx="2812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Product Sans" panose="020B0403030502040203" pitchFamily="34" charset="0"/>
                  <a:ea typeface="+mn-ea"/>
                  <a:cs typeface="+mn-cs"/>
                </a:rPr>
                <a:t>Nombre</a:t>
              </a:r>
              <a:endPara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endParaRPr>
            </a:p>
          </p:txBody>
        </p:sp>
        <p:pic>
          <p:nvPicPr>
            <p:cNvPr id="18" name="Imagen 17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D7C60C84-48E7-6BB5-DB10-B9D5C0A7C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372" y="376458"/>
              <a:ext cx="576000" cy="576000"/>
            </a:xfrm>
            <a:prstGeom prst="rect">
              <a:avLst/>
            </a:prstGeom>
          </p:spPr>
        </p:pic>
      </p:grp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7B9D6A76-A4EF-1EAF-778F-E302FE1B94E6}"/>
              </a:ext>
            </a:extLst>
          </p:cNvPr>
          <p:cNvSpPr/>
          <p:nvPr/>
        </p:nvSpPr>
        <p:spPr>
          <a:xfrm>
            <a:off x="7333112" y="4865292"/>
            <a:ext cx="2725967" cy="514688"/>
          </a:xfrm>
          <a:prstGeom prst="roundRect">
            <a:avLst>
              <a:gd name="adj" fmla="val 37455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endParaRPr kumimoji="0" lang="es-MX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DD74DBA-5049-8576-1B75-7ECDE7D4B289}"/>
              </a:ext>
            </a:extLst>
          </p:cNvPr>
          <p:cNvSpPr/>
          <p:nvPr/>
        </p:nvSpPr>
        <p:spPr>
          <a:xfrm>
            <a:off x="7337347" y="4854924"/>
            <a:ext cx="1361953" cy="514688"/>
          </a:xfrm>
          <a:prstGeom prst="roundRect">
            <a:avLst>
              <a:gd name="adj" fmla="val 37455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endParaRPr kumimoji="0" lang="es-MX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3A2D7E3-D588-5215-2679-E4E85871F84B}"/>
              </a:ext>
            </a:extLst>
          </p:cNvPr>
          <p:cNvSpPr txBox="1"/>
          <p:nvPr/>
        </p:nvSpPr>
        <p:spPr>
          <a:xfrm>
            <a:off x="7176748" y="4935946"/>
            <a:ext cx="16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rPr>
              <a:t>Alumno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C1CCD03-6CAB-C77E-230D-B544119E1C7B}"/>
              </a:ext>
            </a:extLst>
          </p:cNvPr>
          <p:cNvSpPr txBox="1"/>
          <p:nvPr/>
        </p:nvSpPr>
        <p:spPr>
          <a:xfrm>
            <a:off x="8809347" y="4935946"/>
            <a:ext cx="1139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rPr>
              <a:t>Profesor</a:t>
            </a:r>
          </a:p>
        </p:txBody>
      </p:sp>
      <p:pic>
        <p:nvPicPr>
          <p:cNvPr id="34" name="Imagen 33" descr="Imagen que contiene electrónica, ipod, sostener, hombre&#10;&#10;Descripción generada automáticamente">
            <a:extLst>
              <a:ext uri="{FF2B5EF4-FFF2-40B4-BE49-F238E27FC236}">
                <a16:creationId xmlns:a16="http://schemas.microsoft.com/office/drawing/2014/main" id="{B971B6D0-E667-4BBC-9205-BD1C89B32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3" y="2368272"/>
            <a:ext cx="3823483" cy="30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8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AC8E747-E953-857D-4922-2112846233FE}"/>
              </a:ext>
            </a:extLst>
          </p:cNvPr>
          <p:cNvSpPr txBox="1"/>
          <p:nvPr/>
        </p:nvSpPr>
        <p:spPr>
          <a:xfrm>
            <a:off x="1302152" y="2921168"/>
            <a:ext cx="9587696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+mn-cs"/>
              </a:rPr>
              <a:t>MENU GENERAL</a:t>
            </a:r>
          </a:p>
        </p:txBody>
      </p:sp>
    </p:spTree>
    <p:extLst>
      <p:ext uri="{BB962C8B-B14F-4D97-AF65-F5344CB8AC3E}">
        <p14:creationId xmlns:p14="http://schemas.microsoft.com/office/powerpoint/2010/main" val="233187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F3A3C5-60CD-0799-1312-07EBCABE638F}"/>
              </a:ext>
            </a:extLst>
          </p:cNvPr>
          <p:cNvSpPr/>
          <p:nvPr/>
        </p:nvSpPr>
        <p:spPr>
          <a:xfrm>
            <a:off x="0" y="0"/>
            <a:ext cx="2911151" cy="6858000"/>
          </a:xfrm>
          <a:prstGeom prst="rect">
            <a:avLst/>
          </a:prstGeom>
          <a:solidFill>
            <a:srgbClr val="22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EE4715F-7E24-EC10-49E7-2904314232BC}"/>
              </a:ext>
            </a:extLst>
          </p:cNvPr>
          <p:cNvSpPr/>
          <p:nvPr/>
        </p:nvSpPr>
        <p:spPr>
          <a:xfrm>
            <a:off x="-1" y="15166"/>
            <a:ext cx="2911151" cy="845196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62B5433-8545-FA89-0054-AC2547D4B63F}"/>
              </a:ext>
            </a:extLst>
          </p:cNvPr>
          <p:cNvSpPr/>
          <p:nvPr/>
        </p:nvSpPr>
        <p:spPr>
          <a:xfrm>
            <a:off x="214604" y="280468"/>
            <a:ext cx="307911" cy="3079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D042F9-562E-12E1-852D-06CF46C5F6C9}"/>
              </a:ext>
            </a:extLst>
          </p:cNvPr>
          <p:cNvSpPr txBox="1"/>
          <p:nvPr/>
        </p:nvSpPr>
        <p:spPr>
          <a:xfrm>
            <a:off x="638985" y="265145"/>
            <a:ext cx="174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Javier Orozco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DBEFCDF-65EA-23FC-9B47-E16E66914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9159" y="319184"/>
            <a:ext cx="230477" cy="23047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45F47F4-3570-2200-99A0-78F150DD0DBB}"/>
              </a:ext>
            </a:extLst>
          </p:cNvPr>
          <p:cNvSpPr txBox="1"/>
          <p:nvPr/>
        </p:nvSpPr>
        <p:spPr>
          <a:xfrm>
            <a:off x="583161" y="3120517"/>
            <a:ext cx="1744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No tienes ningún examen guardado o asignado.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AB8D3F2-F8C7-E34B-D851-B15F7A4D4BC2}"/>
              </a:ext>
            </a:extLst>
          </p:cNvPr>
          <p:cNvGrpSpPr/>
          <p:nvPr/>
        </p:nvGrpSpPr>
        <p:grpSpPr>
          <a:xfrm>
            <a:off x="94933" y="1032358"/>
            <a:ext cx="2706040" cy="469026"/>
            <a:chOff x="94933" y="1032358"/>
            <a:chExt cx="2706040" cy="469026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72B5DDC0-9020-ED72-E78E-93394D28A4F9}"/>
                </a:ext>
              </a:extLst>
            </p:cNvPr>
            <p:cNvSpPr/>
            <p:nvPr/>
          </p:nvSpPr>
          <p:spPr>
            <a:xfrm>
              <a:off x="94933" y="1032358"/>
              <a:ext cx="2706040" cy="469026"/>
            </a:xfrm>
            <a:prstGeom prst="round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20A4786-7F71-9464-6143-9E4EDBF1E37E}"/>
                </a:ext>
              </a:extLst>
            </p:cNvPr>
            <p:cNvSpPr txBox="1"/>
            <p:nvPr/>
          </p:nvSpPr>
          <p:spPr>
            <a:xfrm>
              <a:off x="94933" y="1102804"/>
              <a:ext cx="1744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>
                  <a:solidFill>
                    <a:srgbClr val="F2F2F2"/>
                  </a:solidFill>
                  <a:latin typeface="Product Sans" panose="020B0403030502040203" pitchFamily="34" charset="0"/>
                </a:rPr>
                <a:t>EGEL IS 2022</a:t>
              </a:r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F71414F0-7D8C-0E33-EE20-3415CAF15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7652" y="1157632"/>
              <a:ext cx="230400" cy="230400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4CBA800-3184-3BBD-8781-662FF73F8E92}"/>
                </a:ext>
              </a:extLst>
            </p:cNvPr>
            <p:cNvSpPr/>
            <p:nvPr/>
          </p:nvSpPr>
          <p:spPr>
            <a:xfrm>
              <a:off x="236220" y="1219200"/>
              <a:ext cx="68580" cy="6858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E4E0AE4-9A55-20DA-49FE-6D35A887AAC2}"/>
              </a:ext>
            </a:extLst>
          </p:cNvPr>
          <p:cNvGrpSpPr/>
          <p:nvPr/>
        </p:nvGrpSpPr>
        <p:grpSpPr>
          <a:xfrm>
            <a:off x="102553" y="1607411"/>
            <a:ext cx="2706040" cy="469026"/>
            <a:chOff x="94933" y="1032358"/>
            <a:chExt cx="2706040" cy="469026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E281A83D-A2A9-89BC-437F-F9A753676632}"/>
                </a:ext>
              </a:extLst>
            </p:cNvPr>
            <p:cNvSpPr/>
            <p:nvPr/>
          </p:nvSpPr>
          <p:spPr>
            <a:xfrm>
              <a:off x="94933" y="1032358"/>
              <a:ext cx="2706040" cy="469026"/>
            </a:xfrm>
            <a:prstGeom prst="round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8D292CAC-8D48-32C5-F7E7-1AFCC0F272DC}"/>
                </a:ext>
              </a:extLst>
            </p:cNvPr>
            <p:cNvSpPr txBox="1"/>
            <p:nvPr/>
          </p:nvSpPr>
          <p:spPr>
            <a:xfrm>
              <a:off x="94933" y="1102804"/>
              <a:ext cx="1744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>
                  <a:solidFill>
                    <a:srgbClr val="F2F2F2"/>
                  </a:solidFill>
                  <a:latin typeface="Product Sans" panose="020B0403030502040203" pitchFamily="34" charset="0"/>
                </a:rPr>
                <a:t>Estudio </a:t>
              </a:r>
              <a:r>
                <a:rPr lang="es-MX" sz="1400" dirty="0" err="1">
                  <a:solidFill>
                    <a:srgbClr val="F2F2F2"/>
                  </a:solidFill>
                  <a:latin typeface="Product Sans" panose="020B0403030502040203" pitchFamily="34" charset="0"/>
                </a:rPr>
                <a:t>grafic</a:t>
              </a:r>
              <a:endParaRPr lang="es-MX" sz="1400" dirty="0">
                <a:solidFill>
                  <a:srgbClr val="F2F2F2"/>
                </a:solidFill>
                <a:latin typeface="Product Sans" panose="020B0403030502040203" pitchFamily="34" charset="0"/>
              </a:endParaRPr>
            </a:p>
          </p:txBody>
        </p:sp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D1CD7166-8E83-B4B6-2DB0-AC61F7A17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7652" y="1157632"/>
              <a:ext cx="230400" cy="230400"/>
            </a:xfrm>
            <a:prstGeom prst="rect">
              <a:avLst/>
            </a:prstGeom>
          </p:spPr>
        </p:pic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DE990AB7-6BBB-6A17-3B5A-7E6FDB226BB8}"/>
                </a:ext>
              </a:extLst>
            </p:cNvPr>
            <p:cNvSpPr/>
            <p:nvPr/>
          </p:nvSpPr>
          <p:spPr>
            <a:xfrm>
              <a:off x="236220" y="1219200"/>
              <a:ext cx="68580" cy="685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B4C6DB9-24DD-A098-E86A-568C69A083D9}"/>
              </a:ext>
            </a:extLst>
          </p:cNvPr>
          <p:cNvSpPr/>
          <p:nvPr/>
        </p:nvSpPr>
        <p:spPr>
          <a:xfrm>
            <a:off x="3153747" y="177282"/>
            <a:ext cx="5057192" cy="3723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571A926-8485-492B-F70C-01F287AD23B9}"/>
              </a:ext>
            </a:extLst>
          </p:cNvPr>
          <p:cNvSpPr txBox="1"/>
          <p:nvPr/>
        </p:nvSpPr>
        <p:spPr>
          <a:xfrm>
            <a:off x="3125754" y="209582"/>
            <a:ext cx="174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2">
                    <a:lumMod val="90000"/>
                  </a:schemeClr>
                </a:solidFill>
                <a:latin typeface="Product Sans" panose="020B0403030502040203" pitchFamily="34" charset="0"/>
              </a:rPr>
              <a:t>Buscar examen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1CBBFE4-A1EB-33F0-0735-0DEDCA150D03}"/>
              </a:ext>
            </a:extLst>
          </p:cNvPr>
          <p:cNvCxnSpPr/>
          <p:nvPr/>
        </p:nvCxnSpPr>
        <p:spPr>
          <a:xfrm>
            <a:off x="8453535" y="434422"/>
            <a:ext cx="0" cy="58730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3E574B4-32A7-DFDF-19E7-0CD533CDB69B}"/>
              </a:ext>
            </a:extLst>
          </p:cNvPr>
          <p:cNvSpPr/>
          <p:nvPr/>
        </p:nvSpPr>
        <p:spPr>
          <a:xfrm>
            <a:off x="3153745" y="792415"/>
            <a:ext cx="5057189" cy="46902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r="54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C73DE66-283D-AE7D-B271-67161A51A7E3}"/>
              </a:ext>
            </a:extLst>
          </p:cNvPr>
          <p:cNvSpPr txBox="1"/>
          <p:nvPr/>
        </p:nvSpPr>
        <p:spPr>
          <a:xfrm>
            <a:off x="3153746" y="862861"/>
            <a:ext cx="174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EGEL IS 2022</a:t>
            </a:r>
          </a:p>
        </p:txBody>
      </p:sp>
      <p:pic>
        <p:nvPicPr>
          <p:cNvPr id="35" name="Gráfico 34">
            <a:extLst>
              <a:ext uri="{FF2B5EF4-FFF2-40B4-BE49-F238E27FC236}">
                <a16:creationId xmlns:a16="http://schemas.microsoft.com/office/drawing/2014/main" id="{7942C7DB-4A52-8A0F-9B25-62F127085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9977" y="927232"/>
            <a:ext cx="230400" cy="230400"/>
          </a:xfrm>
          <a:prstGeom prst="rect">
            <a:avLst/>
          </a:prstGeom>
        </p:spPr>
      </p:pic>
      <p:sp>
        <p:nvSpPr>
          <p:cNvPr id="36" name="Elipse 35">
            <a:extLst>
              <a:ext uri="{FF2B5EF4-FFF2-40B4-BE49-F238E27FC236}">
                <a16:creationId xmlns:a16="http://schemas.microsoft.com/office/drawing/2014/main" id="{4BB0FC63-05DB-60E5-AFC0-F3555D810BF2}"/>
              </a:ext>
            </a:extLst>
          </p:cNvPr>
          <p:cNvSpPr/>
          <p:nvPr/>
        </p:nvSpPr>
        <p:spPr>
          <a:xfrm>
            <a:off x="3295033" y="979257"/>
            <a:ext cx="68580" cy="685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1AF6FFC9-7425-34C2-1BE8-E0842DC27604}"/>
              </a:ext>
            </a:extLst>
          </p:cNvPr>
          <p:cNvSpPr/>
          <p:nvPr/>
        </p:nvSpPr>
        <p:spPr>
          <a:xfrm>
            <a:off x="3153745" y="1410581"/>
            <a:ext cx="5057189" cy="46902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r="54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C2BB6DE-DC88-2229-EC1F-F14FB482EE1A}"/>
              </a:ext>
            </a:extLst>
          </p:cNvPr>
          <p:cNvSpPr txBox="1"/>
          <p:nvPr/>
        </p:nvSpPr>
        <p:spPr>
          <a:xfrm>
            <a:off x="3153746" y="1481027"/>
            <a:ext cx="174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Matemáticas d</a:t>
            </a:r>
          </a:p>
        </p:txBody>
      </p:sp>
      <p:pic>
        <p:nvPicPr>
          <p:cNvPr id="39" name="Gráfico 38">
            <a:extLst>
              <a:ext uri="{FF2B5EF4-FFF2-40B4-BE49-F238E27FC236}">
                <a16:creationId xmlns:a16="http://schemas.microsoft.com/office/drawing/2014/main" id="{C11E1DD9-B7B9-F192-93FB-2B59A75C94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99420" y="1535175"/>
            <a:ext cx="230400" cy="230400"/>
          </a:xfrm>
          <a:prstGeom prst="rect">
            <a:avLst/>
          </a:prstGeom>
        </p:spPr>
      </p:pic>
      <p:sp>
        <p:nvSpPr>
          <p:cNvPr id="40" name="Elipse 39">
            <a:extLst>
              <a:ext uri="{FF2B5EF4-FFF2-40B4-BE49-F238E27FC236}">
                <a16:creationId xmlns:a16="http://schemas.microsoft.com/office/drawing/2014/main" id="{54E9D430-6E35-AC6D-090E-0EFD81C28777}"/>
              </a:ext>
            </a:extLst>
          </p:cNvPr>
          <p:cNvSpPr/>
          <p:nvPr/>
        </p:nvSpPr>
        <p:spPr>
          <a:xfrm>
            <a:off x="3295033" y="1597423"/>
            <a:ext cx="68580" cy="685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2" name="Gráfico 41">
            <a:extLst>
              <a:ext uri="{FF2B5EF4-FFF2-40B4-BE49-F238E27FC236}">
                <a16:creationId xmlns:a16="http://schemas.microsoft.com/office/drawing/2014/main" id="{A84A11AB-9826-D83F-C30A-C72146E0E5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81513" y="459699"/>
            <a:ext cx="288000" cy="288000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B8AA8626-4074-A6B4-42FE-E85B8C100E89}"/>
              </a:ext>
            </a:extLst>
          </p:cNvPr>
          <p:cNvSpPr txBox="1"/>
          <p:nvPr/>
        </p:nvSpPr>
        <p:spPr>
          <a:xfrm>
            <a:off x="8969513" y="403713"/>
            <a:ext cx="22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EGEL IS 2022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60D6722-8BDC-D69D-98EB-908CC8FEA431}"/>
              </a:ext>
            </a:extLst>
          </p:cNvPr>
          <p:cNvSpPr txBox="1"/>
          <p:nvPr/>
        </p:nvSpPr>
        <p:spPr>
          <a:xfrm>
            <a:off x="8696132" y="944339"/>
            <a:ext cx="1354259" cy="340519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24/11/2022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3489776-21DC-EF70-B0E5-A14F10015083}"/>
              </a:ext>
            </a:extLst>
          </p:cNvPr>
          <p:cNvSpPr txBox="1"/>
          <p:nvPr/>
        </p:nvSpPr>
        <p:spPr>
          <a:xfrm>
            <a:off x="8696132" y="1446826"/>
            <a:ext cx="3321697" cy="1739741"/>
          </a:xfrm>
          <a:prstGeom prst="roundRect">
            <a:avLst>
              <a:gd name="adj" fmla="val 8564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s-MX" sz="1400" dirty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6EB4626-2E01-A90C-5DCE-C85E2CE6625C}"/>
              </a:ext>
            </a:extLst>
          </p:cNvPr>
          <p:cNvSpPr txBox="1"/>
          <p:nvPr/>
        </p:nvSpPr>
        <p:spPr>
          <a:xfrm>
            <a:off x="10110926" y="944339"/>
            <a:ext cx="1354259" cy="340519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24 Preguntas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64E453F-5785-4CE7-320B-8BB87D741461}"/>
              </a:ext>
            </a:extLst>
          </p:cNvPr>
          <p:cNvSpPr txBox="1"/>
          <p:nvPr/>
        </p:nvSpPr>
        <p:spPr>
          <a:xfrm>
            <a:off x="9570736" y="6137234"/>
            <a:ext cx="1572488" cy="340519"/>
          </a:xfrm>
          <a:prstGeom prst="roundRect">
            <a:avLst/>
          </a:prstGeom>
          <a:solidFill>
            <a:srgbClr val="3A89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Product Sans" panose="020B0403030502040203" pitchFamily="34" charset="0"/>
              </a:rPr>
              <a:t>Agregar examen</a:t>
            </a:r>
          </a:p>
        </p:txBody>
      </p:sp>
      <p:pic>
        <p:nvPicPr>
          <p:cNvPr id="54" name="Gráfico 53">
            <a:extLst>
              <a:ext uri="{FF2B5EF4-FFF2-40B4-BE49-F238E27FC236}">
                <a16:creationId xmlns:a16="http://schemas.microsoft.com/office/drawing/2014/main" id="{48EE3650-4B08-EFD1-32B7-8D2927488F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19127" y="298574"/>
            <a:ext cx="230400" cy="2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F3A3C5-60CD-0799-1312-07EBCABE638F}"/>
              </a:ext>
            </a:extLst>
          </p:cNvPr>
          <p:cNvSpPr/>
          <p:nvPr/>
        </p:nvSpPr>
        <p:spPr>
          <a:xfrm>
            <a:off x="0" y="0"/>
            <a:ext cx="2911151" cy="6858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EE4715F-7E24-EC10-49E7-2904314232BC}"/>
              </a:ext>
            </a:extLst>
          </p:cNvPr>
          <p:cNvSpPr/>
          <p:nvPr/>
        </p:nvSpPr>
        <p:spPr>
          <a:xfrm>
            <a:off x="-1" y="15166"/>
            <a:ext cx="2911151" cy="845196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62B5433-8545-FA89-0054-AC2547D4B63F}"/>
              </a:ext>
            </a:extLst>
          </p:cNvPr>
          <p:cNvSpPr/>
          <p:nvPr/>
        </p:nvSpPr>
        <p:spPr>
          <a:xfrm>
            <a:off x="214604" y="280468"/>
            <a:ext cx="307911" cy="3079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D042F9-562E-12E1-852D-06CF46C5F6C9}"/>
              </a:ext>
            </a:extLst>
          </p:cNvPr>
          <p:cNvSpPr txBox="1"/>
          <p:nvPr/>
        </p:nvSpPr>
        <p:spPr>
          <a:xfrm>
            <a:off x="638985" y="265145"/>
            <a:ext cx="174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Javier Orozco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DBEFCDF-65EA-23FC-9B47-E16E66914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9159" y="319184"/>
            <a:ext cx="230477" cy="23047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45F47F4-3570-2200-99A0-78F150DD0DBB}"/>
              </a:ext>
            </a:extLst>
          </p:cNvPr>
          <p:cNvSpPr txBox="1"/>
          <p:nvPr/>
        </p:nvSpPr>
        <p:spPr>
          <a:xfrm>
            <a:off x="583161" y="3120517"/>
            <a:ext cx="1744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No tienes ningún examen guardado o asignado.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AB8D3F2-F8C7-E34B-D851-B15F7A4D4BC2}"/>
              </a:ext>
            </a:extLst>
          </p:cNvPr>
          <p:cNvGrpSpPr/>
          <p:nvPr/>
        </p:nvGrpSpPr>
        <p:grpSpPr>
          <a:xfrm>
            <a:off x="112339" y="1257953"/>
            <a:ext cx="2706040" cy="469026"/>
            <a:chOff x="94933" y="1032358"/>
            <a:chExt cx="2706040" cy="469026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72B5DDC0-9020-ED72-E78E-93394D28A4F9}"/>
                </a:ext>
              </a:extLst>
            </p:cNvPr>
            <p:cNvSpPr/>
            <p:nvPr/>
          </p:nvSpPr>
          <p:spPr>
            <a:xfrm>
              <a:off x="94933" y="1032358"/>
              <a:ext cx="2706040" cy="469026"/>
            </a:xfrm>
            <a:prstGeom prst="round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20A4786-7F71-9464-6143-9E4EDBF1E37E}"/>
                </a:ext>
              </a:extLst>
            </p:cNvPr>
            <p:cNvSpPr txBox="1"/>
            <p:nvPr/>
          </p:nvSpPr>
          <p:spPr>
            <a:xfrm>
              <a:off x="94933" y="1102804"/>
              <a:ext cx="1744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>
                  <a:solidFill>
                    <a:srgbClr val="F2F2F2"/>
                  </a:solidFill>
                  <a:latin typeface="Product Sans" panose="020B0403030502040203" pitchFamily="34" charset="0"/>
                </a:rPr>
                <a:t>EGEL IS 2022</a:t>
              </a:r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F71414F0-7D8C-0E33-EE20-3415CAF15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7652" y="1157632"/>
              <a:ext cx="230400" cy="230400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4CBA800-3184-3BBD-8781-662FF73F8E92}"/>
                </a:ext>
              </a:extLst>
            </p:cNvPr>
            <p:cNvSpPr/>
            <p:nvPr/>
          </p:nvSpPr>
          <p:spPr>
            <a:xfrm>
              <a:off x="236220" y="1219200"/>
              <a:ext cx="68580" cy="6858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E4E0AE4-9A55-20DA-49FE-6D35A887AAC2}"/>
              </a:ext>
            </a:extLst>
          </p:cNvPr>
          <p:cNvGrpSpPr/>
          <p:nvPr/>
        </p:nvGrpSpPr>
        <p:grpSpPr>
          <a:xfrm>
            <a:off x="119959" y="1833006"/>
            <a:ext cx="2706040" cy="469026"/>
            <a:chOff x="94933" y="1032358"/>
            <a:chExt cx="2706040" cy="469026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E281A83D-A2A9-89BC-437F-F9A753676632}"/>
                </a:ext>
              </a:extLst>
            </p:cNvPr>
            <p:cNvSpPr/>
            <p:nvPr/>
          </p:nvSpPr>
          <p:spPr>
            <a:xfrm>
              <a:off x="94933" y="1032358"/>
              <a:ext cx="2706040" cy="469026"/>
            </a:xfrm>
            <a:prstGeom prst="round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8D292CAC-8D48-32C5-F7E7-1AFCC0F272DC}"/>
                </a:ext>
              </a:extLst>
            </p:cNvPr>
            <p:cNvSpPr txBox="1"/>
            <p:nvPr/>
          </p:nvSpPr>
          <p:spPr>
            <a:xfrm>
              <a:off x="94933" y="1102804"/>
              <a:ext cx="1744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>
                  <a:solidFill>
                    <a:srgbClr val="F2F2F2"/>
                  </a:solidFill>
                  <a:latin typeface="Product Sans" panose="020B0403030502040203" pitchFamily="34" charset="0"/>
                </a:rPr>
                <a:t>Estudio </a:t>
              </a:r>
              <a:r>
                <a:rPr lang="es-MX" sz="1400" dirty="0" err="1">
                  <a:solidFill>
                    <a:srgbClr val="F2F2F2"/>
                  </a:solidFill>
                  <a:latin typeface="Product Sans" panose="020B0403030502040203" pitchFamily="34" charset="0"/>
                </a:rPr>
                <a:t>grafic</a:t>
              </a:r>
              <a:endParaRPr lang="es-MX" sz="1400" dirty="0">
                <a:solidFill>
                  <a:srgbClr val="F2F2F2"/>
                </a:solidFill>
                <a:latin typeface="Product Sans" panose="020B0403030502040203" pitchFamily="34" charset="0"/>
              </a:endParaRPr>
            </a:p>
          </p:txBody>
        </p:sp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D1CD7166-8E83-B4B6-2DB0-AC61F7A17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7652" y="1157632"/>
              <a:ext cx="230400" cy="230400"/>
            </a:xfrm>
            <a:prstGeom prst="rect">
              <a:avLst/>
            </a:prstGeom>
          </p:spPr>
        </p:pic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DE990AB7-6BBB-6A17-3B5A-7E6FDB226BB8}"/>
                </a:ext>
              </a:extLst>
            </p:cNvPr>
            <p:cNvSpPr/>
            <p:nvPr/>
          </p:nvSpPr>
          <p:spPr>
            <a:xfrm>
              <a:off x="236220" y="1219200"/>
              <a:ext cx="68580" cy="685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42" name="Gráfico 41">
            <a:extLst>
              <a:ext uri="{FF2B5EF4-FFF2-40B4-BE49-F238E27FC236}">
                <a16:creationId xmlns:a16="http://schemas.microsoft.com/office/drawing/2014/main" id="{A84A11AB-9826-D83F-C30A-C72146E0E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2135" y="281999"/>
            <a:ext cx="288000" cy="288000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B8AA8626-4074-A6B4-42FE-E85B8C100E89}"/>
              </a:ext>
            </a:extLst>
          </p:cNvPr>
          <p:cNvSpPr txBox="1"/>
          <p:nvPr/>
        </p:nvSpPr>
        <p:spPr>
          <a:xfrm>
            <a:off x="3550135" y="188689"/>
            <a:ext cx="22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EGEL IS 2022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60D6722-8BDC-D69D-98EB-908CC8FEA431}"/>
              </a:ext>
            </a:extLst>
          </p:cNvPr>
          <p:cNvSpPr txBox="1"/>
          <p:nvPr/>
        </p:nvSpPr>
        <p:spPr>
          <a:xfrm>
            <a:off x="3373867" y="712358"/>
            <a:ext cx="1354259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24/11/2022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3489776-21DC-EF70-B0E5-A14F10015083}"/>
              </a:ext>
            </a:extLst>
          </p:cNvPr>
          <p:cNvSpPr txBox="1"/>
          <p:nvPr/>
        </p:nvSpPr>
        <p:spPr>
          <a:xfrm>
            <a:off x="3262135" y="1606163"/>
            <a:ext cx="5032779" cy="1214795"/>
          </a:xfrm>
          <a:prstGeom prst="roundRect">
            <a:avLst>
              <a:gd name="adj" fmla="val 6419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s-MX" sz="1400" dirty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6EB4626-2E01-A90C-5DCE-C85E2CE6625C}"/>
              </a:ext>
            </a:extLst>
          </p:cNvPr>
          <p:cNvSpPr txBox="1"/>
          <p:nvPr/>
        </p:nvSpPr>
        <p:spPr>
          <a:xfrm>
            <a:off x="3262135" y="1098262"/>
            <a:ext cx="1354259" cy="340519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24 Preguntas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64E453F-5785-4CE7-320B-8BB87D741461}"/>
              </a:ext>
            </a:extLst>
          </p:cNvPr>
          <p:cNvSpPr txBox="1"/>
          <p:nvPr/>
        </p:nvSpPr>
        <p:spPr>
          <a:xfrm>
            <a:off x="3308789" y="6192413"/>
            <a:ext cx="1572488" cy="340519"/>
          </a:xfrm>
          <a:prstGeom prst="roundRect">
            <a:avLst/>
          </a:prstGeom>
          <a:solidFill>
            <a:srgbClr val="3A89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Product Sans" panose="020B0403030502040203" pitchFamily="34" charset="0"/>
              </a:rPr>
              <a:t>Editar examen</a:t>
            </a:r>
          </a:p>
        </p:txBody>
      </p:sp>
      <p:pic>
        <p:nvPicPr>
          <p:cNvPr id="54" name="Gráfico 53">
            <a:extLst>
              <a:ext uri="{FF2B5EF4-FFF2-40B4-BE49-F238E27FC236}">
                <a16:creationId xmlns:a16="http://schemas.microsoft.com/office/drawing/2014/main" id="{48EE3650-4B08-EFD1-32B7-8D2927488F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127" y="298574"/>
            <a:ext cx="230400" cy="2304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CA4FBCA-7FF6-2645-F600-2DC79CFCC9B5}"/>
              </a:ext>
            </a:extLst>
          </p:cNvPr>
          <p:cNvSpPr txBox="1"/>
          <p:nvPr/>
        </p:nvSpPr>
        <p:spPr>
          <a:xfrm>
            <a:off x="-162862" y="911418"/>
            <a:ext cx="174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Mis exámenes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2C60EEAF-E526-0A8C-5C36-B9D72612C0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8789" y="767418"/>
            <a:ext cx="230400" cy="2304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87C5724-B523-743E-FC6C-61919E28F6EA}"/>
              </a:ext>
            </a:extLst>
          </p:cNvPr>
          <p:cNvSpPr txBox="1"/>
          <p:nvPr/>
        </p:nvSpPr>
        <p:spPr>
          <a:xfrm>
            <a:off x="4992280" y="6192412"/>
            <a:ext cx="1572488" cy="340519"/>
          </a:xfrm>
          <a:prstGeom prst="roundRect">
            <a:avLst/>
          </a:prstGeom>
          <a:solidFill>
            <a:srgbClr val="FF4F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Product Sans" panose="020B0403030502040203" pitchFamily="34" charset="0"/>
              </a:rPr>
              <a:t>Eliminar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262418-9B38-33D8-8AA9-7FF1E6FCB211}"/>
              </a:ext>
            </a:extLst>
          </p:cNvPr>
          <p:cNvSpPr txBox="1"/>
          <p:nvPr/>
        </p:nvSpPr>
        <p:spPr>
          <a:xfrm>
            <a:off x="3252113" y="2950257"/>
            <a:ext cx="2911151" cy="28944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rgbClr val="00B0F0"/>
                </a:solidFill>
                <a:latin typeface="Product Sans" panose="020B0403030502040203" pitchFamily="34" charset="0"/>
              </a:rPr>
              <a:t>Aplicar como examen de egreso</a:t>
            </a: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1F3DBB3B-ED83-689B-364B-E7AD402FB8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66183" y="287961"/>
            <a:ext cx="226800" cy="226800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09AF99F1-A515-E0BB-9761-B745EDD284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47318" y="1636176"/>
            <a:ext cx="226800" cy="226800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DD0BB4D9-677B-3E4B-F46D-208496DA8D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05194" y="745162"/>
            <a:ext cx="230400" cy="2304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29F9550-5F42-B273-3FF8-44FA27F41989}"/>
              </a:ext>
            </a:extLst>
          </p:cNvPr>
          <p:cNvSpPr txBox="1"/>
          <p:nvPr/>
        </p:nvSpPr>
        <p:spPr>
          <a:xfrm>
            <a:off x="4432049" y="690102"/>
            <a:ext cx="1354259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153</a:t>
            </a:r>
          </a:p>
        </p:txBody>
      </p:sp>
    </p:spTree>
    <p:extLst>
      <p:ext uri="{BB962C8B-B14F-4D97-AF65-F5344CB8AC3E}">
        <p14:creationId xmlns:p14="http://schemas.microsoft.com/office/powerpoint/2010/main" val="27150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EE4715F-7E24-EC10-49E7-2904314232BC}"/>
              </a:ext>
            </a:extLst>
          </p:cNvPr>
          <p:cNvSpPr/>
          <p:nvPr/>
        </p:nvSpPr>
        <p:spPr>
          <a:xfrm>
            <a:off x="-3" y="0"/>
            <a:ext cx="12192003" cy="8570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50800" dir="5400000" algn="ctr" rotWithShape="0">
              <a:srgbClr val="000000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A46D2C1-3DC7-B802-0B7E-FADA691A73F8}"/>
              </a:ext>
            </a:extLst>
          </p:cNvPr>
          <p:cNvSpPr/>
          <p:nvPr/>
        </p:nvSpPr>
        <p:spPr>
          <a:xfrm>
            <a:off x="3298370" y="1030628"/>
            <a:ext cx="5595259" cy="5519835"/>
          </a:xfrm>
          <a:prstGeom prst="roundRect">
            <a:avLst>
              <a:gd name="adj" fmla="val 1285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8F3A3C5-60CD-0799-1312-07EBCABE638F}"/>
              </a:ext>
            </a:extLst>
          </p:cNvPr>
          <p:cNvSpPr/>
          <p:nvPr/>
        </p:nvSpPr>
        <p:spPr>
          <a:xfrm>
            <a:off x="1" y="0"/>
            <a:ext cx="2118048" cy="851592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62B5433-8545-FA89-0054-AC2547D4B63F}"/>
              </a:ext>
            </a:extLst>
          </p:cNvPr>
          <p:cNvSpPr/>
          <p:nvPr/>
        </p:nvSpPr>
        <p:spPr>
          <a:xfrm>
            <a:off x="317243" y="261806"/>
            <a:ext cx="307911" cy="3079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D042F9-562E-12E1-852D-06CF46C5F6C9}"/>
              </a:ext>
            </a:extLst>
          </p:cNvPr>
          <p:cNvSpPr txBox="1"/>
          <p:nvPr/>
        </p:nvSpPr>
        <p:spPr>
          <a:xfrm>
            <a:off x="666977" y="246483"/>
            <a:ext cx="174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Javier Orozco</a:t>
            </a:r>
          </a:p>
        </p:txBody>
      </p:sp>
      <p:pic>
        <p:nvPicPr>
          <p:cNvPr id="42" name="Gráfico 41">
            <a:extLst>
              <a:ext uri="{FF2B5EF4-FFF2-40B4-BE49-F238E27FC236}">
                <a16:creationId xmlns:a16="http://schemas.microsoft.com/office/drawing/2014/main" id="{A84A11AB-9826-D83F-C30A-C72146E0E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7736" y="281999"/>
            <a:ext cx="288000" cy="288000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B8AA8626-4074-A6B4-42FE-E85B8C100E89}"/>
              </a:ext>
            </a:extLst>
          </p:cNvPr>
          <p:cNvSpPr txBox="1"/>
          <p:nvPr/>
        </p:nvSpPr>
        <p:spPr>
          <a:xfrm>
            <a:off x="2635736" y="188689"/>
            <a:ext cx="22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EGEL IS 2022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64E453F-5785-4CE7-320B-8BB87D741461}"/>
              </a:ext>
            </a:extLst>
          </p:cNvPr>
          <p:cNvSpPr txBox="1"/>
          <p:nvPr/>
        </p:nvSpPr>
        <p:spPr>
          <a:xfrm>
            <a:off x="10887970" y="239078"/>
            <a:ext cx="1041916" cy="340519"/>
          </a:xfrm>
          <a:prstGeom prst="round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rgbClr val="3A89C9"/>
                </a:solidFill>
                <a:latin typeface="Product Sans" panose="020B0403030502040203" pitchFamily="34" charset="0"/>
              </a:rPr>
              <a:t>Guardar</a:t>
            </a: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1F3DBB3B-ED83-689B-364B-E7AD402FB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4288" y="307537"/>
            <a:ext cx="226800" cy="2268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0B2A894D-6CFB-DE59-1949-B86B5C1D1E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27991" y="303937"/>
            <a:ext cx="230400" cy="23040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8B4DE23F-3E92-0690-EEC5-C004CE5DF180}"/>
              </a:ext>
            </a:extLst>
          </p:cNvPr>
          <p:cNvSpPr txBox="1"/>
          <p:nvPr/>
        </p:nvSpPr>
        <p:spPr>
          <a:xfrm>
            <a:off x="3537858" y="1262086"/>
            <a:ext cx="5222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¿Cuántos años tienes?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5329D94C-9F67-52A8-D598-45BE8A59210A}"/>
              </a:ext>
            </a:extLst>
          </p:cNvPr>
          <p:cNvCxnSpPr>
            <a:cxnSpLocks/>
          </p:cNvCxnSpPr>
          <p:nvPr/>
        </p:nvCxnSpPr>
        <p:spPr>
          <a:xfrm>
            <a:off x="3537858" y="1569863"/>
            <a:ext cx="522224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4B62DD86-7373-DCF2-4EC0-F31199FEC18A}"/>
              </a:ext>
            </a:extLst>
          </p:cNvPr>
          <p:cNvGrpSpPr/>
          <p:nvPr/>
        </p:nvGrpSpPr>
        <p:grpSpPr>
          <a:xfrm>
            <a:off x="3537857" y="1769003"/>
            <a:ext cx="5139611" cy="307777"/>
            <a:chOff x="2743199" y="1794541"/>
            <a:chExt cx="5139611" cy="307777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16A68E26-FCC5-6EE0-DBD3-3A7C78D64EBE}"/>
                </a:ext>
              </a:extLst>
            </p:cNvPr>
            <p:cNvSpPr/>
            <p:nvPr/>
          </p:nvSpPr>
          <p:spPr>
            <a:xfrm>
              <a:off x="2743199" y="1794547"/>
              <a:ext cx="5139611" cy="3077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B8EC37CF-5CEE-6893-9B34-A30516ADCC10}"/>
                </a:ext>
              </a:extLst>
            </p:cNvPr>
            <p:cNvSpPr/>
            <p:nvPr/>
          </p:nvSpPr>
          <p:spPr>
            <a:xfrm>
              <a:off x="2848945" y="1878452"/>
              <a:ext cx="139959" cy="1399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80E8D8EB-30C2-C7AE-DC07-26988F25D601}"/>
                </a:ext>
              </a:extLst>
            </p:cNvPr>
            <p:cNvSpPr txBox="1"/>
            <p:nvPr/>
          </p:nvSpPr>
          <p:spPr>
            <a:xfrm>
              <a:off x="2988904" y="1794541"/>
              <a:ext cx="488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duct Sans" panose="020B0403030502040203" pitchFamily="34" charset="0"/>
                </a:rPr>
                <a:t>24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89F5BBB7-4AE0-87AA-92A7-224A991DE51A}"/>
              </a:ext>
            </a:extLst>
          </p:cNvPr>
          <p:cNvGrpSpPr/>
          <p:nvPr/>
        </p:nvGrpSpPr>
        <p:grpSpPr>
          <a:xfrm>
            <a:off x="3537858" y="2160685"/>
            <a:ext cx="5139610" cy="684525"/>
            <a:chOff x="2743200" y="1794541"/>
            <a:chExt cx="5139610" cy="684525"/>
          </a:xfrm>
        </p:grpSpPr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30D5EF13-E831-50EA-D7CD-557710D596BD}"/>
                </a:ext>
              </a:extLst>
            </p:cNvPr>
            <p:cNvSpPr/>
            <p:nvPr/>
          </p:nvSpPr>
          <p:spPr>
            <a:xfrm>
              <a:off x="2743200" y="1794547"/>
              <a:ext cx="5139610" cy="3077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06231C0B-87FF-6398-67EB-618B53FD4FC5}"/>
                </a:ext>
              </a:extLst>
            </p:cNvPr>
            <p:cNvSpPr/>
            <p:nvPr/>
          </p:nvSpPr>
          <p:spPr>
            <a:xfrm>
              <a:off x="2848945" y="1878452"/>
              <a:ext cx="139959" cy="13995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12A3AAEC-21D7-4796-1076-6E1D3BD9B3F7}"/>
                </a:ext>
              </a:extLst>
            </p:cNvPr>
            <p:cNvSpPr txBox="1"/>
            <p:nvPr/>
          </p:nvSpPr>
          <p:spPr>
            <a:xfrm>
              <a:off x="2988904" y="1794541"/>
              <a:ext cx="488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duct Sans" panose="020B0403030502040203" pitchFamily="34" charset="0"/>
                </a:rPr>
                <a:t>30</a:t>
              </a:r>
            </a:p>
          </p:txBody>
        </p:sp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B3F0A9CC-A2B5-48D4-725E-3F477D374C41}"/>
                </a:ext>
              </a:extLst>
            </p:cNvPr>
            <p:cNvSpPr/>
            <p:nvPr/>
          </p:nvSpPr>
          <p:spPr>
            <a:xfrm>
              <a:off x="2743200" y="2171295"/>
              <a:ext cx="5139610" cy="3077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76E0F91E-2231-6389-5C66-16F936CE19AB}"/>
                </a:ext>
              </a:extLst>
            </p:cNvPr>
            <p:cNvSpPr/>
            <p:nvPr/>
          </p:nvSpPr>
          <p:spPr>
            <a:xfrm>
              <a:off x="2848945" y="2255200"/>
              <a:ext cx="139959" cy="1399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7B824CF-1F57-7B39-6461-E2892961D58D}"/>
                </a:ext>
              </a:extLst>
            </p:cNvPr>
            <p:cNvSpPr txBox="1"/>
            <p:nvPr/>
          </p:nvSpPr>
          <p:spPr>
            <a:xfrm>
              <a:off x="2988904" y="2171289"/>
              <a:ext cx="488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duct Sans" panose="020B0403030502040203" pitchFamily="34" charset="0"/>
                </a:rPr>
                <a:t>50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C2734422-0EFC-F4B1-A69A-0D3ED1FAB9C2}"/>
              </a:ext>
            </a:extLst>
          </p:cNvPr>
          <p:cNvGrpSpPr/>
          <p:nvPr/>
        </p:nvGrpSpPr>
        <p:grpSpPr>
          <a:xfrm>
            <a:off x="3532440" y="2878410"/>
            <a:ext cx="268972" cy="307777"/>
            <a:chOff x="3579095" y="2878410"/>
            <a:chExt cx="268972" cy="307777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3F8E47D9-3FDF-1924-6923-0CD3F8F8590C}"/>
                </a:ext>
              </a:extLst>
            </p:cNvPr>
            <p:cNvSpPr/>
            <p:nvPr/>
          </p:nvSpPr>
          <p:spPr>
            <a:xfrm flipH="1">
              <a:off x="3612148" y="2938132"/>
              <a:ext cx="202867" cy="2025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3BFDC252-3B24-E551-864F-F09F77E15534}"/>
                </a:ext>
              </a:extLst>
            </p:cNvPr>
            <p:cNvSpPr txBox="1"/>
            <p:nvPr/>
          </p:nvSpPr>
          <p:spPr>
            <a:xfrm>
              <a:off x="3579095" y="2878410"/>
              <a:ext cx="2689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394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238</Words>
  <Application>Microsoft Office PowerPoint</Application>
  <PresentationFormat>Panorámica</PresentationFormat>
  <Paragraphs>67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Product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</dc:creator>
  <cp:lastModifiedBy>Javier</cp:lastModifiedBy>
  <cp:revision>4</cp:revision>
  <dcterms:created xsi:type="dcterms:W3CDTF">2022-11-25T01:34:46Z</dcterms:created>
  <dcterms:modified xsi:type="dcterms:W3CDTF">2022-11-25T06:25:36Z</dcterms:modified>
</cp:coreProperties>
</file>