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4758C-B07F-8F22-26F9-70D67EA1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486ED0-2503-B4A0-C41B-A0D4F10CF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AAC10-0C88-647E-7501-B6A26189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25C358-3DF0-63CE-467E-4A1A26B9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01A14-2370-DB70-7060-5C38871D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0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92B5C-1072-3B41-3428-1E2B38DD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372567-85E8-0B90-A184-19D94EF28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60EBE3-569F-7FD6-E468-FC036A7C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DE260-3C58-669C-FCAF-2348509F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B29BE-59B9-D26E-C50B-4BAEBB8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98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112B62-0BC5-EE9F-9513-F68C2A57E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680CF3-B314-3ED2-9514-ABC553D9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E31E8-C3C1-59D2-D165-81C73DB8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8C2020-A5F1-30E6-4A07-45FF5993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A9C1-F2BD-E45A-CE7A-D776B47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ADCD2-8301-0EA1-753B-F3038C08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B9E84-F9EF-13E0-F699-E3C4996B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E407B-FB9B-3E3E-7BB8-999F149C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7E28-A18C-31F3-992B-D36D4B02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637B23-9F0A-2095-DF18-80C4237A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98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F1742-199C-91D3-2E50-9A8D01CA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73C22B-FE4F-F12A-5AFE-EE1CA1899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66EE3C-0AB7-E7DE-EA26-767D54F3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0A9480-A195-9E15-8CC9-2A4B282F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50839B-1F22-EF02-FB04-0DA4C3A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20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9BE78-D6C6-EDF6-D3AB-B9A9278B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925D2-5B83-1572-F290-1D325826B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2EF20-2457-08BF-10D7-5FF69202B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F3D4AD-E573-1C0F-3F67-6ED3B5D2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89B1C4-FC38-FE32-634B-A93C394B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E39B0-6E4F-FD87-1A72-B8407D8C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4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E8DF2-D354-8DD8-CA39-4ED0E639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BAD070-5D57-EEA3-1A04-2D52593C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9D962B-7758-68DA-10FD-A89CC0A1F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0EC0F7-6323-6FE4-80A6-F6485C5D7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BB3A56-2100-2948-BCF8-9F700AA32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677170-06D2-435E-FAB2-8AB5B705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5084E4-884D-8308-6357-9FB21506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A49DD0-72CA-355B-85ED-D0A930B7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4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0B646-74DF-F04C-BBE3-B8D80183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8D26A3-ACC7-4A86-49FB-0B46EC0C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78BE1E-111B-11B7-17B8-7FEC747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F30697-F5C4-CFDC-80D4-22F44D22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45FC20-3F73-6C12-7292-35D54360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2CA3D-1891-B668-CE12-94A030C2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6800A2-5FA8-48C1-81F3-3651CFE7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3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05536-D26E-957F-79E9-CEA339BA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47208A-25ED-4471-D158-4EAB97AA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F90D31-B7DA-53FF-A4BF-F1FC9177E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0FC8B4-BA59-6937-60C4-4D32CB2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244047-11F9-52CF-BE7E-886D8CA2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79DC93-C3BB-24E1-E21A-BCEA62C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07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7D9E8-F003-33B2-66F0-D2424293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42B533-2036-6A82-5396-F29FBA051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88B0A8-B837-E40C-D990-F95554235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95456F-FAC4-05F6-628B-A3922FB9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CBD43E-F9F1-BFC4-7A8C-40C84E50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F78BBD-94EC-34E6-5C5E-4F2695C7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1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78429C-080B-DC1A-1B6B-71B20246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B1E1E-A5A2-7C07-2D09-6B6C28DC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1CEC97-C40D-569F-54C7-0A87D413A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15F2-E066-40C9-90C8-3B2319163CA0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3D0FA-24C1-9D37-70AC-7B96AD224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304FB-B6B8-D580-0A78-DA945E6A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9294-C3F5-44FB-8797-AB994A44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74272-37E9-2925-20E2-2F56D4DB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2519DA-6EFE-AB4A-1369-F1AD56F6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299844"/>
            <a:ext cx="6001588" cy="13908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4956B3-2956-798A-1CB0-DF6287B0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2" y="1618997"/>
            <a:ext cx="9202434" cy="18100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6B6472-440C-496D-74B9-03F443491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144482" cy="20291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1C07BB-3CAC-7435-C40B-7E2948C9F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479" y="3429000"/>
            <a:ext cx="3372321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6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Javier</dc:creator>
  <cp:lastModifiedBy>Javier</cp:lastModifiedBy>
  <cp:revision>1</cp:revision>
  <dcterms:created xsi:type="dcterms:W3CDTF">2024-03-11T17:16:34Z</dcterms:created>
  <dcterms:modified xsi:type="dcterms:W3CDTF">2024-03-11T17:18:32Z</dcterms:modified>
</cp:coreProperties>
</file>