
<file path=[Content_Types].xml><?xml version="1.0" encoding="utf-8"?>
<Types xmlns="http://schemas.openxmlformats.org/package/2006/content-types">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9" r:id="rId3"/>
    <p:sldId id="260" r:id="rId4"/>
    <p:sldId id="257" r:id="rId5"/>
    <p:sldId id="258"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64"/>
    <p:restoredTop sz="94715"/>
  </p:normalViewPr>
  <p:slideViewPr>
    <p:cSldViewPr snapToGrid="0">
      <p:cViewPr varScale="1">
        <p:scale>
          <a:sx n="95" d="100"/>
          <a:sy n="95" d="100"/>
        </p:scale>
        <p:origin x="216" y="7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ECIADO RODRIGUEZ, JAVIER ALEJANDRO" userId="99c69099-2671-48a8-960c-05a040ef0d22" providerId="ADAL" clId="{CAD7A273-F47D-41D9-B552-0DF5AEB8FC40}"/>
    <pc:docChg chg="addSld modSld">
      <pc:chgData name="PRECIADO RODRIGUEZ, JAVIER ALEJANDRO" userId="99c69099-2671-48a8-960c-05a040ef0d22" providerId="ADAL" clId="{CAD7A273-F47D-41D9-B552-0DF5AEB8FC40}" dt="2019-11-13T15:32:17.646" v="72" actId="20577"/>
      <pc:docMkLst>
        <pc:docMk/>
      </pc:docMkLst>
      <pc:sldChg chg="modSp add">
        <pc:chgData name="PRECIADO RODRIGUEZ, JAVIER ALEJANDRO" userId="99c69099-2671-48a8-960c-05a040ef0d22" providerId="ADAL" clId="{CAD7A273-F47D-41D9-B552-0DF5AEB8FC40}" dt="2019-11-13T15:32:17.646" v="72" actId="20577"/>
        <pc:sldMkLst>
          <pc:docMk/>
          <pc:sldMk cId="3272149578" sldId="256"/>
        </pc:sldMkLst>
        <pc:spChg chg="mod">
          <ac:chgData name="PRECIADO RODRIGUEZ, JAVIER ALEJANDRO" userId="99c69099-2671-48a8-960c-05a040ef0d22" providerId="ADAL" clId="{CAD7A273-F47D-41D9-B552-0DF5AEB8FC40}" dt="2019-11-13T15:32:09.304" v="35" actId="20577"/>
          <ac:spMkLst>
            <pc:docMk/>
            <pc:sldMk cId="3272149578" sldId="256"/>
            <ac:spMk id="2" creationId="{663A7D59-159A-4240-A526-DB0EE9E099F2}"/>
          </ac:spMkLst>
        </pc:spChg>
        <pc:spChg chg="mod">
          <ac:chgData name="PRECIADO RODRIGUEZ, JAVIER ALEJANDRO" userId="99c69099-2671-48a8-960c-05a040ef0d22" providerId="ADAL" clId="{CAD7A273-F47D-41D9-B552-0DF5AEB8FC40}" dt="2019-11-13T15:32:17.646" v="72" actId="20577"/>
          <ac:spMkLst>
            <pc:docMk/>
            <pc:sldMk cId="3272149578" sldId="256"/>
            <ac:spMk id="3" creationId="{05AF9940-E138-41A5-8F81-B8ACF44EBF2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B79BB44D-4C11-4A59-82C7-147068CCE46E}" type="datetimeFigureOut">
              <a:rPr lang="es-MX" smtClean="0"/>
              <a:t>15/11/19</a:t>
            </a:fld>
            <a:endParaRPr lang="es-MX"/>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MX"/>
          </a:p>
        </p:txBody>
      </p:sp>
      <p:sp>
        <p:nvSpPr>
          <p:cNvPr id="6" name="Slide Number Placeholder 5"/>
          <p:cNvSpPr>
            <a:spLocks noGrp="1"/>
          </p:cNvSpPr>
          <p:nvPr>
            <p:ph type="sldNum" sz="quarter" idx="12"/>
          </p:nvPr>
        </p:nvSpPr>
        <p:spPr>
          <a:xfrm>
            <a:off x="10469880" y="320040"/>
            <a:ext cx="914400" cy="320040"/>
          </a:xfrm>
        </p:spPr>
        <p:txBody>
          <a:bodyPr/>
          <a:lstStyle/>
          <a:p>
            <a:fld id="{B21A2D5F-838E-428C-82E2-82C7F31B9EA8}" type="slidenum">
              <a:rPr lang="es-MX" smtClean="0"/>
              <a:t>‹#›</a:t>
            </a:fld>
            <a:endParaRPr lang="es-MX"/>
          </a:p>
        </p:txBody>
      </p:sp>
    </p:spTree>
    <p:extLst>
      <p:ext uri="{BB962C8B-B14F-4D97-AF65-F5344CB8AC3E}">
        <p14:creationId xmlns:p14="http://schemas.microsoft.com/office/powerpoint/2010/main" val="2707964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9BB44D-4C11-4A59-82C7-147068CCE46E}" type="datetimeFigureOut">
              <a:rPr lang="es-MX" smtClean="0"/>
              <a:t>15/11/19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21A2D5F-838E-428C-82E2-82C7F31B9EA8}" type="slidenum">
              <a:rPr lang="es-MX" smtClean="0"/>
              <a:t>‹#›</a:t>
            </a:fld>
            <a:endParaRPr lang="es-MX"/>
          </a:p>
        </p:txBody>
      </p:sp>
    </p:spTree>
    <p:extLst>
      <p:ext uri="{BB962C8B-B14F-4D97-AF65-F5344CB8AC3E}">
        <p14:creationId xmlns:p14="http://schemas.microsoft.com/office/powerpoint/2010/main" val="4022267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B79BB44D-4C11-4A59-82C7-147068CCE46E}" type="datetimeFigureOut">
              <a:rPr lang="es-MX" smtClean="0"/>
              <a:t>15/11/19</a:t>
            </a:fld>
            <a:endParaRPr lang="es-MX"/>
          </a:p>
        </p:txBody>
      </p:sp>
      <p:sp>
        <p:nvSpPr>
          <p:cNvPr id="5" name="Footer Placeholder 4"/>
          <p:cNvSpPr>
            <a:spLocks noGrp="1"/>
          </p:cNvSpPr>
          <p:nvPr>
            <p:ph type="ftr" sz="quarter" idx="11"/>
          </p:nvPr>
        </p:nvSpPr>
        <p:spPr>
          <a:xfrm>
            <a:off x="804672" y="6227064"/>
            <a:ext cx="10588752" cy="320040"/>
          </a:xfrm>
        </p:spPr>
        <p:txBody>
          <a:bodyPr/>
          <a:lstStyle/>
          <a:p>
            <a:endParaRPr lang="es-MX"/>
          </a:p>
        </p:txBody>
      </p:sp>
      <p:sp>
        <p:nvSpPr>
          <p:cNvPr id="6" name="Slide Number Placeholder 5"/>
          <p:cNvSpPr>
            <a:spLocks noGrp="1"/>
          </p:cNvSpPr>
          <p:nvPr>
            <p:ph type="sldNum" sz="quarter" idx="12"/>
          </p:nvPr>
        </p:nvSpPr>
        <p:spPr>
          <a:xfrm>
            <a:off x="10469880" y="320040"/>
            <a:ext cx="914400" cy="320040"/>
          </a:xfrm>
        </p:spPr>
        <p:txBody>
          <a:bodyPr/>
          <a:lstStyle/>
          <a:p>
            <a:fld id="{B21A2D5F-838E-428C-82E2-82C7F31B9EA8}" type="slidenum">
              <a:rPr lang="es-MX" smtClean="0"/>
              <a:t>‹#›</a:t>
            </a:fld>
            <a:endParaRPr lang="es-MX"/>
          </a:p>
        </p:txBody>
      </p:sp>
    </p:spTree>
    <p:extLst>
      <p:ext uri="{BB962C8B-B14F-4D97-AF65-F5344CB8AC3E}">
        <p14:creationId xmlns:p14="http://schemas.microsoft.com/office/powerpoint/2010/main" val="4003165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9BB44D-4C11-4A59-82C7-147068CCE46E}" type="datetimeFigureOut">
              <a:rPr lang="es-MX" smtClean="0"/>
              <a:t>15/11/19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21A2D5F-838E-428C-82E2-82C7F31B9EA8}" type="slidenum">
              <a:rPr lang="es-MX" smtClean="0"/>
              <a:t>‹#›</a:t>
            </a:fld>
            <a:endParaRPr lang="es-MX"/>
          </a:p>
        </p:txBody>
      </p:sp>
    </p:spTree>
    <p:extLst>
      <p:ext uri="{BB962C8B-B14F-4D97-AF65-F5344CB8AC3E}">
        <p14:creationId xmlns:p14="http://schemas.microsoft.com/office/powerpoint/2010/main" val="4086902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B79BB44D-4C11-4A59-82C7-147068CCE46E}" type="datetimeFigureOut">
              <a:rPr lang="es-MX" smtClean="0"/>
              <a:t>15/11/19</a:t>
            </a:fld>
            <a:endParaRPr lang="es-MX"/>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MX"/>
          </a:p>
        </p:txBody>
      </p:sp>
      <p:sp>
        <p:nvSpPr>
          <p:cNvPr id="6" name="Slide Number Placeholder 5"/>
          <p:cNvSpPr>
            <a:spLocks noGrp="1"/>
          </p:cNvSpPr>
          <p:nvPr>
            <p:ph type="sldNum" sz="quarter" idx="12"/>
          </p:nvPr>
        </p:nvSpPr>
        <p:spPr>
          <a:xfrm>
            <a:off x="10469880" y="320040"/>
            <a:ext cx="914400" cy="320040"/>
          </a:xfrm>
        </p:spPr>
        <p:txBody>
          <a:bodyPr/>
          <a:lstStyle/>
          <a:p>
            <a:fld id="{B21A2D5F-838E-428C-82E2-82C7F31B9EA8}" type="slidenum">
              <a:rPr lang="es-MX" smtClean="0"/>
              <a:t>‹#›</a:t>
            </a:fld>
            <a:endParaRPr lang="es-MX"/>
          </a:p>
        </p:txBody>
      </p:sp>
    </p:spTree>
    <p:extLst>
      <p:ext uri="{BB962C8B-B14F-4D97-AF65-F5344CB8AC3E}">
        <p14:creationId xmlns:p14="http://schemas.microsoft.com/office/powerpoint/2010/main" val="54059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B79BB44D-4C11-4A59-82C7-147068CCE46E}" type="datetimeFigureOut">
              <a:rPr lang="es-MX" smtClean="0"/>
              <a:t>15/11/19</a:t>
            </a:fld>
            <a:endParaRPr lang="es-MX"/>
          </a:p>
        </p:txBody>
      </p:sp>
      <p:sp>
        <p:nvSpPr>
          <p:cNvPr id="6" name="Footer Placeholder 5"/>
          <p:cNvSpPr>
            <a:spLocks noGrp="1"/>
          </p:cNvSpPr>
          <p:nvPr>
            <p:ph type="ftr" sz="quarter" idx="11"/>
          </p:nvPr>
        </p:nvSpPr>
        <p:spPr>
          <a:xfrm>
            <a:off x="804672" y="6227064"/>
            <a:ext cx="10588752" cy="320040"/>
          </a:xfrm>
        </p:spPr>
        <p:txBody>
          <a:bodyPr/>
          <a:lstStyle/>
          <a:p>
            <a:endParaRPr lang="es-MX"/>
          </a:p>
        </p:txBody>
      </p:sp>
      <p:sp>
        <p:nvSpPr>
          <p:cNvPr id="7" name="Slide Number Placeholder 6"/>
          <p:cNvSpPr>
            <a:spLocks noGrp="1"/>
          </p:cNvSpPr>
          <p:nvPr>
            <p:ph type="sldNum" sz="quarter" idx="12"/>
          </p:nvPr>
        </p:nvSpPr>
        <p:spPr>
          <a:xfrm>
            <a:off x="10469880" y="320040"/>
            <a:ext cx="914400" cy="320040"/>
          </a:xfrm>
        </p:spPr>
        <p:txBody>
          <a:bodyPr/>
          <a:lstStyle/>
          <a:p>
            <a:fld id="{B21A2D5F-838E-428C-82E2-82C7F31B9EA8}" type="slidenum">
              <a:rPr lang="es-MX" smtClean="0"/>
              <a:t>‹#›</a:t>
            </a:fld>
            <a:endParaRPr lang="es-MX"/>
          </a:p>
        </p:txBody>
      </p:sp>
    </p:spTree>
    <p:extLst>
      <p:ext uri="{BB962C8B-B14F-4D97-AF65-F5344CB8AC3E}">
        <p14:creationId xmlns:p14="http://schemas.microsoft.com/office/powerpoint/2010/main" val="3269979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B79BB44D-4C11-4A59-82C7-147068CCE46E}" type="datetimeFigureOut">
              <a:rPr lang="es-MX" smtClean="0"/>
              <a:t>15/11/19</a:t>
            </a:fld>
            <a:endParaRPr lang="es-MX"/>
          </a:p>
        </p:txBody>
      </p:sp>
      <p:sp>
        <p:nvSpPr>
          <p:cNvPr id="8" name="Footer Placeholder 7"/>
          <p:cNvSpPr>
            <a:spLocks noGrp="1"/>
          </p:cNvSpPr>
          <p:nvPr>
            <p:ph type="ftr" sz="quarter" idx="11"/>
          </p:nvPr>
        </p:nvSpPr>
        <p:spPr>
          <a:xfrm>
            <a:off x="804672" y="6227064"/>
            <a:ext cx="10588752" cy="320040"/>
          </a:xfrm>
        </p:spPr>
        <p:txBody>
          <a:bodyPr/>
          <a:lstStyle/>
          <a:p>
            <a:endParaRPr lang="es-MX"/>
          </a:p>
        </p:txBody>
      </p:sp>
      <p:sp>
        <p:nvSpPr>
          <p:cNvPr id="9" name="Slide Number Placeholder 8"/>
          <p:cNvSpPr>
            <a:spLocks noGrp="1"/>
          </p:cNvSpPr>
          <p:nvPr>
            <p:ph type="sldNum" sz="quarter" idx="12"/>
          </p:nvPr>
        </p:nvSpPr>
        <p:spPr>
          <a:xfrm>
            <a:off x="10469880" y="320040"/>
            <a:ext cx="914400" cy="320040"/>
          </a:xfrm>
        </p:spPr>
        <p:txBody>
          <a:bodyPr/>
          <a:lstStyle/>
          <a:p>
            <a:fld id="{B21A2D5F-838E-428C-82E2-82C7F31B9EA8}" type="slidenum">
              <a:rPr lang="es-MX" smtClean="0"/>
              <a:t>‹#›</a:t>
            </a:fld>
            <a:endParaRPr lang="es-MX"/>
          </a:p>
        </p:txBody>
      </p:sp>
    </p:spTree>
    <p:extLst>
      <p:ext uri="{BB962C8B-B14F-4D97-AF65-F5344CB8AC3E}">
        <p14:creationId xmlns:p14="http://schemas.microsoft.com/office/powerpoint/2010/main" val="674604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9BB44D-4C11-4A59-82C7-147068CCE46E}" type="datetimeFigureOut">
              <a:rPr lang="es-MX" smtClean="0"/>
              <a:t>15/11/19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21A2D5F-838E-428C-82E2-82C7F31B9EA8}" type="slidenum">
              <a:rPr lang="es-MX" smtClean="0"/>
              <a:t>‹#›</a:t>
            </a:fld>
            <a:endParaRPr lang="es-MX"/>
          </a:p>
        </p:txBody>
      </p:sp>
    </p:spTree>
    <p:extLst>
      <p:ext uri="{BB962C8B-B14F-4D97-AF65-F5344CB8AC3E}">
        <p14:creationId xmlns:p14="http://schemas.microsoft.com/office/powerpoint/2010/main" val="908126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B79BB44D-4C11-4A59-82C7-147068CCE46E}" type="datetimeFigureOut">
              <a:rPr lang="es-MX" smtClean="0"/>
              <a:t>15/11/19</a:t>
            </a:fld>
            <a:endParaRPr lang="es-MX"/>
          </a:p>
        </p:txBody>
      </p:sp>
      <p:sp>
        <p:nvSpPr>
          <p:cNvPr id="3" name="Footer Placeholder 2"/>
          <p:cNvSpPr>
            <a:spLocks noGrp="1"/>
          </p:cNvSpPr>
          <p:nvPr>
            <p:ph type="ftr" sz="quarter" idx="11"/>
          </p:nvPr>
        </p:nvSpPr>
        <p:spPr>
          <a:xfrm>
            <a:off x="804672" y="6227064"/>
            <a:ext cx="10588752" cy="320040"/>
          </a:xfrm>
        </p:spPr>
        <p:txBody>
          <a:bodyPr/>
          <a:lstStyle/>
          <a:p>
            <a:endParaRPr lang="es-MX"/>
          </a:p>
        </p:txBody>
      </p:sp>
      <p:sp>
        <p:nvSpPr>
          <p:cNvPr id="4" name="Slide Number Placeholder 3"/>
          <p:cNvSpPr>
            <a:spLocks noGrp="1"/>
          </p:cNvSpPr>
          <p:nvPr>
            <p:ph type="sldNum" sz="quarter" idx="12"/>
          </p:nvPr>
        </p:nvSpPr>
        <p:spPr>
          <a:xfrm>
            <a:off x="10469880" y="320040"/>
            <a:ext cx="914400" cy="320040"/>
          </a:xfrm>
        </p:spPr>
        <p:txBody>
          <a:bodyPr/>
          <a:lstStyle/>
          <a:p>
            <a:fld id="{B21A2D5F-838E-428C-82E2-82C7F31B9EA8}" type="slidenum">
              <a:rPr lang="es-MX" smtClean="0"/>
              <a:t>‹#›</a:t>
            </a:fld>
            <a:endParaRPr lang="es-MX"/>
          </a:p>
        </p:txBody>
      </p:sp>
    </p:spTree>
    <p:extLst>
      <p:ext uri="{BB962C8B-B14F-4D97-AF65-F5344CB8AC3E}">
        <p14:creationId xmlns:p14="http://schemas.microsoft.com/office/powerpoint/2010/main" val="4291110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9BB44D-4C11-4A59-82C7-147068CCE46E}" type="datetimeFigureOut">
              <a:rPr lang="es-MX" smtClean="0"/>
              <a:t>15/11/19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21A2D5F-838E-428C-82E2-82C7F31B9EA8}" type="slidenum">
              <a:rPr lang="es-MX" smtClean="0"/>
              <a:t>‹#›</a:t>
            </a:fld>
            <a:endParaRPr lang="es-MX"/>
          </a:p>
        </p:txBody>
      </p:sp>
    </p:spTree>
    <p:extLst>
      <p:ext uri="{BB962C8B-B14F-4D97-AF65-F5344CB8AC3E}">
        <p14:creationId xmlns:p14="http://schemas.microsoft.com/office/powerpoint/2010/main" val="241884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B79BB44D-4C11-4A59-82C7-147068CCE46E}" type="datetimeFigureOut">
              <a:rPr lang="es-MX" smtClean="0"/>
              <a:t>15/11/19</a:t>
            </a:fld>
            <a:endParaRPr lang="es-MX"/>
          </a:p>
        </p:txBody>
      </p:sp>
      <p:sp>
        <p:nvSpPr>
          <p:cNvPr id="6" name="Footer Placeholder 5"/>
          <p:cNvSpPr>
            <a:spLocks noGrp="1"/>
          </p:cNvSpPr>
          <p:nvPr>
            <p:ph type="ftr" sz="quarter" idx="11"/>
          </p:nvPr>
        </p:nvSpPr>
        <p:spPr>
          <a:xfrm>
            <a:off x="804672" y="6227064"/>
            <a:ext cx="5942203" cy="320040"/>
          </a:xfrm>
        </p:spPr>
        <p:txBody>
          <a:bodyPr/>
          <a:lstStyle/>
          <a:p>
            <a:endParaRPr lang="es-MX"/>
          </a:p>
        </p:txBody>
      </p:sp>
      <p:sp>
        <p:nvSpPr>
          <p:cNvPr id="7" name="Slide Number Placeholder 6"/>
          <p:cNvSpPr>
            <a:spLocks noGrp="1"/>
          </p:cNvSpPr>
          <p:nvPr>
            <p:ph type="sldNum" sz="quarter" idx="12"/>
          </p:nvPr>
        </p:nvSpPr>
        <p:spPr>
          <a:xfrm>
            <a:off x="5828377" y="320040"/>
            <a:ext cx="914400" cy="320040"/>
          </a:xfrm>
        </p:spPr>
        <p:txBody>
          <a:bodyPr/>
          <a:lstStyle/>
          <a:p>
            <a:fld id="{B21A2D5F-838E-428C-82E2-82C7F31B9EA8}" type="slidenum">
              <a:rPr lang="es-MX" smtClean="0"/>
              <a:t>‹#›</a:t>
            </a:fld>
            <a:endParaRPr lang="es-MX"/>
          </a:p>
        </p:txBody>
      </p:sp>
    </p:spTree>
    <p:extLst>
      <p:ext uri="{BB962C8B-B14F-4D97-AF65-F5344CB8AC3E}">
        <p14:creationId xmlns:p14="http://schemas.microsoft.com/office/powerpoint/2010/main" val="783270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B79BB44D-4C11-4A59-82C7-147068CCE46E}" type="datetimeFigureOut">
              <a:rPr lang="es-MX" smtClean="0"/>
              <a:t>15/11/19</a:t>
            </a:fld>
            <a:endParaRPr lang="es-MX"/>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B21A2D5F-838E-428C-82E2-82C7F31B9EA8}" type="slidenum">
              <a:rPr lang="es-MX" smtClean="0"/>
              <a:t>‹#›</a:t>
            </a:fld>
            <a:endParaRPr lang="es-MX"/>
          </a:p>
        </p:txBody>
      </p:sp>
    </p:spTree>
    <p:extLst>
      <p:ext uri="{BB962C8B-B14F-4D97-AF65-F5344CB8AC3E}">
        <p14:creationId xmlns:p14="http://schemas.microsoft.com/office/powerpoint/2010/main" val="131790047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 y="6419"/>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a:noFill/>
        </p:grpSpPr>
        <p:sp>
          <p:nvSpPr>
            <p:cNvPr id="11"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7000"/>
                </a:schemeClr>
              </a:solidFill>
              <a:prstDash val="solid"/>
              <a:miter lim="800000"/>
              <a:headEnd/>
              <a:tailEnd/>
            </a:ln>
          </p:spPr>
        </p:sp>
        <p:sp>
          <p:nvSpPr>
            <p:cNvPr id="12"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p:spPr>
        </p:sp>
        <p:sp>
          <p:nvSpPr>
            <p:cNvPr id="13"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8000"/>
                </a:schemeClr>
              </a:solidFill>
              <a:prstDash val="dash"/>
              <a:miter lim="800000"/>
              <a:headEnd/>
              <a:tailEnd/>
            </a:ln>
          </p:spPr>
        </p:sp>
        <p:sp>
          <p:nvSpPr>
            <p:cNvPr id="14"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5000"/>
                </a:schemeClr>
              </a:solidFill>
              <a:prstDash val="solid"/>
              <a:miter lim="800000"/>
              <a:headEnd/>
              <a:tailEnd/>
            </a:ln>
          </p:spPr>
        </p:sp>
        <p:sp>
          <p:nvSpPr>
            <p:cNvPr id="15"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5000"/>
                </a:schemeClr>
              </a:solidFill>
              <a:prstDash val="solid"/>
              <a:miter lim="800000"/>
              <a:headEnd/>
              <a:tailEnd/>
            </a:ln>
          </p:spPr>
        </p:sp>
        <p:sp>
          <p:nvSpPr>
            <p:cNvPr id="16"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4000"/>
                </a:schemeClr>
              </a:solidFill>
              <a:prstDash val="solid"/>
              <a:miter lim="800000"/>
              <a:headEnd/>
              <a:tailEnd/>
            </a:ln>
          </p:spPr>
        </p:sp>
        <p:sp>
          <p:nvSpPr>
            <p:cNvPr id="17"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3000"/>
                </a:schemeClr>
              </a:solidFill>
              <a:prstDash val="solid"/>
              <a:miter lim="800000"/>
              <a:headEnd/>
              <a:tailEnd/>
            </a:ln>
          </p:spPr>
        </p:sp>
        <p:sp>
          <p:nvSpPr>
            <p:cNvPr id="18"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3000"/>
                </a:schemeClr>
              </a:solidFill>
              <a:prstDash val="solid"/>
              <a:miter lim="800000"/>
              <a:headEnd/>
              <a:tailEnd/>
            </a:ln>
          </p:spPr>
        </p:sp>
        <p:sp>
          <p:nvSpPr>
            <p:cNvPr id="19"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2000"/>
                </a:schemeClr>
              </a:solidFill>
              <a:prstDash val="dash"/>
              <a:miter lim="800000"/>
              <a:headEnd/>
              <a:tailEnd/>
            </a:ln>
          </p:spPr>
        </p:sp>
        <p:sp>
          <p:nvSpPr>
            <p:cNvPr id="20"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2000"/>
                </a:schemeClr>
              </a:solidFill>
              <a:prstDash val="dash"/>
              <a:miter lim="800000"/>
              <a:headEnd/>
              <a:tailEnd/>
            </a:ln>
          </p:spPr>
        </p:sp>
        <p:sp>
          <p:nvSpPr>
            <p:cNvPr id="21"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2000"/>
                </a:schemeClr>
              </a:solidFill>
              <a:prstDash val="dashDot"/>
              <a:miter lim="800000"/>
              <a:headEnd/>
              <a:tailEnd/>
            </a:ln>
          </p:spPr>
        </p:sp>
        <p:sp>
          <p:nvSpPr>
            <p:cNvPr id="22"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2000"/>
                </a:schemeClr>
              </a:solidFill>
              <a:prstDash val="dashDot"/>
              <a:miter lim="800000"/>
              <a:headEnd/>
              <a:tailEnd/>
            </a:ln>
          </p:spPr>
        </p:sp>
        <p:sp>
          <p:nvSpPr>
            <p:cNvPr id="23"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2000"/>
                </a:schemeClr>
              </a:solidFill>
              <a:prstDash val="solid"/>
              <a:miter lim="800000"/>
              <a:headEnd/>
              <a:tailEnd/>
            </a:ln>
          </p:spPr>
        </p:sp>
        <p:sp>
          <p:nvSpPr>
            <p:cNvPr id="24"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2000"/>
                </a:schemeClr>
              </a:solidFill>
              <a:prstDash val="solid"/>
              <a:miter lim="800000"/>
              <a:headEnd/>
              <a:tailEnd/>
            </a:ln>
          </p:spPr>
        </p:sp>
        <p:sp>
          <p:nvSpPr>
            <p:cNvPr id="25"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1000"/>
                </a:schemeClr>
              </a:solidFill>
              <a:prstDash val="solid"/>
              <a:miter lim="800000"/>
              <a:headEnd/>
              <a:tailEnd/>
            </a:ln>
          </p:spPr>
        </p:sp>
        <p:sp>
          <p:nvSpPr>
            <p:cNvPr id="26"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1000"/>
                </a:schemeClr>
              </a:solidFill>
              <a:prstDash val="solid"/>
              <a:miter lim="800000"/>
              <a:headEnd/>
              <a:tailEnd/>
            </a:ln>
          </p:spPr>
        </p:sp>
        <p:sp>
          <p:nvSpPr>
            <p:cNvPr id="27"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p:spPr>
        </p:sp>
        <p:sp>
          <p:nvSpPr>
            <p:cNvPr id="28"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p:spPr>
        </p:sp>
        <p:sp>
          <p:nvSpPr>
            <p:cNvPr id="29"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p:spPr>
        </p:sp>
      </p:grpSp>
      <p:sp>
        <p:nvSpPr>
          <p:cNvPr id="2" name="Título 1">
            <a:extLst>
              <a:ext uri="{FF2B5EF4-FFF2-40B4-BE49-F238E27FC236}">
                <a16:creationId xmlns:a16="http://schemas.microsoft.com/office/drawing/2014/main" id="{663A7D59-159A-4240-A526-DB0EE9E099F2}"/>
              </a:ext>
            </a:extLst>
          </p:cNvPr>
          <p:cNvSpPr>
            <a:spLocks noGrp="1"/>
          </p:cNvSpPr>
          <p:nvPr>
            <p:ph type="ctrTitle"/>
          </p:nvPr>
        </p:nvSpPr>
        <p:spPr>
          <a:xfrm>
            <a:off x="2004715" y="1263404"/>
            <a:ext cx="9500423" cy="3115075"/>
          </a:xfrm>
        </p:spPr>
        <p:txBody>
          <a:bodyPr>
            <a:normAutofit/>
          </a:bodyPr>
          <a:lstStyle/>
          <a:p>
            <a:pPr algn="l"/>
            <a:r>
              <a:rPr lang="es-MX" sz="7200" dirty="0">
                <a:solidFill>
                  <a:schemeClr val="tx1"/>
                </a:solidFill>
              </a:rPr>
              <a:t>PROYECTO MODULO 2</a:t>
            </a:r>
          </a:p>
        </p:txBody>
      </p:sp>
      <p:sp>
        <p:nvSpPr>
          <p:cNvPr id="3" name="Subtítulo 2">
            <a:extLst>
              <a:ext uri="{FF2B5EF4-FFF2-40B4-BE49-F238E27FC236}">
                <a16:creationId xmlns:a16="http://schemas.microsoft.com/office/drawing/2014/main" id="{05AF9940-E138-41A5-8F81-B8ACF44EBF2A}"/>
              </a:ext>
            </a:extLst>
          </p:cNvPr>
          <p:cNvSpPr>
            <a:spLocks noGrp="1"/>
          </p:cNvSpPr>
          <p:nvPr>
            <p:ph type="subTitle" idx="1"/>
          </p:nvPr>
        </p:nvSpPr>
        <p:spPr>
          <a:xfrm>
            <a:off x="2004716" y="4560432"/>
            <a:ext cx="8239253" cy="1228171"/>
          </a:xfrm>
        </p:spPr>
        <p:txBody>
          <a:bodyPr>
            <a:normAutofit/>
          </a:bodyPr>
          <a:lstStyle/>
          <a:p>
            <a:pPr algn="l"/>
            <a:r>
              <a:rPr lang="es-MX" sz="2400">
                <a:solidFill>
                  <a:schemeClr val="tx1"/>
                </a:solidFill>
              </a:rPr>
              <a:t>ERICK MENDOZA</a:t>
            </a:r>
          </a:p>
          <a:p>
            <a:pPr algn="l"/>
            <a:r>
              <a:rPr lang="es-MX" sz="2400">
                <a:solidFill>
                  <a:schemeClr val="tx1"/>
                </a:solidFill>
              </a:rPr>
              <a:t>JAVIER PRECIADO</a:t>
            </a:r>
          </a:p>
        </p:txBody>
      </p:sp>
      <p:sp>
        <p:nvSpPr>
          <p:cNvPr id="31" name="Isosceles Triangle 30">
            <a:extLst>
              <a:ext uri="{FF2B5EF4-FFF2-40B4-BE49-F238E27FC236}">
                <a16:creationId xmlns:a16="http://schemas.microsoft.com/office/drawing/2014/main" id="{A4CD35EF-7348-4E64-8700-827E64EA4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35823" y="3320139"/>
            <a:ext cx="300774" cy="25928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tx1"/>
              </a:solidFill>
            </a:endParaRPr>
          </a:p>
        </p:txBody>
      </p:sp>
    </p:spTree>
    <p:extLst>
      <p:ext uri="{BB962C8B-B14F-4D97-AF65-F5344CB8AC3E}">
        <p14:creationId xmlns:p14="http://schemas.microsoft.com/office/powerpoint/2010/main" val="327214957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01A6D4-0208-8B49-B78C-5903BCB79F43}"/>
              </a:ext>
            </a:extLst>
          </p:cNvPr>
          <p:cNvSpPr txBox="1"/>
          <p:nvPr/>
        </p:nvSpPr>
        <p:spPr>
          <a:xfrm>
            <a:off x="817418" y="2189018"/>
            <a:ext cx="184731" cy="369332"/>
          </a:xfrm>
          <a:prstGeom prst="rect">
            <a:avLst/>
          </a:prstGeom>
          <a:noFill/>
        </p:spPr>
        <p:txBody>
          <a:bodyPr wrap="none" rtlCol="0">
            <a:spAutoFit/>
          </a:bodyPr>
          <a:lstStyle/>
          <a:p>
            <a:endParaRPr lang="en-US"/>
          </a:p>
        </p:txBody>
      </p:sp>
      <p:sp>
        <p:nvSpPr>
          <p:cNvPr id="6" name="Marcador de contenido 2">
            <a:extLst>
              <a:ext uri="{FF2B5EF4-FFF2-40B4-BE49-F238E27FC236}">
                <a16:creationId xmlns:a16="http://schemas.microsoft.com/office/drawing/2014/main" id="{44B8AB5D-F7C6-5643-ACE1-30EC38636F69}"/>
              </a:ext>
            </a:extLst>
          </p:cNvPr>
          <p:cNvSpPr>
            <a:spLocks noGrp="1"/>
          </p:cNvSpPr>
          <p:nvPr>
            <p:ph idx="1"/>
          </p:nvPr>
        </p:nvSpPr>
        <p:spPr/>
        <p:txBody>
          <a:bodyPr>
            <a:normAutofit/>
          </a:bodyPr>
          <a:lstStyle/>
          <a:p>
            <a:pPr algn="just">
              <a:lnSpc>
                <a:spcPct val="170000"/>
              </a:lnSpc>
            </a:pPr>
            <a:r>
              <a:rPr lang="es-MX" sz="2000" dirty="0">
                <a:latin typeface="Arial" panose="020B0604020202020204" pitchFamily="34" charset="0"/>
                <a:cs typeface="Arial" panose="020B0604020202020204" pitchFamily="34" charset="0"/>
              </a:rPr>
              <a:t>En este proyecto se va a desarrollar un algoritmo con la función  de Simulación Montecarlo para una máquina Tragamonedas, funcionará simulando “n” número de apuestas con “c” capital para saber cúantas veces es que se puede llegar a ganar/perder y observar la tendencia. </a:t>
            </a:r>
          </a:p>
          <a:p>
            <a:endParaRPr lang="es-MX" sz="1600" dirty="0"/>
          </a:p>
        </p:txBody>
      </p:sp>
      <p:sp>
        <p:nvSpPr>
          <p:cNvPr id="7" name="Título 1">
            <a:extLst>
              <a:ext uri="{FF2B5EF4-FFF2-40B4-BE49-F238E27FC236}">
                <a16:creationId xmlns:a16="http://schemas.microsoft.com/office/drawing/2014/main" id="{01856A41-65B9-C04D-9B09-2B23AB9D8E24}"/>
              </a:ext>
            </a:extLst>
          </p:cNvPr>
          <p:cNvSpPr txBox="1">
            <a:spLocks/>
          </p:cNvSpPr>
          <p:nvPr/>
        </p:nvSpPr>
        <p:spPr>
          <a:xfrm>
            <a:off x="1182638" y="401107"/>
            <a:ext cx="9603275" cy="10492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dirty="0"/>
              <a:t>Descripción:</a:t>
            </a:r>
          </a:p>
        </p:txBody>
      </p:sp>
    </p:spTree>
    <p:extLst>
      <p:ext uri="{BB962C8B-B14F-4D97-AF65-F5344CB8AC3E}">
        <p14:creationId xmlns:p14="http://schemas.microsoft.com/office/powerpoint/2010/main" val="437877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6D6177-04DB-E045-B03D-4E1B7C934130}"/>
              </a:ext>
            </a:extLst>
          </p:cNvPr>
          <p:cNvSpPr>
            <a:spLocks noGrp="1"/>
          </p:cNvSpPr>
          <p:nvPr>
            <p:ph idx="1"/>
          </p:nvPr>
        </p:nvSpPr>
        <p:spPr>
          <a:xfrm>
            <a:off x="5318235" y="861848"/>
            <a:ext cx="5402317" cy="4669249"/>
          </a:xfrm>
        </p:spPr>
        <p:txBody>
          <a:bodyPr>
            <a:normAutofit fontScale="85000" lnSpcReduction="10000"/>
          </a:bodyPr>
          <a:lstStyle/>
          <a:p>
            <a:pPr marL="0" indent="0" algn="just">
              <a:buNone/>
            </a:pPr>
            <a:endParaRPr lang="es-MX" sz="2000" b="1" dirty="0"/>
          </a:p>
          <a:p>
            <a:pPr algn="just">
              <a:buFont typeface="Wingdings" panose="05000000000000000000" pitchFamily="2" charset="2"/>
              <a:buChar char="Ø"/>
            </a:pPr>
            <a:r>
              <a:rPr lang="es-MX" sz="2000" dirty="0"/>
              <a:t>Generales: </a:t>
            </a:r>
          </a:p>
          <a:p>
            <a:pPr algn="just"/>
            <a:r>
              <a:rPr lang="es-MX" sz="2000" dirty="0"/>
              <a:t>Simular ”n” número de apuestas.</a:t>
            </a:r>
          </a:p>
          <a:p>
            <a:pPr algn="just"/>
            <a:r>
              <a:rPr lang="es-MX" sz="2000" dirty="0"/>
              <a:t>Desarrollar algoritmo con Sim. Montecarlo.</a:t>
            </a:r>
          </a:p>
          <a:p>
            <a:pPr algn="just"/>
            <a:r>
              <a:rPr lang="es-MX" sz="2000" dirty="0"/>
              <a:t>Sobre los datos generados apostar dinero.</a:t>
            </a:r>
          </a:p>
          <a:p>
            <a:pPr algn="just">
              <a:buFont typeface="Wingdings" panose="05000000000000000000" pitchFamily="2" charset="2"/>
              <a:buChar char="Ø"/>
            </a:pPr>
            <a:r>
              <a:rPr lang="es-MX" sz="2000" dirty="0"/>
              <a:t>Específicos: </a:t>
            </a:r>
          </a:p>
          <a:p>
            <a:pPr algn="just"/>
            <a:r>
              <a:rPr lang="es-MX" sz="2000" dirty="0"/>
              <a:t>Definir función de la máquina a jugar.</a:t>
            </a:r>
          </a:p>
          <a:p>
            <a:pPr algn="just"/>
            <a:r>
              <a:rPr lang="es-MX" sz="2000" dirty="0"/>
              <a:t>Crear lista con símbolos de la máquina.</a:t>
            </a:r>
          </a:p>
          <a:p>
            <a:pPr algn="just"/>
            <a:r>
              <a:rPr lang="es-MX" sz="2000" dirty="0"/>
              <a:t>Definir las posibles combinaciones ganadoras.</a:t>
            </a:r>
          </a:p>
          <a:p>
            <a:pPr algn="just"/>
            <a:r>
              <a:rPr lang="es-MX" sz="2000" dirty="0"/>
              <a:t>Contar las partidas ganadas/pérdidas.</a:t>
            </a:r>
          </a:p>
          <a:p>
            <a:pPr algn="just"/>
            <a:r>
              <a:rPr lang="es-MX" sz="2000" dirty="0"/>
              <a:t>Graficar.</a:t>
            </a:r>
          </a:p>
          <a:p>
            <a:pPr algn="just"/>
            <a:endParaRPr lang="en-US" sz="2000" dirty="0"/>
          </a:p>
        </p:txBody>
      </p:sp>
      <p:sp>
        <p:nvSpPr>
          <p:cNvPr id="6" name="Rectangle 5">
            <a:extLst>
              <a:ext uri="{FF2B5EF4-FFF2-40B4-BE49-F238E27FC236}">
                <a16:creationId xmlns:a16="http://schemas.microsoft.com/office/drawing/2014/main" id="{6AFC3DFE-52FE-4149-83F0-0B766A3E4A29}"/>
              </a:ext>
            </a:extLst>
          </p:cNvPr>
          <p:cNvSpPr/>
          <p:nvPr/>
        </p:nvSpPr>
        <p:spPr>
          <a:xfrm>
            <a:off x="1812897" y="1793906"/>
            <a:ext cx="1419171" cy="369332"/>
          </a:xfrm>
          <a:prstGeom prst="rect">
            <a:avLst/>
          </a:prstGeom>
        </p:spPr>
        <p:txBody>
          <a:bodyPr wrap="none">
            <a:spAutoFit/>
          </a:bodyPr>
          <a:lstStyle/>
          <a:p>
            <a:pPr algn="just">
              <a:buFont typeface="Courier New" panose="02070309020205020404" pitchFamily="49" charset="0"/>
              <a:buChar char="o"/>
            </a:pPr>
            <a:r>
              <a:rPr lang="es-MX" b="1" dirty="0"/>
              <a:t>Objetivos</a:t>
            </a:r>
          </a:p>
        </p:txBody>
      </p:sp>
      <p:pic>
        <p:nvPicPr>
          <p:cNvPr id="7" name="Picture 6">
            <a:extLst>
              <a:ext uri="{FF2B5EF4-FFF2-40B4-BE49-F238E27FC236}">
                <a16:creationId xmlns:a16="http://schemas.microsoft.com/office/drawing/2014/main" id="{631303AE-B04D-6748-AA58-26D1175723C8}"/>
              </a:ext>
            </a:extLst>
          </p:cNvPr>
          <p:cNvPicPr>
            <a:picLocks noChangeAspect="1"/>
          </p:cNvPicPr>
          <p:nvPr/>
        </p:nvPicPr>
        <p:blipFill>
          <a:blip r:embed="rId2"/>
          <a:stretch>
            <a:fillRect/>
          </a:stretch>
        </p:blipFill>
        <p:spPr>
          <a:xfrm>
            <a:off x="309283" y="2333527"/>
            <a:ext cx="4607291" cy="2828238"/>
          </a:xfrm>
          <a:prstGeom prst="rect">
            <a:avLst/>
          </a:prstGeom>
        </p:spPr>
      </p:pic>
    </p:spTree>
    <p:extLst>
      <p:ext uri="{BB962C8B-B14F-4D97-AF65-F5344CB8AC3E}">
        <p14:creationId xmlns:p14="http://schemas.microsoft.com/office/powerpoint/2010/main" val="2471411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2DB97-09D8-814E-B503-FC764C3C0F63}"/>
              </a:ext>
            </a:extLst>
          </p:cNvPr>
          <p:cNvSpPr>
            <a:spLocks noGrp="1"/>
          </p:cNvSpPr>
          <p:nvPr>
            <p:ph type="title"/>
          </p:nvPr>
        </p:nvSpPr>
        <p:spPr>
          <a:xfrm>
            <a:off x="841226" y="1250978"/>
            <a:ext cx="3363974" cy="1607060"/>
          </a:xfrm>
          <a:noFill/>
          <a:ln w="19050">
            <a:solidFill>
              <a:schemeClr val="tx1"/>
            </a:solidFill>
          </a:ln>
        </p:spPr>
        <p:txBody>
          <a:bodyPr vert="horz" wrap="square" lIns="91440" tIns="45720" rIns="91440" bIns="45720" rtlCol="0" anchor="ctr">
            <a:normAutofit/>
          </a:bodyPr>
          <a:lstStyle/>
          <a:p>
            <a:pPr algn="ctr"/>
            <a:r>
              <a:rPr lang="en-US" sz="2800" kern="1200" dirty="0" err="1">
                <a:solidFill>
                  <a:schemeClr val="bg1"/>
                </a:solidFill>
                <a:latin typeface="+mj-lt"/>
                <a:ea typeface="+mj-ea"/>
                <a:cs typeface="+mj-cs"/>
              </a:rPr>
              <a:t>Introducción</a:t>
            </a:r>
            <a:endParaRPr lang="en-US" sz="2800" kern="1200" dirty="0">
              <a:solidFill>
                <a:schemeClr val="bg1"/>
              </a:solidFill>
              <a:latin typeface="+mj-lt"/>
              <a:ea typeface="+mj-ea"/>
              <a:cs typeface="+mj-cs"/>
            </a:endParaRPr>
          </a:p>
        </p:txBody>
      </p:sp>
      <p:sp>
        <p:nvSpPr>
          <p:cNvPr id="3" name="TextBox 2">
            <a:extLst>
              <a:ext uri="{FF2B5EF4-FFF2-40B4-BE49-F238E27FC236}">
                <a16:creationId xmlns:a16="http://schemas.microsoft.com/office/drawing/2014/main" id="{15098E5F-5852-EC4C-AE28-ED3A35DD03B2}"/>
              </a:ext>
            </a:extLst>
          </p:cNvPr>
          <p:cNvSpPr txBox="1"/>
          <p:nvPr/>
        </p:nvSpPr>
        <p:spPr>
          <a:xfrm>
            <a:off x="917826" y="2858038"/>
            <a:ext cx="3541560" cy="3140302"/>
          </a:xfrm>
          <a:prstGeom prst="rect">
            <a:avLst/>
          </a:prstGeom>
        </p:spPr>
        <p:txBody>
          <a:bodyPr vert="horz" lIns="91440" tIns="45720" rIns="91440" bIns="45720" rtlCol="0">
            <a:normAutofit/>
          </a:bodyPr>
          <a:lstStyle/>
          <a:p>
            <a:pPr indent="-228600" algn="just">
              <a:lnSpc>
                <a:spcPct val="90000"/>
              </a:lnSpc>
              <a:spcAft>
                <a:spcPts val="600"/>
              </a:spcAft>
              <a:buFont typeface="Arial" panose="020B0604020202020204" pitchFamily="34" charset="0"/>
              <a:buChar char="•"/>
            </a:pPr>
            <a:r>
              <a:rPr lang="en-US" sz="2000" dirty="0" err="1">
                <a:solidFill>
                  <a:schemeClr val="bg1"/>
                </a:solidFill>
              </a:rPr>
              <a:t>Definir</a:t>
            </a:r>
            <a:r>
              <a:rPr lang="en-US" sz="2000" dirty="0">
                <a:solidFill>
                  <a:schemeClr val="bg1"/>
                </a:solidFill>
              </a:rPr>
              <a:t> </a:t>
            </a:r>
            <a:r>
              <a:rPr lang="en-US" sz="2000" dirty="0" err="1">
                <a:solidFill>
                  <a:schemeClr val="bg1"/>
                </a:solidFill>
              </a:rPr>
              <a:t>los</a:t>
            </a:r>
            <a:r>
              <a:rPr lang="en-US" sz="2000" dirty="0">
                <a:solidFill>
                  <a:schemeClr val="bg1"/>
                </a:solidFill>
              </a:rPr>
              <a:t> </a:t>
            </a:r>
            <a:r>
              <a:rPr lang="en-US" sz="2000" dirty="0" err="1">
                <a:solidFill>
                  <a:schemeClr val="bg1"/>
                </a:solidFill>
              </a:rPr>
              <a:t>símbolos</a:t>
            </a:r>
            <a:r>
              <a:rPr lang="en-US" sz="2000" dirty="0">
                <a:solidFill>
                  <a:schemeClr val="bg1"/>
                </a:solidFill>
              </a:rPr>
              <a:t> a </a:t>
            </a:r>
            <a:r>
              <a:rPr lang="en-US" sz="2000" dirty="0" err="1">
                <a:solidFill>
                  <a:schemeClr val="bg1"/>
                </a:solidFill>
              </a:rPr>
              <a:t>jugar</a:t>
            </a:r>
            <a:r>
              <a:rPr lang="en-US" sz="2000" dirty="0">
                <a:solidFill>
                  <a:schemeClr val="bg1"/>
                </a:solidFill>
              </a:rPr>
              <a:t>, y </a:t>
            </a:r>
            <a:r>
              <a:rPr lang="en-US" sz="2000" dirty="0" err="1">
                <a:solidFill>
                  <a:schemeClr val="bg1"/>
                </a:solidFill>
              </a:rPr>
              <a:t>sus</a:t>
            </a:r>
            <a:r>
              <a:rPr lang="en-US" sz="2000" dirty="0">
                <a:solidFill>
                  <a:schemeClr val="bg1"/>
                </a:solidFill>
              </a:rPr>
              <a:t> </a:t>
            </a:r>
            <a:r>
              <a:rPr lang="en-US" sz="2000" dirty="0" err="1">
                <a:solidFill>
                  <a:schemeClr val="bg1"/>
                </a:solidFill>
              </a:rPr>
              <a:t>posibles</a:t>
            </a:r>
            <a:r>
              <a:rPr lang="en-US" sz="2000" dirty="0">
                <a:solidFill>
                  <a:schemeClr val="bg1"/>
                </a:solidFill>
              </a:rPr>
              <a:t> </a:t>
            </a:r>
            <a:r>
              <a:rPr lang="en-US" sz="2000" dirty="0" err="1">
                <a:solidFill>
                  <a:schemeClr val="bg1"/>
                </a:solidFill>
              </a:rPr>
              <a:t>combinaciones</a:t>
            </a:r>
            <a:r>
              <a:rPr lang="en-US" sz="2000" dirty="0">
                <a:solidFill>
                  <a:schemeClr val="bg1"/>
                </a:solidFill>
              </a:rPr>
              <a:t> </a:t>
            </a:r>
            <a:r>
              <a:rPr lang="en-US" sz="2000" dirty="0" err="1">
                <a:solidFill>
                  <a:schemeClr val="bg1"/>
                </a:solidFill>
              </a:rPr>
              <a:t>ganadoras</a:t>
            </a:r>
            <a:endParaRPr lang="en-US" sz="2000" dirty="0">
              <a:solidFill>
                <a:schemeClr val="bg1"/>
              </a:solidFill>
            </a:endParaRPr>
          </a:p>
        </p:txBody>
      </p:sp>
      <p:grpSp>
        <p:nvGrpSpPr>
          <p:cNvPr id="6" name="Group 5">
            <a:extLst>
              <a:ext uri="{FF2B5EF4-FFF2-40B4-BE49-F238E27FC236}">
                <a16:creationId xmlns:a16="http://schemas.microsoft.com/office/drawing/2014/main" id="{D92C8BF4-B955-A444-B8AF-F04028FEBD0B}"/>
              </a:ext>
            </a:extLst>
          </p:cNvPr>
          <p:cNvGrpSpPr/>
          <p:nvPr/>
        </p:nvGrpSpPr>
        <p:grpSpPr>
          <a:xfrm>
            <a:off x="5495823" y="208201"/>
            <a:ext cx="6052709" cy="2022251"/>
            <a:chOff x="5592196" y="535637"/>
            <a:chExt cx="5314755" cy="1310501"/>
          </a:xfrm>
        </p:grpSpPr>
        <p:pic>
          <p:nvPicPr>
            <p:cNvPr id="4" name="Picture 3">
              <a:extLst>
                <a:ext uri="{FF2B5EF4-FFF2-40B4-BE49-F238E27FC236}">
                  <a16:creationId xmlns:a16="http://schemas.microsoft.com/office/drawing/2014/main" id="{8076C93C-E0FB-D24D-AF92-D08BB8D67EC5}"/>
                </a:ext>
              </a:extLst>
            </p:cNvPr>
            <p:cNvPicPr>
              <a:picLocks noChangeAspect="1"/>
            </p:cNvPicPr>
            <p:nvPr/>
          </p:nvPicPr>
          <p:blipFill rotWithShape="1">
            <a:blip r:embed="rId2"/>
            <a:srcRect l="28342" t="74164" r="3932" b="6183"/>
            <a:stretch/>
          </p:blipFill>
          <p:spPr>
            <a:xfrm>
              <a:off x="5592196" y="535637"/>
              <a:ext cx="3664191" cy="1063256"/>
            </a:xfrm>
            <a:prstGeom prst="rect">
              <a:avLst/>
            </a:prstGeom>
          </p:spPr>
        </p:pic>
        <p:pic>
          <p:nvPicPr>
            <p:cNvPr id="5" name="Picture 4">
              <a:extLst>
                <a:ext uri="{FF2B5EF4-FFF2-40B4-BE49-F238E27FC236}">
                  <a16:creationId xmlns:a16="http://schemas.microsoft.com/office/drawing/2014/main" id="{87825DE7-AA53-F74F-A2D6-3BFF39CA3E3B}"/>
                </a:ext>
              </a:extLst>
            </p:cNvPr>
            <p:cNvPicPr>
              <a:picLocks noChangeAspect="1"/>
            </p:cNvPicPr>
            <p:nvPr/>
          </p:nvPicPr>
          <p:blipFill rotWithShape="1">
            <a:blip r:embed="rId2"/>
            <a:srcRect l="73669" t="53023" r="2263" b="28559"/>
            <a:stretch/>
          </p:blipFill>
          <p:spPr>
            <a:xfrm>
              <a:off x="9256387" y="583021"/>
              <a:ext cx="1650564" cy="1263117"/>
            </a:xfrm>
            <a:prstGeom prst="rect">
              <a:avLst/>
            </a:prstGeom>
          </p:spPr>
        </p:pic>
      </p:grpSp>
      <p:pic>
        <p:nvPicPr>
          <p:cNvPr id="7" name="Picture 6">
            <a:extLst>
              <a:ext uri="{FF2B5EF4-FFF2-40B4-BE49-F238E27FC236}">
                <a16:creationId xmlns:a16="http://schemas.microsoft.com/office/drawing/2014/main" id="{99835339-07A1-9F48-B537-9F3C81ADB002}"/>
              </a:ext>
            </a:extLst>
          </p:cNvPr>
          <p:cNvPicPr>
            <a:picLocks noChangeAspect="1"/>
          </p:cNvPicPr>
          <p:nvPr/>
        </p:nvPicPr>
        <p:blipFill rotWithShape="1">
          <a:blip r:embed="rId3"/>
          <a:srcRect l="21753" t="32549" r="38369" b="32751"/>
          <a:stretch/>
        </p:blipFill>
        <p:spPr>
          <a:xfrm>
            <a:off x="4973527" y="2400553"/>
            <a:ext cx="6871142" cy="3357491"/>
          </a:xfrm>
          <a:prstGeom prst="rect">
            <a:avLst/>
          </a:prstGeom>
        </p:spPr>
      </p:pic>
    </p:spTree>
    <p:extLst>
      <p:ext uri="{BB962C8B-B14F-4D97-AF65-F5344CB8AC3E}">
        <p14:creationId xmlns:p14="http://schemas.microsoft.com/office/powerpoint/2010/main" val="348612896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23ABF9-9872-7642-BB3A-5F1F89828C2B}"/>
              </a:ext>
            </a:extLst>
          </p:cNvPr>
          <p:cNvPicPr>
            <a:picLocks noChangeAspect="1"/>
          </p:cNvPicPr>
          <p:nvPr/>
        </p:nvPicPr>
        <p:blipFill rotWithShape="1">
          <a:blip r:embed="rId2"/>
          <a:srcRect l="21753" t="32549" r="38369" b="32751"/>
          <a:stretch/>
        </p:blipFill>
        <p:spPr>
          <a:xfrm>
            <a:off x="800596" y="642331"/>
            <a:ext cx="3452427" cy="1686982"/>
          </a:xfrm>
          <a:prstGeom prst="rect">
            <a:avLst/>
          </a:prstGeom>
        </p:spPr>
      </p:pic>
      <p:pic>
        <p:nvPicPr>
          <p:cNvPr id="3" name="Picture 2">
            <a:extLst>
              <a:ext uri="{FF2B5EF4-FFF2-40B4-BE49-F238E27FC236}">
                <a16:creationId xmlns:a16="http://schemas.microsoft.com/office/drawing/2014/main" id="{1146623D-3C7F-C141-9607-26F9303DD6F7}"/>
              </a:ext>
            </a:extLst>
          </p:cNvPr>
          <p:cNvPicPr>
            <a:picLocks noChangeAspect="1"/>
          </p:cNvPicPr>
          <p:nvPr/>
        </p:nvPicPr>
        <p:blipFill rotWithShape="1">
          <a:blip r:embed="rId2"/>
          <a:srcRect l="21753" t="32549" r="38369" b="32751"/>
          <a:stretch/>
        </p:blipFill>
        <p:spPr>
          <a:xfrm>
            <a:off x="800596" y="4818886"/>
            <a:ext cx="3452428" cy="1686982"/>
          </a:xfrm>
          <a:prstGeom prst="rect">
            <a:avLst/>
          </a:prstGeom>
        </p:spPr>
      </p:pic>
      <p:pic>
        <p:nvPicPr>
          <p:cNvPr id="6" name="Picture 5">
            <a:extLst>
              <a:ext uri="{FF2B5EF4-FFF2-40B4-BE49-F238E27FC236}">
                <a16:creationId xmlns:a16="http://schemas.microsoft.com/office/drawing/2014/main" id="{28102235-B9F7-2D42-9BD9-2D461B4BBC00}"/>
              </a:ext>
            </a:extLst>
          </p:cNvPr>
          <p:cNvPicPr>
            <a:picLocks noChangeAspect="1"/>
          </p:cNvPicPr>
          <p:nvPr/>
        </p:nvPicPr>
        <p:blipFill rotWithShape="1">
          <a:blip r:embed="rId2"/>
          <a:srcRect l="21753" t="32549" r="38369" b="32751"/>
          <a:stretch/>
        </p:blipFill>
        <p:spPr>
          <a:xfrm>
            <a:off x="800596" y="2689045"/>
            <a:ext cx="3452427" cy="1686982"/>
          </a:xfrm>
          <a:prstGeom prst="rect">
            <a:avLst/>
          </a:prstGeom>
        </p:spPr>
      </p:pic>
      <p:pic>
        <p:nvPicPr>
          <p:cNvPr id="8" name="Picture 7">
            <a:extLst>
              <a:ext uri="{FF2B5EF4-FFF2-40B4-BE49-F238E27FC236}">
                <a16:creationId xmlns:a16="http://schemas.microsoft.com/office/drawing/2014/main" id="{227503FC-3A8E-F746-86C1-7F4DF453280D}"/>
              </a:ext>
            </a:extLst>
          </p:cNvPr>
          <p:cNvPicPr>
            <a:picLocks noChangeAspect="1"/>
          </p:cNvPicPr>
          <p:nvPr/>
        </p:nvPicPr>
        <p:blipFill rotWithShape="1">
          <a:blip r:embed="rId2"/>
          <a:srcRect l="21753" t="32549" r="38369" b="32751"/>
          <a:stretch/>
        </p:blipFill>
        <p:spPr>
          <a:xfrm>
            <a:off x="8364279" y="642331"/>
            <a:ext cx="3452427" cy="1686982"/>
          </a:xfrm>
          <a:prstGeom prst="rect">
            <a:avLst/>
          </a:prstGeom>
        </p:spPr>
      </p:pic>
      <p:pic>
        <p:nvPicPr>
          <p:cNvPr id="9" name="Picture 8">
            <a:extLst>
              <a:ext uri="{FF2B5EF4-FFF2-40B4-BE49-F238E27FC236}">
                <a16:creationId xmlns:a16="http://schemas.microsoft.com/office/drawing/2014/main" id="{D3515143-9C4C-C94E-8FA9-08D33AD5A808}"/>
              </a:ext>
            </a:extLst>
          </p:cNvPr>
          <p:cNvPicPr>
            <a:picLocks noChangeAspect="1"/>
          </p:cNvPicPr>
          <p:nvPr/>
        </p:nvPicPr>
        <p:blipFill rotWithShape="1">
          <a:blip r:embed="rId2"/>
          <a:srcRect l="21753" t="32549" r="38369" b="32751"/>
          <a:stretch/>
        </p:blipFill>
        <p:spPr>
          <a:xfrm>
            <a:off x="8364279" y="2747806"/>
            <a:ext cx="3452427" cy="1686982"/>
          </a:xfrm>
          <a:prstGeom prst="rect">
            <a:avLst/>
          </a:prstGeom>
        </p:spPr>
      </p:pic>
      <p:pic>
        <p:nvPicPr>
          <p:cNvPr id="10" name="Picture 9">
            <a:extLst>
              <a:ext uri="{FF2B5EF4-FFF2-40B4-BE49-F238E27FC236}">
                <a16:creationId xmlns:a16="http://schemas.microsoft.com/office/drawing/2014/main" id="{9C19299C-2A5C-954B-8A1F-EAEEC15A4F98}"/>
              </a:ext>
            </a:extLst>
          </p:cNvPr>
          <p:cNvPicPr>
            <a:picLocks noChangeAspect="1"/>
          </p:cNvPicPr>
          <p:nvPr/>
        </p:nvPicPr>
        <p:blipFill rotWithShape="1">
          <a:blip r:embed="rId2"/>
          <a:srcRect l="21753" t="32549" r="38369" b="32751"/>
          <a:stretch/>
        </p:blipFill>
        <p:spPr>
          <a:xfrm>
            <a:off x="8247515" y="4853281"/>
            <a:ext cx="3452427" cy="1686982"/>
          </a:xfrm>
          <a:prstGeom prst="rect">
            <a:avLst/>
          </a:prstGeom>
        </p:spPr>
      </p:pic>
      <p:pic>
        <p:nvPicPr>
          <p:cNvPr id="34" name="Picture 33">
            <a:extLst>
              <a:ext uri="{FF2B5EF4-FFF2-40B4-BE49-F238E27FC236}">
                <a16:creationId xmlns:a16="http://schemas.microsoft.com/office/drawing/2014/main" id="{7CE1A86B-9AC5-3047-9389-16B2FE290B6F}"/>
              </a:ext>
            </a:extLst>
          </p:cNvPr>
          <p:cNvPicPr>
            <a:picLocks noChangeAspect="1"/>
          </p:cNvPicPr>
          <p:nvPr/>
        </p:nvPicPr>
        <p:blipFill rotWithShape="1">
          <a:blip r:embed="rId2"/>
          <a:srcRect l="21753" t="32549" r="38369" b="32751"/>
          <a:stretch/>
        </p:blipFill>
        <p:spPr>
          <a:xfrm>
            <a:off x="4582437" y="3909320"/>
            <a:ext cx="3452427" cy="1686982"/>
          </a:xfrm>
          <a:prstGeom prst="rect">
            <a:avLst/>
          </a:prstGeom>
        </p:spPr>
      </p:pic>
      <p:pic>
        <p:nvPicPr>
          <p:cNvPr id="35" name="Picture 34">
            <a:extLst>
              <a:ext uri="{FF2B5EF4-FFF2-40B4-BE49-F238E27FC236}">
                <a16:creationId xmlns:a16="http://schemas.microsoft.com/office/drawing/2014/main" id="{DBDADA91-AC05-5947-96AC-F1CCF6ACA13D}"/>
              </a:ext>
            </a:extLst>
          </p:cNvPr>
          <p:cNvPicPr>
            <a:picLocks noChangeAspect="1"/>
          </p:cNvPicPr>
          <p:nvPr/>
        </p:nvPicPr>
        <p:blipFill rotWithShape="1">
          <a:blip r:embed="rId2"/>
          <a:srcRect l="21753" t="32549" r="38369" b="32751"/>
          <a:stretch/>
        </p:blipFill>
        <p:spPr>
          <a:xfrm>
            <a:off x="4582437" y="1904315"/>
            <a:ext cx="3452427" cy="1686982"/>
          </a:xfrm>
          <a:prstGeom prst="rect">
            <a:avLst/>
          </a:prstGeom>
        </p:spPr>
      </p:pic>
      <p:cxnSp>
        <p:nvCxnSpPr>
          <p:cNvPr id="12" name="Straight Connector 11">
            <a:extLst>
              <a:ext uri="{FF2B5EF4-FFF2-40B4-BE49-F238E27FC236}">
                <a16:creationId xmlns:a16="http://schemas.microsoft.com/office/drawing/2014/main" id="{039BE064-41D3-7A49-AC19-004A277B4C95}"/>
              </a:ext>
            </a:extLst>
          </p:cNvPr>
          <p:cNvCxnSpPr>
            <a:cxnSpLocks/>
          </p:cNvCxnSpPr>
          <p:nvPr/>
        </p:nvCxnSpPr>
        <p:spPr>
          <a:xfrm>
            <a:off x="1266809" y="1097190"/>
            <a:ext cx="1260000" cy="777264"/>
          </a:xfrm>
          <a:prstGeom prst="line">
            <a:avLst/>
          </a:prstGeom>
          <a:ln w="762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6" name="Straight Connector 35">
            <a:extLst>
              <a:ext uri="{FF2B5EF4-FFF2-40B4-BE49-F238E27FC236}">
                <a16:creationId xmlns:a16="http://schemas.microsoft.com/office/drawing/2014/main" id="{6AB9D7EC-0E4B-C04A-B80C-E153C7040370}"/>
              </a:ext>
            </a:extLst>
          </p:cNvPr>
          <p:cNvCxnSpPr>
            <a:cxnSpLocks/>
          </p:cNvCxnSpPr>
          <p:nvPr/>
        </p:nvCxnSpPr>
        <p:spPr>
          <a:xfrm flipH="1">
            <a:off x="2526809" y="839395"/>
            <a:ext cx="1420745" cy="1064920"/>
          </a:xfrm>
          <a:prstGeom prst="line">
            <a:avLst/>
          </a:prstGeom>
          <a:ln w="76200">
            <a:solidFill>
              <a:schemeClr val="accent5"/>
            </a:solidFill>
          </a:ln>
        </p:spPr>
        <p:style>
          <a:lnRef idx="3">
            <a:schemeClr val="accent2"/>
          </a:lnRef>
          <a:fillRef idx="0">
            <a:schemeClr val="accent2"/>
          </a:fillRef>
          <a:effectRef idx="2">
            <a:schemeClr val="accent2"/>
          </a:effectRef>
          <a:fontRef idx="minor">
            <a:schemeClr val="tx1"/>
          </a:fontRef>
        </p:style>
      </p:cxnSp>
      <p:cxnSp>
        <p:nvCxnSpPr>
          <p:cNvPr id="37" name="Straight Connector 36">
            <a:extLst>
              <a:ext uri="{FF2B5EF4-FFF2-40B4-BE49-F238E27FC236}">
                <a16:creationId xmlns:a16="http://schemas.microsoft.com/office/drawing/2014/main" id="{8CA7FAF1-6B65-4E41-862E-F734ABCD7512}"/>
              </a:ext>
            </a:extLst>
          </p:cNvPr>
          <p:cNvCxnSpPr>
            <a:cxnSpLocks/>
          </p:cNvCxnSpPr>
          <p:nvPr/>
        </p:nvCxnSpPr>
        <p:spPr>
          <a:xfrm flipH="1">
            <a:off x="1268428" y="3040368"/>
            <a:ext cx="1258381" cy="921092"/>
          </a:xfrm>
          <a:prstGeom prst="line">
            <a:avLst/>
          </a:prstGeom>
          <a:ln w="76200">
            <a:solidFill>
              <a:schemeClr val="accent5"/>
            </a:solidFill>
          </a:ln>
        </p:spPr>
        <p:style>
          <a:lnRef idx="3">
            <a:schemeClr val="accent2"/>
          </a:lnRef>
          <a:fillRef idx="0">
            <a:schemeClr val="accent2"/>
          </a:fillRef>
          <a:effectRef idx="2">
            <a:schemeClr val="accent2"/>
          </a:effectRef>
          <a:fontRef idx="minor">
            <a:schemeClr val="tx1"/>
          </a:fontRef>
        </p:style>
      </p:cxnSp>
      <p:cxnSp>
        <p:nvCxnSpPr>
          <p:cNvPr id="38" name="Straight Connector 37">
            <a:extLst>
              <a:ext uri="{FF2B5EF4-FFF2-40B4-BE49-F238E27FC236}">
                <a16:creationId xmlns:a16="http://schemas.microsoft.com/office/drawing/2014/main" id="{B2F87CB8-CE19-B04B-B612-1D68FCF0C236}"/>
              </a:ext>
            </a:extLst>
          </p:cNvPr>
          <p:cNvCxnSpPr>
            <a:cxnSpLocks/>
          </p:cNvCxnSpPr>
          <p:nvPr/>
        </p:nvCxnSpPr>
        <p:spPr>
          <a:xfrm>
            <a:off x="2526809" y="3040368"/>
            <a:ext cx="1260000" cy="777264"/>
          </a:xfrm>
          <a:prstGeom prst="line">
            <a:avLst/>
          </a:prstGeom>
          <a:ln w="762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9" name="Straight Connector 38">
            <a:extLst>
              <a:ext uri="{FF2B5EF4-FFF2-40B4-BE49-F238E27FC236}">
                <a16:creationId xmlns:a16="http://schemas.microsoft.com/office/drawing/2014/main" id="{588649EC-F447-5D4D-9D05-CC01808ACC49}"/>
              </a:ext>
            </a:extLst>
          </p:cNvPr>
          <p:cNvCxnSpPr>
            <a:cxnSpLocks/>
          </p:cNvCxnSpPr>
          <p:nvPr/>
        </p:nvCxnSpPr>
        <p:spPr>
          <a:xfrm>
            <a:off x="1266809" y="5231219"/>
            <a:ext cx="2462541" cy="0"/>
          </a:xfrm>
          <a:prstGeom prst="line">
            <a:avLst/>
          </a:prstGeom>
          <a:ln w="762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40" name="Straight Connector 39">
            <a:extLst>
              <a:ext uri="{FF2B5EF4-FFF2-40B4-BE49-F238E27FC236}">
                <a16:creationId xmlns:a16="http://schemas.microsoft.com/office/drawing/2014/main" id="{A228F5DD-E170-DF41-951E-9D6A79103631}"/>
              </a:ext>
            </a:extLst>
          </p:cNvPr>
          <p:cNvCxnSpPr>
            <a:cxnSpLocks/>
          </p:cNvCxnSpPr>
          <p:nvPr/>
        </p:nvCxnSpPr>
        <p:spPr>
          <a:xfrm>
            <a:off x="1324268" y="6021573"/>
            <a:ext cx="2462541" cy="0"/>
          </a:xfrm>
          <a:prstGeom prst="line">
            <a:avLst/>
          </a:prstGeom>
          <a:ln w="762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41" name="Straight Connector 40">
            <a:extLst>
              <a:ext uri="{FF2B5EF4-FFF2-40B4-BE49-F238E27FC236}">
                <a16:creationId xmlns:a16="http://schemas.microsoft.com/office/drawing/2014/main" id="{0D4A3C1B-2DD7-8643-93CE-DB4BB5AEE5DC}"/>
              </a:ext>
            </a:extLst>
          </p:cNvPr>
          <p:cNvCxnSpPr>
            <a:cxnSpLocks/>
          </p:cNvCxnSpPr>
          <p:nvPr/>
        </p:nvCxnSpPr>
        <p:spPr>
          <a:xfrm>
            <a:off x="4864729" y="3193312"/>
            <a:ext cx="1443921" cy="0"/>
          </a:xfrm>
          <a:prstGeom prst="line">
            <a:avLst/>
          </a:prstGeom>
          <a:ln w="762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42" name="Straight Connector 41">
            <a:extLst>
              <a:ext uri="{FF2B5EF4-FFF2-40B4-BE49-F238E27FC236}">
                <a16:creationId xmlns:a16="http://schemas.microsoft.com/office/drawing/2014/main" id="{69B67A98-D0A4-CE4A-BB70-9ACEC304CB9A}"/>
              </a:ext>
            </a:extLst>
          </p:cNvPr>
          <p:cNvCxnSpPr>
            <a:cxnSpLocks/>
          </p:cNvCxnSpPr>
          <p:nvPr/>
        </p:nvCxnSpPr>
        <p:spPr>
          <a:xfrm>
            <a:off x="6301561" y="2362555"/>
            <a:ext cx="1443921" cy="0"/>
          </a:xfrm>
          <a:prstGeom prst="line">
            <a:avLst/>
          </a:prstGeom>
          <a:ln w="762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43" name="Straight Connector 42">
            <a:extLst>
              <a:ext uri="{FF2B5EF4-FFF2-40B4-BE49-F238E27FC236}">
                <a16:creationId xmlns:a16="http://schemas.microsoft.com/office/drawing/2014/main" id="{E07BD3C5-F9BF-4840-BD2F-A9E12F25184E}"/>
              </a:ext>
            </a:extLst>
          </p:cNvPr>
          <p:cNvCxnSpPr>
            <a:cxnSpLocks/>
          </p:cNvCxnSpPr>
          <p:nvPr/>
        </p:nvCxnSpPr>
        <p:spPr>
          <a:xfrm>
            <a:off x="6301561" y="2362555"/>
            <a:ext cx="1" cy="811869"/>
          </a:xfrm>
          <a:prstGeom prst="line">
            <a:avLst/>
          </a:prstGeom>
          <a:ln w="762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44" name="Straight Connector 43">
            <a:extLst>
              <a:ext uri="{FF2B5EF4-FFF2-40B4-BE49-F238E27FC236}">
                <a16:creationId xmlns:a16="http://schemas.microsoft.com/office/drawing/2014/main" id="{BCAA7671-CD52-F341-89AE-E0D33E061F4A}"/>
              </a:ext>
            </a:extLst>
          </p:cNvPr>
          <p:cNvCxnSpPr>
            <a:cxnSpLocks/>
          </p:cNvCxnSpPr>
          <p:nvPr/>
        </p:nvCxnSpPr>
        <p:spPr>
          <a:xfrm>
            <a:off x="4864729" y="4377111"/>
            <a:ext cx="1443921" cy="0"/>
          </a:xfrm>
          <a:prstGeom prst="line">
            <a:avLst/>
          </a:prstGeom>
          <a:ln w="762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45" name="Straight Connector 44">
            <a:extLst>
              <a:ext uri="{FF2B5EF4-FFF2-40B4-BE49-F238E27FC236}">
                <a16:creationId xmlns:a16="http://schemas.microsoft.com/office/drawing/2014/main" id="{B65EE2F2-5BFD-D14F-9711-5E54ADB93562}"/>
              </a:ext>
            </a:extLst>
          </p:cNvPr>
          <p:cNvCxnSpPr>
            <a:cxnSpLocks/>
          </p:cNvCxnSpPr>
          <p:nvPr/>
        </p:nvCxnSpPr>
        <p:spPr>
          <a:xfrm>
            <a:off x="6301559" y="5188689"/>
            <a:ext cx="1443921" cy="0"/>
          </a:xfrm>
          <a:prstGeom prst="line">
            <a:avLst/>
          </a:prstGeom>
          <a:ln w="762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46" name="Straight Connector 45">
            <a:extLst>
              <a:ext uri="{FF2B5EF4-FFF2-40B4-BE49-F238E27FC236}">
                <a16:creationId xmlns:a16="http://schemas.microsoft.com/office/drawing/2014/main" id="{590F114D-DBF9-8642-9DF0-AB0599D05F6B}"/>
              </a:ext>
            </a:extLst>
          </p:cNvPr>
          <p:cNvCxnSpPr>
            <a:cxnSpLocks/>
          </p:cNvCxnSpPr>
          <p:nvPr/>
        </p:nvCxnSpPr>
        <p:spPr>
          <a:xfrm>
            <a:off x="6301559" y="4390995"/>
            <a:ext cx="1" cy="811869"/>
          </a:xfrm>
          <a:prstGeom prst="line">
            <a:avLst/>
          </a:prstGeom>
          <a:ln w="762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47" name="Straight Connector 46">
            <a:extLst>
              <a:ext uri="{FF2B5EF4-FFF2-40B4-BE49-F238E27FC236}">
                <a16:creationId xmlns:a16="http://schemas.microsoft.com/office/drawing/2014/main" id="{576080BE-A523-BD47-B33D-A035390FED5F}"/>
              </a:ext>
            </a:extLst>
          </p:cNvPr>
          <p:cNvCxnSpPr>
            <a:cxnSpLocks/>
          </p:cNvCxnSpPr>
          <p:nvPr/>
        </p:nvCxnSpPr>
        <p:spPr>
          <a:xfrm flipH="1">
            <a:off x="9005776" y="1079888"/>
            <a:ext cx="967952" cy="829171"/>
          </a:xfrm>
          <a:prstGeom prst="line">
            <a:avLst/>
          </a:prstGeom>
          <a:ln w="762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49" name="Straight Connector 48">
            <a:extLst>
              <a:ext uri="{FF2B5EF4-FFF2-40B4-BE49-F238E27FC236}">
                <a16:creationId xmlns:a16="http://schemas.microsoft.com/office/drawing/2014/main" id="{79CE8B78-5EB7-504D-B92A-8C0DC62BFAEF}"/>
              </a:ext>
            </a:extLst>
          </p:cNvPr>
          <p:cNvCxnSpPr>
            <a:cxnSpLocks/>
          </p:cNvCxnSpPr>
          <p:nvPr/>
        </p:nvCxnSpPr>
        <p:spPr>
          <a:xfrm>
            <a:off x="9961225" y="1088538"/>
            <a:ext cx="1" cy="811869"/>
          </a:xfrm>
          <a:prstGeom prst="line">
            <a:avLst/>
          </a:prstGeom>
          <a:ln w="762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50" name="Straight Connector 49">
            <a:extLst>
              <a:ext uri="{FF2B5EF4-FFF2-40B4-BE49-F238E27FC236}">
                <a16:creationId xmlns:a16="http://schemas.microsoft.com/office/drawing/2014/main" id="{FE6A682C-4FA7-5549-B9B7-9F7C0BF20CA5}"/>
              </a:ext>
            </a:extLst>
          </p:cNvPr>
          <p:cNvCxnSpPr>
            <a:cxnSpLocks/>
          </p:cNvCxnSpPr>
          <p:nvPr/>
        </p:nvCxnSpPr>
        <p:spPr>
          <a:xfrm flipH="1">
            <a:off x="9994995" y="1079888"/>
            <a:ext cx="967952" cy="829171"/>
          </a:xfrm>
          <a:prstGeom prst="line">
            <a:avLst/>
          </a:prstGeom>
          <a:ln w="762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51" name="Straight Connector 50">
            <a:extLst>
              <a:ext uri="{FF2B5EF4-FFF2-40B4-BE49-F238E27FC236}">
                <a16:creationId xmlns:a16="http://schemas.microsoft.com/office/drawing/2014/main" id="{C031AD44-4D98-584D-A421-212F8E916D0A}"/>
              </a:ext>
            </a:extLst>
          </p:cNvPr>
          <p:cNvCxnSpPr>
            <a:cxnSpLocks/>
          </p:cNvCxnSpPr>
          <p:nvPr/>
        </p:nvCxnSpPr>
        <p:spPr>
          <a:xfrm flipH="1">
            <a:off x="8912145" y="3210614"/>
            <a:ext cx="1006006" cy="811869"/>
          </a:xfrm>
          <a:prstGeom prst="line">
            <a:avLst/>
          </a:prstGeom>
          <a:ln w="762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52" name="Straight Connector 51">
            <a:extLst>
              <a:ext uri="{FF2B5EF4-FFF2-40B4-BE49-F238E27FC236}">
                <a16:creationId xmlns:a16="http://schemas.microsoft.com/office/drawing/2014/main" id="{E2C47D9A-6D82-894A-9DBF-C994AA42B0F1}"/>
              </a:ext>
            </a:extLst>
          </p:cNvPr>
          <p:cNvCxnSpPr>
            <a:cxnSpLocks/>
          </p:cNvCxnSpPr>
          <p:nvPr/>
        </p:nvCxnSpPr>
        <p:spPr>
          <a:xfrm>
            <a:off x="8950199" y="3210614"/>
            <a:ext cx="1" cy="811869"/>
          </a:xfrm>
          <a:prstGeom prst="line">
            <a:avLst/>
          </a:prstGeom>
          <a:ln w="762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53" name="Straight Connector 52">
            <a:extLst>
              <a:ext uri="{FF2B5EF4-FFF2-40B4-BE49-F238E27FC236}">
                <a16:creationId xmlns:a16="http://schemas.microsoft.com/office/drawing/2014/main" id="{5CF273FA-851C-5F48-99E0-9D28E5282A4C}"/>
              </a:ext>
            </a:extLst>
          </p:cNvPr>
          <p:cNvCxnSpPr>
            <a:cxnSpLocks/>
          </p:cNvCxnSpPr>
          <p:nvPr/>
        </p:nvCxnSpPr>
        <p:spPr>
          <a:xfrm>
            <a:off x="11317169" y="3174424"/>
            <a:ext cx="1" cy="811869"/>
          </a:xfrm>
          <a:prstGeom prst="line">
            <a:avLst/>
          </a:prstGeom>
          <a:ln w="762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54" name="Straight Connector 53">
            <a:extLst>
              <a:ext uri="{FF2B5EF4-FFF2-40B4-BE49-F238E27FC236}">
                <a16:creationId xmlns:a16="http://schemas.microsoft.com/office/drawing/2014/main" id="{EC10E8DD-C607-F541-B6E7-5C4A74AB2361}"/>
              </a:ext>
            </a:extLst>
          </p:cNvPr>
          <p:cNvCxnSpPr>
            <a:cxnSpLocks/>
          </p:cNvCxnSpPr>
          <p:nvPr/>
        </p:nvCxnSpPr>
        <p:spPr>
          <a:xfrm flipH="1" flipV="1">
            <a:off x="9918151" y="3210614"/>
            <a:ext cx="1399019" cy="775680"/>
          </a:xfrm>
          <a:prstGeom prst="line">
            <a:avLst/>
          </a:prstGeom>
          <a:ln w="762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58" name="Straight Connector 57">
            <a:extLst>
              <a:ext uri="{FF2B5EF4-FFF2-40B4-BE49-F238E27FC236}">
                <a16:creationId xmlns:a16="http://schemas.microsoft.com/office/drawing/2014/main" id="{4AF95B58-FE14-B547-A804-3C50E2532B76}"/>
              </a:ext>
            </a:extLst>
          </p:cNvPr>
          <p:cNvCxnSpPr>
            <a:cxnSpLocks/>
          </p:cNvCxnSpPr>
          <p:nvPr/>
        </p:nvCxnSpPr>
        <p:spPr>
          <a:xfrm>
            <a:off x="8912144" y="5256442"/>
            <a:ext cx="1" cy="811869"/>
          </a:xfrm>
          <a:prstGeom prst="line">
            <a:avLst/>
          </a:prstGeom>
          <a:ln w="762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59" name="Straight Connector 58">
            <a:extLst>
              <a:ext uri="{FF2B5EF4-FFF2-40B4-BE49-F238E27FC236}">
                <a16:creationId xmlns:a16="http://schemas.microsoft.com/office/drawing/2014/main" id="{16710350-D332-D149-89CB-F6DD51A7D7C9}"/>
              </a:ext>
            </a:extLst>
          </p:cNvPr>
          <p:cNvCxnSpPr>
            <a:cxnSpLocks/>
          </p:cNvCxnSpPr>
          <p:nvPr/>
        </p:nvCxnSpPr>
        <p:spPr>
          <a:xfrm>
            <a:off x="11040179" y="5236655"/>
            <a:ext cx="1" cy="811869"/>
          </a:xfrm>
          <a:prstGeom prst="line">
            <a:avLst/>
          </a:prstGeom>
          <a:ln w="762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60" name="Straight Connector 59">
            <a:extLst>
              <a:ext uri="{FF2B5EF4-FFF2-40B4-BE49-F238E27FC236}">
                <a16:creationId xmlns:a16="http://schemas.microsoft.com/office/drawing/2014/main" id="{5A4FFCEF-C264-C041-8585-3863BCF91907}"/>
              </a:ext>
            </a:extLst>
          </p:cNvPr>
          <p:cNvCxnSpPr>
            <a:cxnSpLocks/>
          </p:cNvCxnSpPr>
          <p:nvPr/>
        </p:nvCxnSpPr>
        <p:spPr>
          <a:xfrm flipH="1" flipV="1">
            <a:off x="8894719" y="5256441"/>
            <a:ext cx="1122029" cy="811870"/>
          </a:xfrm>
          <a:prstGeom prst="line">
            <a:avLst/>
          </a:prstGeom>
          <a:ln w="762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63" name="Straight Connector 62">
            <a:extLst>
              <a:ext uri="{FF2B5EF4-FFF2-40B4-BE49-F238E27FC236}">
                <a16:creationId xmlns:a16="http://schemas.microsoft.com/office/drawing/2014/main" id="{20E71A62-C14C-7941-ACD6-54D8426BCAD2}"/>
              </a:ext>
            </a:extLst>
          </p:cNvPr>
          <p:cNvCxnSpPr>
            <a:cxnSpLocks/>
          </p:cNvCxnSpPr>
          <p:nvPr/>
        </p:nvCxnSpPr>
        <p:spPr>
          <a:xfrm flipH="1">
            <a:off x="10066046" y="5256441"/>
            <a:ext cx="1030452" cy="811870"/>
          </a:xfrm>
          <a:prstGeom prst="line">
            <a:avLst/>
          </a:prstGeom>
          <a:ln w="76200">
            <a:solidFill>
              <a:schemeClr val="accent5"/>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72B10600-42B9-B044-B4FC-F8073F00DD0C}"/>
              </a:ext>
            </a:extLst>
          </p:cNvPr>
          <p:cNvSpPr txBox="1"/>
          <p:nvPr/>
        </p:nvSpPr>
        <p:spPr>
          <a:xfrm>
            <a:off x="4582437" y="220717"/>
            <a:ext cx="3163043" cy="523220"/>
          </a:xfrm>
          <a:prstGeom prst="rect">
            <a:avLst/>
          </a:prstGeom>
          <a:noFill/>
        </p:spPr>
        <p:txBody>
          <a:bodyPr wrap="square" rtlCol="0">
            <a:spAutoFit/>
          </a:bodyPr>
          <a:lstStyle/>
          <a:p>
            <a:r>
              <a:rPr lang="en-US" sz="2800" dirty="0" err="1">
                <a:latin typeface="Arial" panose="020B0604020202020204" pitchFamily="34" charset="0"/>
                <a:cs typeface="Arial" panose="020B0604020202020204" pitchFamily="34" charset="0"/>
              </a:rPr>
              <a:t>Combinaciones</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9943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50199944"/>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2</TotalTime>
  <Words>131</Words>
  <Application>Microsoft Macintosh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 Light</vt:lpstr>
      <vt:lpstr>Courier New</vt:lpstr>
      <vt:lpstr>Rockwell</vt:lpstr>
      <vt:lpstr>Wingdings</vt:lpstr>
      <vt:lpstr>Atlas</vt:lpstr>
      <vt:lpstr>PROYECTO MODULO 2</vt:lpstr>
      <vt:lpstr>PowerPoint Presentation</vt:lpstr>
      <vt:lpstr>PowerPoint Presentation</vt:lpstr>
      <vt:lpstr>Introducción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MODULO 2</dc:title>
  <dc:creator>erickdavidmendozag@gmail.com</dc:creator>
  <cp:lastModifiedBy>erickdavidmendozag@gmail.com</cp:lastModifiedBy>
  <cp:revision>2</cp:revision>
  <dcterms:created xsi:type="dcterms:W3CDTF">2019-11-15T17:50:52Z</dcterms:created>
  <dcterms:modified xsi:type="dcterms:W3CDTF">2019-11-15T17:53:33Z</dcterms:modified>
</cp:coreProperties>
</file>