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7A273-F47D-41D9-B552-0DF5AEB8FC40}" v="1" dt="2019-11-13T15:32:0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2"/>
  </p:normalViewPr>
  <p:slideViewPr>
    <p:cSldViewPr snapToGrid="0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CIADO RODRIGUEZ, JAVIER ALEJANDRO" userId="99c69099-2671-48a8-960c-05a040ef0d22" providerId="ADAL" clId="{CAD7A273-F47D-41D9-B552-0DF5AEB8FC40}"/>
    <pc:docChg chg="addSld modSld">
      <pc:chgData name="PRECIADO RODRIGUEZ, JAVIER ALEJANDRO" userId="99c69099-2671-48a8-960c-05a040ef0d22" providerId="ADAL" clId="{CAD7A273-F47D-41D9-B552-0DF5AEB8FC40}" dt="2019-11-13T15:32:17.646" v="72" actId="20577"/>
      <pc:docMkLst>
        <pc:docMk/>
      </pc:docMkLst>
      <pc:sldChg chg="modSp add">
        <pc:chgData name="PRECIADO RODRIGUEZ, JAVIER ALEJANDRO" userId="99c69099-2671-48a8-960c-05a040ef0d22" providerId="ADAL" clId="{CAD7A273-F47D-41D9-B552-0DF5AEB8FC40}" dt="2019-11-13T15:32:17.646" v="72" actId="20577"/>
        <pc:sldMkLst>
          <pc:docMk/>
          <pc:sldMk cId="3272149578" sldId="256"/>
        </pc:sldMkLst>
        <pc:spChg chg="mod">
          <ac:chgData name="PRECIADO RODRIGUEZ, JAVIER ALEJANDRO" userId="99c69099-2671-48a8-960c-05a040ef0d22" providerId="ADAL" clId="{CAD7A273-F47D-41D9-B552-0DF5AEB8FC40}" dt="2019-11-13T15:32:09.304" v="35" actId="20577"/>
          <ac:spMkLst>
            <pc:docMk/>
            <pc:sldMk cId="3272149578" sldId="256"/>
            <ac:spMk id="2" creationId="{663A7D59-159A-4240-A526-DB0EE9E099F2}"/>
          </ac:spMkLst>
        </pc:spChg>
        <pc:spChg chg="mod">
          <ac:chgData name="PRECIADO RODRIGUEZ, JAVIER ALEJANDRO" userId="99c69099-2671-48a8-960c-05a040ef0d22" providerId="ADAL" clId="{CAD7A273-F47D-41D9-B552-0DF5AEB8FC40}" dt="2019-11-13T15:32:17.646" v="72" actId="20577"/>
          <ac:spMkLst>
            <pc:docMk/>
            <pc:sldMk cId="3272149578" sldId="256"/>
            <ac:spMk id="3" creationId="{05AF9940-E138-41A5-8F81-B8ACF44EBF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064E-75F9-42FC-B2C5-35F0135E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A9A240-29CC-453C-84FE-C900A8446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1EBB6-43BD-4B33-8A82-893AC2C6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C44DA-BD23-4272-92CD-7E43D47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D5A498-6561-4C98-B96A-8C7C1732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79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0624-6A80-4C22-A104-FEF746D0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82AC8E-CDA2-4EC4-9B94-9F597F6E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554C5-4300-4068-B4DD-4E1530CF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5FFD3-44BB-405D-BD50-1BB61EC3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F5192-B21F-48E9-ADC8-33FD54B7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42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E0359-54E2-4A50-94C3-A23E54C1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96A831-F80B-4022-AE33-8A360B9F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59E31-CBFE-45CD-A778-034B668B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0C839-9A64-4D45-8F31-D1C9F400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815CBD-F68C-4F45-A4CB-909EB1CC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61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64D4-4176-4C3E-A7D1-C2FE2C6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6BBE36-9DF1-4EBD-9264-A6620AF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ACD452-AF9B-4125-A35B-4852687E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A1392-7745-4F77-BA04-52591542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83760-14BD-4086-84AB-F12F8398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65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889E-2B77-4A45-8E0D-0F12B941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CBB6D-3C92-4BD2-BCB0-31ABD4F4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D5182-25E3-4A38-99EC-C8838D2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0F1C5-DECF-4195-8D1F-E014015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667F4-7FDB-41FA-ADDB-381C72DC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8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85AFB-9F36-4501-BFB7-2D7743B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CFA4A-FB6F-4333-9600-8BF4394B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20CFE0-4D99-41E3-96E3-AA6CB68E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D5D572-161B-4E9C-801E-52C941B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B936C7-78AF-40DC-ABD4-1A08A951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C7BC0-982A-4C35-BB59-BD103813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46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F1AE-1D5E-4CF5-A8A2-0045059C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6447C4-B3DC-498C-B118-FC9FA5E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A826-BDDC-4990-81B5-19B8BCF4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AE2D51-76E1-409A-B9FA-48E35E128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EBE1FA-E297-4DFF-A2D3-B216F6AB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2E947A-C286-4D40-A02B-0D6F8C2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537B48-0FC5-4B48-A2F3-FFE37DDE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B70CB5-C55C-4880-8ECA-820BC8F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9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26D0E-E060-4EAF-ABBD-4FE822A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54EE55-8722-4FEE-A76D-97D74C1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644FCA-C216-46C2-8807-D2A9B8E4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B66ED1-38E2-4EBB-873E-3EB6DF83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0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CF03DD-5FF2-4818-9C15-087E046C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5CB55D-6748-4CC7-B4B0-0F7983C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5AA286-7683-4944-A3D4-54A299A6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7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B412-D008-4E52-96D8-D7FBE9C3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642FC-8E42-46DA-BA70-F6DF52AA9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53D11C-BC09-4F6D-A15A-B54F5CEB0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C8690A-1471-4109-B2D4-F25D2C1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8C71A0-86CB-4B7D-AD1C-DBD8522C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DD93AD-EA7A-4299-BF00-7A55008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48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D6CC5-C39B-422B-8CB9-E2D3A85A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8C427B-D595-496B-BA58-89E1707C4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BF63E-0647-47E8-86EA-2434CDCB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1D04EE-AB23-4799-AC75-0AA6C0E3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1EE1E-DD38-4E70-9AFD-1E637429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6E547-1C85-4538-A1FE-A679942F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7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588F74-9DD2-4964-8836-BE271595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B5083-BE8A-44DD-BCED-9D8A0604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94C47-672B-42FC-A832-6D1ED490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44D-4C11-4A59-82C7-147068CCE46E}" type="datetimeFigureOut">
              <a:rPr lang="es-MX" smtClean="0"/>
              <a:t>15/11/19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D377E-78F6-4745-B873-4AAEC4EF9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E6054-2C5D-4990-936A-A8598E7F6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2D5F-838E-428C-82E2-82C7F31B9E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8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7D59-159A-4240-A526-DB0EE9E09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MODULO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F9940-E138-41A5-8F81-B8ACF44EB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MENDOZA</a:t>
            </a:r>
          </a:p>
          <a:p>
            <a:r>
              <a:rPr lang="es-MX" dirty="0"/>
              <a:t>JAVIER PRECIADO</a:t>
            </a:r>
          </a:p>
        </p:txBody>
      </p:sp>
    </p:spTree>
    <p:extLst>
      <p:ext uri="{BB962C8B-B14F-4D97-AF65-F5344CB8AC3E}">
        <p14:creationId xmlns:p14="http://schemas.microsoft.com/office/powerpoint/2010/main" val="32721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D86B-F431-8647-89A2-3485AD0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1A6D4-0208-8B49-B78C-5903BCB79F43}"/>
              </a:ext>
            </a:extLst>
          </p:cNvPr>
          <p:cNvSpPr txBox="1"/>
          <p:nvPr/>
        </p:nvSpPr>
        <p:spPr>
          <a:xfrm>
            <a:off x="817418" y="2189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2DB97-09D8-814E-B503-FC764C3C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8E5F-5852-EC4C-AE28-ED3A35DD03B2}"/>
              </a:ext>
            </a:extLst>
          </p:cNvPr>
          <p:cNvSpPr txBox="1"/>
          <p:nvPr/>
        </p:nvSpPr>
        <p:spPr>
          <a:xfrm>
            <a:off x="809723" y="2916189"/>
            <a:ext cx="2404532" cy="262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proyecto</a:t>
            </a:r>
            <a:r>
              <a:rPr lang="en-US" sz="2000" dirty="0"/>
              <a:t>, </a:t>
            </a:r>
            <a:r>
              <a:rPr lang="en-US" sz="2000" dirty="0" err="1"/>
              <a:t>analizaremos</a:t>
            </a:r>
            <a:r>
              <a:rPr lang="en-US" sz="2000" dirty="0"/>
              <a:t> el </a:t>
            </a:r>
            <a:r>
              <a:rPr lang="en-US" sz="2000" dirty="0" err="1"/>
              <a:t>comportamiento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máquina</a:t>
            </a:r>
            <a:r>
              <a:rPr lang="en-US" sz="2000" dirty="0"/>
              <a:t> </a:t>
            </a:r>
            <a:r>
              <a:rPr lang="en-US" sz="2000" dirty="0" err="1"/>
              <a:t>tragamonedas</a:t>
            </a:r>
            <a:r>
              <a:rPr lang="en-US" sz="2000" dirty="0"/>
              <a:t>, la que se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casinos,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cierto</a:t>
            </a:r>
            <a:r>
              <a:rPr lang="en-US" sz="2000" dirty="0"/>
              <a:t>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combinaciones</a:t>
            </a:r>
            <a:r>
              <a:rPr lang="en-US" sz="2000" dirty="0"/>
              <a:t> para </a:t>
            </a:r>
            <a:r>
              <a:rPr lang="en-US" sz="2000" dirty="0" err="1"/>
              <a:t>ganar</a:t>
            </a:r>
            <a:r>
              <a:rPr lang="en-US" sz="2000" dirty="0"/>
              <a:t>,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cuales</a:t>
            </a:r>
            <a:r>
              <a:rPr lang="en-US" sz="2000" dirty="0"/>
              <a:t> </a:t>
            </a:r>
            <a:r>
              <a:rPr lang="en-US" sz="2000" dirty="0" err="1"/>
              <a:t>decidimos</a:t>
            </a:r>
            <a:r>
              <a:rPr lang="en-US" sz="2000" dirty="0"/>
              <a:t> </a:t>
            </a:r>
            <a:r>
              <a:rPr lang="en-US" sz="2000" dirty="0" err="1"/>
              <a:t>diseñar</a:t>
            </a:r>
            <a:r>
              <a:rPr lang="en-US" sz="2000" dirty="0"/>
              <a:t>, el </a:t>
            </a:r>
            <a:r>
              <a:rPr lang="en-US" sz="2000" dirty="0" err="1"/>
              <a:t>diseño</a:t>
            </a:r>
            <a:r>
              <a:rPr lang="en-US" sz="2000" dirty="0"/>
              <a:t> de </a:t>
            </a:r>
            <a:r>
              <a:rPr lang="en-US" sz="2000" dirty="0" err="1"/>
              <a:t>estos</a:t>
            </a:r>
            <a:r>
              <a:rPr lang="en-US" sz="2000" dirty="0"/>
              <a:t> son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: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C8BF4-B955-A444-B8AF-F04028FEBD0B}"/>
              </a:ext>
            </a:extLst>
          </p:cNvPr>
          <p:cNvGrpSpPr/>
          <p:nvPr/>
        </p:nvGrpSpPr>
        <p:grpSpPr>
          <a:xfrm>
            <a:off x="5495823" y="208201"/>
            <a:ext cx="6052709" cy="2022251"/>
            <a:chOff x="5592196" y="535637"/>
            <a:chExt cx="5314755" cy="13105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76C93C-E0FB-D24D-AF92-D08BB8D67E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42" t="74164" r="3932" b="6183"/>
            <a:stretch/>
          </p:blipFill>
          <p:spPr>
            <a:xfrm>
              <a:off x="5592196" y="535637"/>
              <a:ext cx="3664191" cy="106325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825DE7-AA53-F74F-A2D6-3BFF39CA3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3669" t="53023" r="2263" b="28559"/>
            <a:stretch/>
          </p:blipFill>
          <p:spPr>
            <a:xfrm>
              <a:off x="9256387" y="583021"/>
              <a:ext cx="1650564" cy="126311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9835339-07A1-9F48-B537-9F3C81ADB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53" t="32549" r="38369" b="32751"/>
          <a:stretch/>
        </p:blipFill>
        <p:spPr>
          <a:xfrm>
            <a:off x="4973527" y="2400553"/>
            <a:ext cx="6871142" cy="33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23ABF9-9872-7642-BB3A-5F1F89828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642331"/>
            <a:ext cx="3452427" cy="1686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6623D-3C7F-C141-9607-26F9303DD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4818886"/>
            <a:ext cx="3452428" cy="1686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02235-B9F7-2D42-9BD9-2D461B4B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00596" y="2689045"/>
            <a:ext cx="3452427" cy="1686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503FC-3A8E-F746-86C1-7F4DF453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364279" y="642331"/>
            <a:ext cx="3452427" cy="1686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515143-9C4C-C94E-8FA9-08D33AD5A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364279" y="2747806"/>
            <a:ext cx="3452427" cy="1686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9299C-2A5C-954B-8A1F-EAEEC15A4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8247515" y="4853281"/>
            <a:ext cx="3452427" cy="16869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E1A86B-9AC5-3047-9389-16B2FE290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4582437" y="3909320"/>
            <a:ext cx="3452427" cy="16869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BDADA91-AC05-5947-96AC-F1CCF6ACA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53" t="32549" r="38369" b="32751"/>
          <a:stretch/>
        </p:blipFill>
        <p:spPr>
          <a:xfrm>
            <a:off x="4582437" y="1904315"/>
            <a:ext cx="3452427" cy="16869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9BE064-41D3-7A49-AC19-004A277B4C95}"/>
              </a:ext>
            </a:extLst>
          </p:cNvPr>
          <p:cNvCxnSpPr>
            <a:cxnSpLocks/>
          </p:cNvCxnSpPr>
          <p:nvPr/>
        </p:nvCxnSpPr>
        <p:spPr>
          <a:xfrm>
            <a:off x="1266809" y="1097190"/>
            <a:ext cx="1260000" cy="77726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AB9D7EC-0E4B-C04A-B80C-E153C7040370}"/>
              </a:ext>
            </a:extLst>
          </p:cNvPr>
          <p:cNvCxnSpPr>
            <a:cxnSpLocks/>
          </p:cNvCxnSpPr>
          <p:nvPr/>
        </p:nvCxnSpPr>
        <p:spPr>
          <a:xfrm flipH="1">
            <a:off x="2526809" y="839395"/>
            <a:ext cx="1420745" cy="106492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A7FAF1-6B65-4E41-862E-F734ABCD7512}"/>
              </a:ext>
            </a:extLst>
          </p:cNvPr>
          <p:cNvCxnSpPr>
            <a:cxnSpLocks/>
          </p:cNvCxnSpPr>
          <p:nvPr/>
        </p:nvCxnSpPr>
        <p:spPr>
          <a:xfrm flipH="1">
            <a:off x="1268428" y="3040368"/>
            <a:ext cx="1258381" cy="921092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87CB8-CE19-B04B-B612-1D68FCF0C236}"/>
              </a:ext>
            </a:extLst>
          </p:cNvPr>
          <p:cNvCxnSpPr>
            <a:cxnSpLocks/>
          </p:cNvCxnSpPr>
          <p:nvPr/>
        </p:nvCxnSpPr>
        <p:spPr>
          <a:xfrm>
            <a:off x="2526809" y="3040368"/>
            <a:ext cx="1260000" cy="777264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8649EC-F447-5D4D-9D05-CC01808ACC49}"/>
              </a:ext>
            </a:extLst>
          </p:cNvPr>
          <p:cNvCxnSpPr>
            <a:cxnSpLocks/>
          </p:cNvCxnSpPr>
          <p:nvPr/>
        </p:nvCxnSpPr>
        <p:spPr>
          <a:xfrm>
            <a:off x="1266809" y="5231219"/>
            <a:ext cx="24625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28F5DD-E170-DF41-951E-9D6A79103631}"/>
              </a:ext>
            </a:extLst>
          </p:cNvPr>
          <p:cNvCxnSpPr>
            <a:cxnSpLocks/>
          </p:cNvCxnSpPr>
          <p:nvPr/>
        </p:nvCxnSpPr>
        <p:spPr>
          <a:xfrm>
            <a:off x="1324268" y="6021573"/>
            <a:ext cx="246254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4A3C1B-2DD7-8643-93CE-DB4BB5AEE5DC}"/>
              </a:ext>
            </a:extLst>
          </p:cNvPr>
          <p:cNvCxnSpPr>
            <a:cxnSpLocks/>
          </p:cNvCxnSpPr>
          <p:nvPr/>
        </p:nvCxnSpPr>
        <p:spPr>
          <a:xfrm>
            <a:off x="4864729" y="3193312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B67A98-D0A4-CE4A-BB70-9ACEC304CB9A}"/>
              </a:ext>
            </a:extLst>
          </p:cNvPr>
          <p:cNvCxnSpPr>
            <a:cxnSpLocks/>
          </p:cNvCxnSpPr>
          <p:nvPr/>
        </p:nvCxnSpPr>
        <p:spPr>
          <a:xfrm>
            <a:off x="6301561" y="2362555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7BD3C5-F9BF-4840-BD2F-A9E12F25184E}"/>
              </a:ext>
            </a:extLst>
          </p:cNvPr>
          <p:cNvCxnSpPr>
            <a:cxnSpLocks/>
          </p:cNvCxnSpPr>
          <p:nvPr/>
        </p:nvCxnSpPr>
        <p:spPr>
          <a:xfrm>
            <a:off x="6301561" y="236255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AA7671-CD52-F341-89AE-E0D33E061F4A}"/>
              </a:ext>
            </a:extLst>
          </p:cNvPr>
          <p:cNvCxnSpPr>
            <a:cxnSpLocks/>
          </p:cNvCxnSpPr>
          <p:nvPr/>
        </p:nvCxnSpPr>
        <p:spPr>
          <a:xfrm>
            <a:off x="4864729" y="4377111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5EE2F2-5BFD-D14F-9711-5E54ADB93562}"/>
              </a:ext>
            </a:extLst>
          </p:cNvPr>
          <p:cNvCxnSpPr>
            <a:cxnSpLocks/>
          </p:cNvCxnSpPr>
          <p:nvPr/>
        </p:nvCxnSpPr>
        <p:spPr>
          <a:xfrm>
            <a:off x="6301559" y="5188689"/>
            <a:ext cx="1443921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0F114D-DBF9-8642-9DF0-AB0599D05F6B}"/>
              </a:ext>
            </a:extLst>
          </p:cNvPr>
          <p:cNvCxnSpPr>
            <a:cxnSpLocks/>
          </p:cNvCxnSpPr>
          <p:nvPr/>
        </p:nvCxnSpPr>
        <p:spPr>
          <a:xfrm>
            <a:off x="6301559" y="439099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6080BE-A523-BD47-B33D-A035390FED5F}"/>
              </a:ext>
            </a:extLst>
          </p:cNvPr>
          <p:cNvCxnSpPr>
            <a:cxnSpLocks/>
          </p:cNvCxnSpPr>
          <p:nvPr/>
        </p:nvCxnSpPr>
        <p:spPr>
          <a:xfrm flipH="1">
            <a:off x="9005776" y="1079888"/>
            <a:ext cx="967952" cy="82917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E8B78-5EB7-504D-B92A-8C0DC62BFAEF}"/>
              </a:ext>
            </a:extLst>
          </p:cNvPr>
          <p:cNvCxnSpPr>
            <a:cxnSpLocks/>
          </p:cNvCxnSpPr>
          <p:nvPr/>
        </p:nvCxnSpPr>
        <p:spPr>
          <a:xfrm>
            <a:off x="9961225" y="1088538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6A682C-4FA7-5549-B9B7-9F7C0BF20CA5}"/>
              </a:ext>
            </a:extLst>
          </p:cNvPr>
          <p:cNvCxnSpPr>
            <a:cxnSpLocks/>
          </p:cNvCxnSpPr>
          <p:nvPr/>
        </p:nvCxnSpPr>
        <p:spPr>
          <a:xfrm flipH="1">
            <a:off x="9994995" y="1079888"/>
            <a:ext cx="967952" cy="82917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31AD44-4D98-584D-A421-212F8E916D0A}"/>
              </a:ext>
            </a:extLst>
          </p:cNvPr>
          <p:cNvCxnSpPr>
            <a:cxnSpLocks/>
          </p:cNvCxnSpPr>
          <p:nvPr/>
        </p:nvCxnSpPr>
        <p:spPr>
          <a:xfrm flipH="1">
            <a:off x="8912145" y="3210614"/>
            <a:ext cx="1006006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C47D9A-6D82-894A-9DBF-C994AA42B0F1}"/>
              </a:ext>
            </a:extLst>
          </p:cNvPr>
          <p:cNvCxnSpPr>
            <a:cxnSpLocks/>
          </p:cNvCxnSpPr>
          <p:nvPr/>
        </p:nvCxnSpPr>
        <p:spPr>
          <a:xfrm>
            <a:off x="8950199" y="3210614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F273FA-851C-5F48-99E0-9D28E5282A4C}"/>
              </a:ext>
            </a:extLst>
          </p:cNvPr>
          <p:cNvCxnSpPr>
            <a:cxnSpLocks/>
          </p:cNvCxnSpPr>
          <p:nvPr/>
        </p:nvCxnSpPr>
        <p:spPr>
          <a:xfrm>
            <a:off x="11317169" y="3174424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10E8DD-C607-F541-B6E7-5C4A74AB2361}"/>
              </a:ext>
            </a:extLst>
          </p:cNvPr>
          <p:cNvCxnSpPr>
            <a:cxnSpLocks/>
          </p:cNvCxnSpPr>
          <p:nvPr/>
        </p:nvCxnSpPr>
        <p:spPr>
          <a:xfrm flipH="1" flipV="1">
            <a:off x="9918151" y="3210614"/>
            <a:ext cx="1399019" cy="775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95B58-FE14-B547-A804-3C50E2532B76}"/>
              </a:ext>
            </a:extLst>
          </p:cNvPr>
          <p:cNvCxnSpPr>
            <a:cxnSpLocks/>
          </p:cNvCxnSpPr>
          <p:nvPr/>
        </p:nvCxnSpPr>
        <p:spPr>
          <a:xfrm>
            <a:off x="8912144" y="5256442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710350-D332-D149-89CB-F6DD51A7D7C9}"/>
              </a:ext>
            </a:extLst>
          </p:cNvPr>
          <p:cNvCxnSpPr>
            <a:cxnSpLocks/>
          </p:cNvCxnSpPr>
          <p:nvPr/>
        </p:nvCxnSpPr>
        <p:spPr>
          <a:xfrm>
            <a:off x="11040179" y="5236655"/>
            <a:ext cx="1" cy="811869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A4FFCEF-C264-C041-8585-3863BCF91907}"/>
              </a:ext>
            </a:extLst>
          </p:cNvPr>
          <p:cNvCxnSpPr>
            <a:cxnSpLocks/>
          </p:cNvCxnSpPr>
          <p:nvPr/>
        </p:nvCxnSpPr>
        <p:spPr>
          <a:xfrm flipH="1" flipV="1">
            <a:off x="8894719" y="5256441"/>
            <a:ext cx="1122029" cy="8118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E71A62-C14C-7941-ACD6-54D8426BCAD2}"/>
              </a:ext>
            </a:extLst>
          </p:cNvPr>
          <p:cNvCxnSpPr>
            <a:cxnSpLocks/>
          </p:cNvCxnSpPr>
          <p:nvPr/>
        </p:nvCxnSpPr>
        <p:spPr>
          <a:xfrm flipH="1">
            <a:off x="10066046" y="5256441"/>
            <a:ext cx="1030452" cy="81187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4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PROYECTO MODULO 2</vt:lpstr>
      <vt:lpstr>Indice</vt:lpstr>
      <vt:lpstr>Introducción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MODULO 2</dc:title>
  <dc:creator>erickdavidmendozag@gmail.com</dc:creator>
  <cp:lastModifiedBy>erickdavidmendozag@gmail.com</cp:lastModifiedBy>
  <cp:revision>3</cp:revision>
  <dcterms:created xsi:type="dcterms:W3CDTF">2019-11-13T16:37:25Z</dcterms:created>
  <dcterms:modified xsi:type="dcterms:W3CDTF">2019-11-15T17:25:24Z</dcterms:modified>
</cp:coreProperties>
</file>