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Fira Sans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Light-boldItalic.fntdata"/><Relationship Id="rId27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FiraSans-bold.fntdata"/><Relationship Id="rId14" Type="http://schemas.openxmlformats.org/officeDocument/2006/relationships/font" Target="fonts/FiraSans-regular.fntdata"/><Relationship Id="rId17" Type="http://schemas.openxmlformats.org/officeDocument/2006/relationships/font" Target="fonts/FiraSans-boldItalic.fntdata"/><Relationship Id="rId16" Type="http://schemas.openxmlformats.org/officeDocument/2006/relationships/font" Target="fonts/FiraSans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3904a318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3904a318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3904a318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3904a318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3904a318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3904a318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494368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494368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494368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494368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4943680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4943680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4943680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4943680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093beab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6093beab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093beab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093beab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C-b/n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 Light"/>
              <a:buNone/>
            </a:pPr>
            <a:r>
              <a:rPr b="0" i="0" lang="es" sz="54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 Light"/>
              <a:buNone/>
            </a:pPr>
            <a:r>
              <a:rPr b="0" i="0" lang="es" sz="2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77" name="Google Shape;77;p13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/>
          </a:p>
        </p:txBody>
      </p:sp>
      <p:pic>
        <p:nvPicPr>
          <p:cNvPr descr="Logo keepcoding nuevo solo círculo (1).png" id="82" name="Google Shape;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572000" y="-125"/>
            <a:ext cx="4572000" cy="4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hyperlink" Target="http://www.keepcoding.io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14975"/>
            <a:ext cx="9144000" cy="4374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keepcoding nuevo solo círculo (1)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957676" y="4849173"/>
            <a:ext cx="728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8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800" u="sng" cap="none" strike="noStrike">
              <a:solidFill>
                <a:srgbClr val="0097A7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h5n0N5x2xOeuK48bf1V4_XUZf3xaSSOp" TargetMode="External"/><Relationship Id="rId4" Type="http://schemas.openxmlformats.org/officeDocument/2006/relationships/hyperlink" Target="https://drive.google.com/open?id=1GTSzCswiD3TTdOfv7a0giW0Eki9MuV4v" TargetMode="External"/><Relationship Id="rId5" Type="http://schemas.openxmlformats.org/officeDocument/2006/relationships/hyperlink" Target="https://drive.google.com/open?id=136_uZIzY-3va5hPc_ojuzC6cvPb4f3Sx" TargetMode="External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weEsLHWmboN9cUGrrIvITIAjk9L6bklQ" TargetMode="External"/><Relationship Id="rId4" Type="http://schemas.openxmlformats.org/officeDocument/2006/relationships/hyperlink" Target="https://drive.google.com/open?id=1IxPzrP2GeRSGTCoGfNmtSnrpFdnyQ3TG" TargetMode="External"/><Relationship Id="rId5" Type="http://schemas.openxmlformats.org/officeDocument/2006/relationships/hyperlink" Target="https://drive.google.com/open?id=1V9NUqDSweyDGDnv36R98xCnfvpiQWqHB" TargetMode="External"/><Relationship Id="rId6" Type="http://schemas.openxmlformats.org/officeDocument/2006/relationships/hyperlink" Target="https://drive.google.com/open?id=14IK4JesD-vA0acKSGUwkfpABgNtoqM8y" TargetMode="External"/><Relationship Id="rId7" Type="http://schemas.openxmlformats.org/officeDocument/2006/relationships/hyperlink" Target="https://drive.google.com/open?id=1v2u63wNn23e1f2srMr_CKdvPnv7aMKuA" TargetMode="External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jyJgoRHoo6c5Yyn1-Ba4Vdt4QP_4im9C" TargetMode="External"/><Relationship Id="rId4" Type="http://schemas.openxmlformats.org/officeDocument/2006/relationships/hyperlink" Target="https://drive.google.com/open?id=1PEtl8sLeZZKRfb5tTlP2vv_I6_IlBk1v" TargetMode="External"/><Relationship Id="rId5" Type="http://schemas.openxmlformats.org/officeDocument/2006/relationships/hyperlink" Target="https://drive.google.com/open?id=1c7XlUvxD23fp3dsmHkzgcD4Z-AG6eSfi" TargetMode="External"/><Relationship Id="rId6" Type="http://schemas.openxmlformats.org/officeDocument/2006/relationships/hyperlink" Target="https://drive.google.com/open?id=1pa1__nldLjK_c4h_jVFesKbjOI9O0Y50" TargetMode="External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bVqGOtwnm4tCNoTeONkxXAIaJ4DuEFpH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desde cero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Fundamentos de programación moderna con Python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M03 - Fundamentos de programación II (1)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Programación básica con Python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Presentación de </a:t>
            </a:r>
            <a:r>
              <a:rPr lang="es"/>
              <a:t>Programación</a:t>
            </a:r>
            <a:r>
              <a:rPr lang="es"/>
              <a:t> Orientada a Objetos (POO)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Profundizando en funciones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Creación de aplicaciones de escritorio con GUI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Presentación del control de versiones. Git y GitHub</a:t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pic>
        <p:nvPicPr>
          <p:cNvPr descr="Logo keepcoding nuevo solo círculo (1).png"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Necesidad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Presentación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git y git hub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5"/>
              </a:rPr>
              <a:t>ciclo básico de operación</a:t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versiones</a:t>
            </a:r>
            <a:endParaRPr/>
          </a:p>
        </p:txBody>
      </p:sp>
      <p:pic>
        <p:nvPicPr>
          <p:cNvPr descr="Logo keepcoding nuevo solo círculo (1).png" id="108" name="Google Shape;10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Ámbito de una función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Funciones de primera clase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Funciones de nivel superior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Funciones anónimas (lambdas)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Operadores funcionales (map, filter, replace)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7"/>
              </a:rPr>
              <a:t>Iteración funcional</a:t>
            </a:r>
            <a:r>
              <a:rPr lang="es"/>
              <a:t> (Recursividad)</a:t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a fondo</a:t>
            </a:r>
            <a:endParaRPr/>
          </a:p>
        </p:txBody>
      </p:sp>
      <p:pic>
        <p:nvPicPr>
          <p:cNvPr descr="Logo keepcoding nuevo solo círculo (1).png" id="115" name="Google Shape;11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Qué son los objetos.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qué sirven. Ventajas y necesidad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Algo de jerga. </a:t>
            </a:r>
            <a:r>
              <a:rPr lang="es" u="sng">
                <a:solidFill>
                  <a:schemeClr val="hlink"/>
                </a:solidFill>
                <a:hlinkClick r:id="rId4"/>
              </a:rPr>
              <a:t>Objetos, clases, instancias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Creando instancias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5"/>
              </a:rPr>
              <a:t>Constructor</a:t>
            </a:r>
            <a:r>
              <a:rPr lang="es"/>
              <a:t>. Qué hace y por qué lo necesitamos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6"/>
              </a:rPr>
              <a:t>De qué está hecho un objeto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Métodos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Atributos</a:t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POO										</a:t>
            </a:r>
            <a:r>
              <a:rPr lang="es" sz="1800"/>
              <a:t>(1/2)</a:t>
            </a:r>
            <a:endParaRPr sz="1800"/>
          </a:p>
        </p:txBody>
      </p:sp>
      <p:pic>
        <p:nvPicPr>
          <p:cNvPr descr="Logo keepcoding nuevo solo círculo (1).png" id="122" name="Google Shape;12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Jerarquía de Clases. </a:t>
            </a:r>
            <a:r>
              <a:rPr lang="es" u="sng">
                <a:solidFill>
                  <a:schemeClr val="hlink"/>
                </a:solidFill>
                <a:hlinkClick r:id="rId3"/>
              </a:rPr>
              <a:t>Herencia</a:t>
            </a:r>
            <a:r>
              <a:rPr lang="es"/>
              <a:t> (101)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Sobreescritura de métodos</a:t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POO										</a:t>
            </a:r>
            <a:r>
              <a:rPr lang="es" sz="1800"/>
              <a:t>(2/2)</a:t>
            </a:r>
            <a:endParaRPr sz="1800"/>
          </a:p>
        </p:txBody>
      </p:sp>
      <p:pic>
        <p:nvPicPr>
          <p:cNvPr descr="Logo keepcoding nuevo solo círculo (1).png"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619" y="4109079"/>
            <a:ext cx="1959235" cy="13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2447975" y="3024000"/>
            <a:ext cx="4482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Más información: </a:t>
            </a:r>
            <a:endParaRPr b="1"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cursos@keepcoding.io</a:t>
            </a:r>
            <a:endParaRPr b="1"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330700" y="4620600"/>
            <a:ext cx="4482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www.keepcoding.io</a:t>
            </a:r>
            <a:endParaRPr b="1"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75" y="773075"/>
            <a:ext cx="73152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C_b/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