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Fira Sans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font" Target="fonts/FiraSans-regular.fntdata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italic.fntdata"/><Relationship Id="rId13" Type="http://schemas.openxmlformats.org/officeDocument/2006/relationships/font" Target="fonts/FiraSans-italic.fntdata"/><Relationship Id="rId24" Type="http://schemas.openxmlformats.org/officeDocument/2006/relationships/font" Target="fonts/GillSans-bold.fntdata"/><Relationship Id="rId12" Type="http://schemas.openxmlformats.org/officeDocument/2006/relationships/font" Target="fonts/Fira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font" Target="fonts/FiraSans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3904a318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3904a318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3904a318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3904a318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494368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494368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6e09b4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6e09b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093beab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46093beab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093beab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093beab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C-b/n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 Light"/>
              <a:buNone/>
            </a:pPr>
            <a:r>
              <a:rPr b="0" i="0" lang="es" sz="54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 Light"/>
              <a:buNone/>
            </a:pPr>
            <a:r>
              <a:rPr b="0" i="0" lang="es" sz="2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77" name="Google Shape;77;p13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/>
          </a:p>
        </p:txBody>
      </p:sp>
      <p:pic>
        <p:nvPicPr>
          <p:cNvPr descr="Logo keepcoding nuevo solo círculo (1).png" id="82" name="Google Shape;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572000" y="-125"/>
            <a:ext cx="4572000" cy="4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14975"/>
            <a:ext cx="9144000" cy="4374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40000" y="0"/>
            <a:ext cx="230700" cy="2376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913300" y="0"/>
            <a:ext cx="230700" cy="237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keepcoding nuevo solo círculo (1)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957676" y="4849173"/>
            <a:ext cx="728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8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800" u="sng" cap="none" strike="noStrike">
              <a:solidFill>
                <a:srgbClr val="0097A7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colab.research.google.com/drive/15zzbw9ycaCzuL9FCT88WFtgUMq1FyRoU" TargetMode="External"/><Relationship Id="rId5" Type="http://schemas.openxmlformats.org/officeDocument/2006/relationships/hyperlink" Target="https://docs.google.com/presentation/d/1Hzci4FAW03rxdqdhjKZf2GgwdZQTUVqeisXEXSvzqaw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open?id=1MRVzC0mt6YtWvvQ5qgjn4wMZYYHj6VFj" TargetMode="External"/><Relationship Id="rId5" Type="http://schemas.openxmlformats.org/officeDocument/2006/relationships/hyperlink" Target="https://drive.google.com/open?id=1V89uZpU2JAuoTrK6qvvK-X8Zw2mXRGUH" TargetMode="External"/><Relationship Id="rId6" Type="http://schemas.openxmlformats.org/officeDocument/2006/relationships/hyperlink" Target="https://drive.google.com/open?id=1IhA_-RzR7kJJHiC3BbSDJGQocU5RxSc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desde cero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Fundamentos de programación moderna con Python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M03 - Fundamentos de Programación II (y 2)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Programación básica con Python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Prácticas de desarrollo con objetos y GUI</a:t>
            </a:r>
            <a:endParaRPr/>
          </a:p>
        </p:txBody>
      </p:sp>
      <p:pic>
        <p:nvPicPr>
          <p:cNvPr descr="Logo keepcoding nuevo solo círculo (1).png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311700" y="1152475"/>
            <a:ext cx="85206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"/>
              <a:buChar char="●"/>
            </a:pPr>
            <a:r>
              <a:rPr lang="es" sz="18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Carrera de tortugas</a:t>
            </a:r>
            <a:endParaRPr sz="180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s">
                <a:solidFill>
                  <a:srgbClr val="595959"/>
                </a:solidFill>
              </a:rPr>
              <a:t>Vamos a utilizar el módulo turtle para hacer una carrera automática y al azar de tortugas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"/>
              <a:buChar char="●"/>
            </a:pPr>
            <a:r>
              <a:rPr lang="es" sz="1800" u="sng">
                <a:solidFill>
                  <a:schemeClr val="hlink"/>
                </a:solidFill>
                <a:hlinkClick r:id="rId5"/>
              </a:rPr>
              <a:t>Carrera de objetos con pygame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s">
                <a:solidFill>
                  <a:srgbClr val="595959"/>
                </a:solidFill>
              </a:rPr>
              <a:t>Exactamente igual que arriba pero nos encargamos de definir y crear nuestros propios corredores (ya no tortugas)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Prácticas de desarrollo con objetos y GUI</a:t>
            </a:r>
            <a:endParaRPr/>
          </a:p>
        </p:txBody>
      </p:sp>
      <p:pic>
        <p:nvPicPr>
          <p:cNvPr descr="Logo keepcoding nuevo solo círculo (1).png"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80100" y="4125125"/>
            <a:ext cx="2023901" cy="137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11700" y="1152475"/>
            <a:ext cx="85206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"/>
              <a:buChar char="●"/>
            </a:pPr>
            <a:r>
              <a:rPr lang="es" sz="18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Termómetro con pygame</a:t>
            </a:r>
            <a:endParaRPr sz="180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s">
                <a:solidFill>
                  <a:srgbClr val="595959"/>
                </a:solidFill>
              </a:rPr>
              <a:t>Comunicación entre objetos y el problema de las entradas de texto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"/>
              <a:buChar char="●"/>
            </a:pPr>
            <a:r>
              <a:rPr lang="es" sz="1800" u="sng">
                <a:solidFill>
                  <a:schemeClr val="hlink"/>
                </a:solidFill>
                <a:hlinkClick r:id="rId5"/>
              </a:rPr>
              <a:t>Termómetro con tkinter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s">
                <a:solidFill>
                  <a:srgbClr val="595959"/>
                </a:solidFill>
              </a:rPr>
              <a:t>Presentando tkinter, una librería para crear </a:t>
            </a:r>
            <a:r>
              <a:rPr lang="es" u="sng">
                <a:solidFill>
                  <a:schemeClr val="hlink"/>
                </a:solidFill>
                <a:hlinkClick r:id="rId6"/>
              </a:rPr>
              <a:t>GUI</a:t>
            </a:r>
            <a:r>
              <a:rPr lang="es">
                <a:solidFill>
                  <a:srgbClr val="595959"/>
                </a:solidFill>
              </a:rPr>
              <a:t> de python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619" y="4109079"/>
            <a:ext cx="1959235" cy="13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2447975" y="3024000"/>
            <a:ext cx="4482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Más información: </a:t>
            </a:r>
            <a:endParaRPr b="1"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cursos@keepcoding.io</a:t>
            </a:r>
            <a:endParaRPr b="1"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330700" y="4620600"/>
            <a:ext cx="4482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www.keepcoding.io</a:t>
            </a:r>
            <a:endParaRPr b="1"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75" y="773075"/>
            <a:ext cx="73152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C_b/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