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A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8939F-8D43-4D52-80A5-4A18F0106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44659C-BA65-4118-9735-77B39D16E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1F649-7103-45E5-B085-48DFCD06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83A51E-D283-4B3C-99DF-BA723D76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D6288-4CBB-4218-B510-10A28A86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505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A8666-5804-438D-B5BA-8AE5BF81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C1471-C657-4796-8DDA-F64AEBF06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4371C-FE4A-4587-899C-6DF22F65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E8CE5-77A9-4F55-B649-355E17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C21CD-4D32-448A-82B1-839B477C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69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AFB24C-C30C-48E1-882A-0A96BCE3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608476-733C-47EC-BBDE-B9B340A9D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E56C24-8031-4164-A4E4-C14E9EBA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F9487D-EE7E-4455-BE1E-2317BEAA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6A68F9-0F13-40C2-A65C-EE2800B7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3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149B6-D30A-44EF-9862-9A5FFEB6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4A5F3-12E8-4086-A8C9-F41AFDDB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DAA86-83CD-4195-9B7E-4FE6F884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EA528-270F-4536-B820-757CE0B0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D948F-9C2D-4B39-9F9C-450E9A99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79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6747F-7DA9-4345-9608-E28CFFBA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B75E93-5EC1-488E-AAF7-492862C26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78BEF-1F82-4DCE-893D-1AB9E8CE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9C915-6888-451C-815F-57F5C3DD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9B5FFF-B724-42DD-BDE0-F495DF72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43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8B5E1-B38B-4BAF-AE05-12332E1E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ADEC2-C6DB-449E-B56D-300FD766B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ADE63C-1239-4E02-874F-0DF24C2B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E9E4F2-CBEB-49E3-8DF5-5BBB4720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99DD13-1720-48C8-BBAE-7BCC3745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3559E4-842A-409F-9FBA-0BDEFBC5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15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90CB3-C6BA-4A15-9352-3509FF1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618B45-C49B-4E16-9ED7-4FEE9F47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677A6A-D7D7-4031-BFF9-8FBE79A56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93BF97-957C-4DFC-B1BD-C293B3915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FBB7CD-2E19-4CD6-A94C-635786C64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5BAAE9-C0A3-4128-B52E-1BE9F15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85643C-369A-44E5-BFC4-F019B709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7C0929-8197-455A-83B3-506B52C5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899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F6744-7099-4B29-80BC-7D12F921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ADCAC0-735D-4585-B8E2-CA0F5A2F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E5D3A-9FF8-428C-BE73-C844B8AF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05AC45-2A58-48CE-91F7-1AC095B9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EF8F4B-7ED6-4543-A002-C5D632B8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6E2234-9F9F-45F2-87FE-0665344B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04E5CA-96CC-40A9-A7FB-7A1E8EE5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317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F9552-2E07-4696-B948-6D1A296E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A17A4-379F-43B5-BA6D-6364DA17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364DB4-1063-4C31-A2BC-87C061EA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43475B-D107-46AF-A97E-FC52FF5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210F00-FC3E-4C58-B988-BE218A35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3A4455-427C-4184-A08B-7E875B8D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103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50446-7249-411B-BF40-AECF510F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166189-EFC5-4CFD-B356-79CC3E06C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0F52BE-C2C4-4CDB-8B5B-D42372D8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DB0C80-9819-4CBA-8FA4-C5B16DAB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8B41AE-E6DA-4471-9A64-DFE117BE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57358D-C526-4EC3-8125-0A142E54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084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D80CEF-1274-419E-B8C2-217F6A9F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7D6F51-3F15-401F-8944-5ABBD8E16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03F532-54CD-48F3-AD7A-B2FFA9D66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23DE-F210-4F78-9697-EA38A192B1DD}" type="datetimeFigureOut">
              <a:rPr lang="es-CO" smtClean="0"/>
              <a:t>25/09/2021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4F4EF-9239-4322-9EDE-88EC68AB7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DBA48-8442-4443-870F-984F9153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9176-96B8-4C17-926D-07ACF60C3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11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0DDEA40-B04C-4235-ACE7-FACCB1C5377F}"/>
              </a:ext>
            </a:extLst>
          </p:cNvPr>
          <p:cNvSpPr/>
          <p:nvPr/>
        </p:nvSpPr>
        <p:spPr>
          <a:xfrm>
            <a:off x="4008247" y="166606"/>
            <a:ext cx="7475995" cy="6524787"/>
          </a:xfrm>
          <a:prstGeom prst="roundRect">
            <a:avLst/>
          </a:prstGeom>
          <a:solidFill>
            <a:srgbClr val="0AA0B4"/>
          </a:solidFill>
          <a:ln>
            <a:solidFill>
              <a:srgbClr val="0AA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DFE184-9AFA-419F-B58B-A75277D3B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405" y="427574"/>
            <a:ext cx="7294536" cy="1435100"/>
          </a:xfrm>
        </p:spPr>
        <p:txBody>
          <a:bodyPr>
            <a:noAutofit/>
          </a:bodyPr>
          <a:lstStyle/>
          <a:p>
            <a:r>
              <a:rPr lang="es-CO" sz="4400" b="1" dirty="0">
                <a:solidFill>
                  <a:schemeClr val="bg1"/>
                </a:solidFill>
              </a:rPr>
              <a:t>Formulario Índice Masa Corporal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6F3C05-571B-480D-8102-37F72E428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608" y="2440985"/>
            <a:ext cx="6633275" cy="675494"/>
          </a:xfrm>
        </p:spPr>
        <p:txBody>
          <a:bodyPr/>
          <a:lstStyle/>
          <a:p>
            <a:pPr algn="l"/>
            <a:r>
              <a:rPr lang="es-CO" b="1" dirty="0">
                <a:solidFill>
                  <a:schemeClr val="bg1"/>
                </a:solidFill>
              </a:rPr>
              <a:t>Nombre: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CEB3B4-842B-4286-8D99-914D7D22F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1" y="1693715"/>
            <a:ext cx="3501283" cy="347057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D5E91B1-29F0-479C-AF31-81AE572647FE}"/>
              </a:ext>
            </a:extLst>
          </p:cNvPr>
          <p:cNvSpPr/>
          <p:nvPr/>
        </p:nvSpPr>
        <p:spPr>
          <a:xfrm>
            <a:off x="5687878" y="2320873"/>
            <a:ext cx="5269424" cy="5889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B042BAB-03F7-4D1D-87DB-2D359A882E74}"/>
              </a:ext>
            </a:extLst>
          </p:cNvPr>
          <p:cNvSpPr txBox="1">
            <a:spLocks/>
          </p:cNvSpPr>
          <p:nvPr/>
        </p:nvSpPr>
        <p:spPr>
          <a:xfrm>
            <a:off x="4576035" y="3289067"/>
            <a:ext cx="6633275" cy="6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b="1" dirty="0">
                <a:solidFill>
                  <a:schemeClr val="bg1"/>
                </a:solidFill>
              </a:rPr>
              <a:t>Cédula: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895BF6D-5A88-4D71-9611-331EB7D757A2}"/>
              </a:ext>
            </a:extLst>
          </p:cNvPr>
          <p:cNvSpPr/>
          <p:nvPr/>
        </p:nvSpPr>
        <p:spPr>
          <a:xfrm>
            <a:off x="5687878" y="3192852"/>
            <a:ext cx="5269424" cy="5889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AAD63F7-B486-4113-ABD9-00469793D478}"/>
              </a:ext>
            </a:extLst>
          </p:cNvPr>
          <p:cNvSpPr/>
          <p:nvPr/>
        </p:nvSpPr>
        <p:spPr>
          <a:xfrm>
            <a:off x="5687878" y="4059422"/>
            <a:ext cx="5269424" cy="5689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B94FF6A7-6928-49C8-9D1B-03ADD7D6B361}"/>
              </a:ext>
            </a:extLst>
          </p:cNvPr>
          <p:cNvSpPr txBox="1">
            <a:spLocks/>
          </p:cNvSpPr>
          <p:nvPr/>
        </p:nvSpPr>
        <p:spPr>
          <a:xfrm>
            <a:off x="3980017" y="4147566"/>
            <a:ext cx="2115983" cy="6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dirty="0"/>
              <a:t>    </a:t>
            </a:r>
            <a:r>
              <a:rPr lang="es-CO" b="1" dirty="0">
                <a:solidFill>
                  <a:schemeClr val="bg1"/>
                </a:solidFill>
              </a:rPr>
              <a:t>Peso (kg):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81DDB14-B322-492A-B720-93EF6EC869AB}"/>
              </a:ext>
            </a:extLst>
          </p:cNvPr>
          <p:cNvSpPr/>
          <p:nvPr/>
        </p:nvSpPr>
        <p:spPr>
          <a:xfrm>
            <a:off x="6137328" y="4890852"/>
            <a:ext cx="1952786" cy="5459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A7DBFAB2-BC77-4C6D-954C-4D3A83CC420D}"/>
              </a:ext>
            </a:extLst>
          </p:cNvPr>
          <p:cNvSpPr txBox="1">
            <a:spLocks/>
          </p:cNvSpPr>
          <p:nvPr/>
        </p:nvSpPr>
        <p:spPr>
          <a:xfrm>
            <a:off x="4222823" y="4977276"/>
            <a:ext cx="2115983" cy="6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b="1" dirty="0">
                <a:solidFill>
                  <a:schemeClr val="bg1"/>
                </a:solidFill>
              </a:rPr>
              <a:t>Estatura (m): </a:t>
            </a:r>
          </a:p>
        </p:txBody>
      </p:sp>
    </p:spTree>
    <p:extLst>
      <p:ext uri="{BB962C8B-B14F-4D97-AF65-F5344CB8AC3E}">
        <p14:creationId xmlns:p14="http://schemas.microsoft.com/office/powerpoint/2010/main" val="204585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0DDEA40-B04C-4235-ACE7-FACCB1C5377F}"/>
              </a:ext>
            </a:extLst>
          </p:cNvPr>
          <p:cNvSpPr/>
          <p:nvPr/>
        </p:nvSpPr>
        <p:spPr>
          <a:xfrm>
            <a:off x="4248793" y="731802"/>
            <a:ext cx="7098222" cy="573777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DFE184-9AFA-419F-B58B-A75277D3B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1872" y="1325886"/>
            <a:ext cx="5852063" cy="802087"/>
          </a:xfrm>
        </p:spPr>
        <p:txBody>
          <a:bodyPr>
            <a:noAutofit/>
          </a:bodyPr>
          <a:lstStyle/>
          <a:p>
            <a:br>
              <a:rPr lang="es-CO" sz="4400" b="1" dirty="0">
                <a:solidFill>
                  <a:schemeClr val="bg1"/>
                </a:solidFill>
              </a:rPr>
            </a:br>
            <a:r>
              <a:rPr lang="es-CO" sz="4000" b="1" dirty="0">
                <a:solidFill>
                  <a:schemeClr val="bg1"/>
                </a:solidFill>
              </a:rPr>
              <a:t>Formulario para el calculo del IMC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D5E91B1-29F0-479C-AF31-81AE572647FE}"/>
              </a:ext>
            </a:extLst>
          </p:cNvPr>
          <p:cNvSpPr/>
          <p:nvPr/>
        </p:nvSpPr>
        <p:spPr>
          <a:xfrm>
            <a:off x="5687878" y="2336371"/>
            <a:ext cx="5269424" cy="8020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AAD63F7-B486-4113-ABD9-00469793D478}"/>
              </a:ext>
            </a:extLst>
          </p:cNvPr>
          <p:cNvSpPr/>
          <p:nvPr/>
        </p:nvSpPr>
        <p:spPr>
          <a:xfrm>
            <a:off x="5687878" y="4086686"/>
            <a:ext cx="5269424" cy="8020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4B75D4B-0238-433F-B090-4E23857DA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85" y="1017307"/>
            <a:ext cx="2625269" cy="15997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354B592-9F68-48CD-AE35-5782BA2FD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7" y="3038898"/>
            <a:ext cx="2625269" cy="248064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DC81FD1-FC3A-4C98-9E8D-AEAC0DD4C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893" y="2099577"/>
            <a:ext cx="1277463" cy="135634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1EBD52B-4275-48A9-A1D6-DCEA7E3ED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20" y="3842901"/>
            <a:ext cx="1291391" cy="1346448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36DA66B-8185-474B-9F7A-740D5F74DCDF}"/>
              </a:ext>
            </a:extLst>
          </p:cNvPr>
          <p:cNvSpPr/>
          <p:nvPr/>
        </p:nvSpPr>
        <p:spPr>
          <a:xfrm>
            <a:off x="6481840" y="5519540"/>
            <a:ext cx="2528807" cy="6715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84525371-2561-4647-9250-408D75C50726}"/>
              </a:ext>
            </a:extLst>
          </p:cNvPr>
          <p:cNvSpPr txBox="1">
            <a:spLocks/>
          </p:cNvSpPr>
          <p:nvPr/>
        </p:nvSpPr>
        <p:spPr>
          <a:xfrm>
            <a:off x="6599967" y="5450314"/>
            <a:ext cx="2292552" cy="7733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>
                <a:solidFill>
                  <a:srgbClr val="92D050"/>
                </a:solidFill>
              </a:rPr>
              <a:t>Ingresar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CEEB559-B944-42F4-8219-A4D3625ABC9F}"/>
              </a:ext>
            </a:extLst>
          </p:cNvPr>
          <p:cNvSpPr txBox="1"/>
          <p:nvPr/>
        </p:nvSpPr>
        <p:spPr>
          <a:xfrm>
            <a:off x="690764" y="2615237"/>
            <a:ext cx="309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dirty="0">
                <a:solidFill>
                  <a:srgbClr val="0AA0B4"/>
                </a:solidFill>
              </a:rPr>
              <a:t>Programa de Salud</a:t>
            </a:r>
            <a:endParaRPr lang="es-CO" sz="2800" dirty="0">
              <a:solidFill>
                <a:srgbClr val="0AA0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30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Formulario Índice Masa Corporal</vt:lpstr>
      <vt:lpstr> Formulario para el calculo del IMC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Formulario índice Masa Corporal</dc:title>
  <dc:creator>57321</dc:creator>
  <cp:lastModifiedBy>57321</cp:lastModifiedBy>
  <cp:revision>6</cp:revision>
  <dcterms:created xsi:type="dcterms:W3CDTF">2021-09-26T01:04:32Z</dcterms:created>
  <dcterms:modified xsi:type="dcterms:W3CDTF">2021-09-26T01:44:09Z</dcterms:modified>
</cp:coreProperties>
</file>