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9BF5F-C676-34A7-6FC5-5BC94AF2C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000" dirty="0">
                <a:latin typeface="Bodoni MT Black" panose="02070A03080606020203" pitchFamily="18" charset="0"/>
              </a:rPr>
              <a:t>Greetings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31426A-CDAC-CEF9-F34D-D2289DB21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/>
              <a:t>Saludos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411FC2-9C11-1888-74EB-F694042E4A9E}"/>
              </a:ext>
            </a:extLst>
          </p:cNvPr>
          <p:cNvSpPr txBox="1"/>
          <p:nvPr/>
        </p:nvSpPr>
        <p:spPr>
          <a:xfrm>
            <a:off x="10756490" y="6091083"/>
            <a:ext cx="143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Elementary A</a:t>
            </a:r>
          </a:p>
          <a:p>
            <a:r>
              <a:rPr lang="es-AR" i="1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es-AR" i="1" dirty="0">
                <a:solidFill>
                  <a:schemeClr val="bg1">
                    <a:lumMod val="50000"/>
                  </a:schemeClr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5573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6BEDC-56EB-4C77-C50F-D6D17F12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74" y="268712"/>
            <a:ext cx="10364451" cy="1596177"/>
          </a:xfrm>
        </p:spPr>
        <p:txBody>
          <a:bodyPr/>
          <a:lstStyle/>
          <a:p>
            <a:r>
              <a:rPr lang="es-AR" spc="300" dirty="0"/>
              <a:t>Saludos formales e informales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C9CB3-0AEC-01E5-D02E-A094E8ABDD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6980" y="1605853"/>
            <a:ext cx="6356555" cy="3054638"/>
          </a:xfrm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AR" b="1" dirty="0" err="1">
                <a:solidFill>
                  <a:schemeClr val="accent2">
                    <a:lumMod val="75000"/>
                  </a:schemeClr>
                </a:solidFill>
              </a:rPr>
              <a:t>Hello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s-AR" dirty="0"/>
              <a:t>	</a:t>
            </a:r>
            <a:r>
              <a:rPr lang="es-AR" sz="1600" dirty="0"/>
              <a:t>Hola</a:t>
            </a:r>
            <a:endParaRPr lang="es-AR" sz="1600" b="1" dirty="0"/>
          </a:p>
          <a:p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Good 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</a:rPr>
              <a:t>morning</a:t>
            </a:r>
            <a:r>
              <a:rPr lang="es-AR" b="1" dirty="0"/>
              <a:t>	</a:t>
            </a:r>
            <a:r>
              <a:rPr lang="es-AR" sz="1600" dirty="0"/>
              <a:t>buenos días </a:t>
            </a:r>
            <a:r>
              <a:rPr lang="es-AR" sz="1600" dirty="0">
                <a:latin typeface="Abadi Extra Light" panose="020B0204020104020204" pitchFamily="34" charset="0"/>
              </a:rPr>
              <a:t>(HASTA LAS 12HS.)</a:t>
            </a:r>
            <a:endParaRPr lang="es-AR" sz="1600" b="1" dirty="0">
              <a:latin typeface="Abadi Extra Light" panose="020B0204020104020204" pitchFamily="34" charset="0"/>
            </a:endParaRPr>
          </a:p>
          <a:p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Good 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</a:rPr>
              <a:t>afternoon</a:t>
            </a:r>
            <a:r>
              <a:rPr lang="es-AR" b="1" dirty="0"/>
              <a:t>	</a:t>
            </a:r>
            <a:r>
              <a:rPr lang="es-AR" sz="1600" dirty="0"/>
              <a:t>BUENAS TARDES </a:t>
            </a:r>
            <a:r>
              <a:rPr lang="es-AR" dirty="0"/>
              <a:t>(</a:t>
            </a:r>
            <a:r>
              <a:rPr lang="es-AR" sz="1600" dirty="0">
                <a:latin typeface="Abadi Extra Light" panose="020B0204020104020204" pitchFamily="34" charset="0"/>
              </a:rPr>
              <a:t>DESDE EL MEDIODIA HASTA LAS 17HS.</a:t>
            </a:r>
            <a:r>
              <a:rPr lang="es-AR" sz="1600" dirty="0"/>
              <a:t>)</a:t>
            </a:r>
            <a:endParaRPr lang="es-AR" sz="1600" b="1" dirty="0"/>
          </a:p>
          <a:p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Good 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</a:rPr>
              <a:t>evening</a:t>
            </a:r>
            <a:r>
              <a:rPr lang="es-AR" b="1" dirty="0"/>
              <a:t>	</a:t>
            </a:r>
            <a:r>
              <a:rPr lang="es-AR" sz="1600" dirty="0"/>
              <a:t>BUENAS NOCHES (</a:t>
            </a:r>
            <a:r>
              <a:rPr lang="es-AR" sz="1600" dirty="0">
                <a:latin typeface="Abadi Extra Light" panose="020B0204020104020204" pitchFamily="34" charset="0"/>
              </a:rPr>
              <a:t>DESDE LAS 18HS.</a:t>
            </a:r>
            <a:r>
              <a:rPr lang="es-AR" sz="1600" dirty="0"/>
              <a:t>)</a:t>
            </a:r>
            <a:endParaRPr lang="es-AR" sz="1600" b="1" dirty="0"/>
          </a:p>
          <a:p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Good 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</a:rPr>
              <a:t>bye</a:t>
            </a:r>
            <a:r>
              <a:rPr lang="es-AR" b="1" dirty="0"/>
              <a:t>		</a:t>
            </a:r>
            <a:r>
              <a:rPr lang="es-AR" sz="1600" dirty="0"/>
              <a:t>ADIOS /CHAU</a:t>
            </a:r>
            <a:r>
              <a:rPr lang="es-AR" b="1" dirty="0"/>
              <a:t>	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E3DEC9-05FE-1996-7C01-563223D3D5B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60459" y="1605853"/>
            <a:ext cx="5154561" cy="3054639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HI / HEY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s-AR" sz="1600" dirty="0"/>
              <a:t>Hola!</a:t>
            </a:r>
          </a:p>
          <a:p>
            <a:pPr>
              <a:lnSpc>
                <a:spcPct val="150000"/>
              </a:lnSpc>
            </a:pPr>
            <a:r>
              <a:rPr lang="es-AR" b="1" dirty="0" err="1">
                <a:solidFill>
                  <a:schemeClr val="accent2">
                    <a:lumMod val="75000"/>
                  </a:schemeClr>
                </a:solidFill>
              </a:rPr>
              <a:t>Hey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</a:rPr>
              <a:t>there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!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s-AR" dirty="0"/>
              <a:t> “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s-AR" b="1" dirty="0" err="1">
                <a:solidFill>
                  <a:schemeClr val="accent2">
                    <a:lumMod val="75000"/>
                  </a:schemeClr>
                </a:solidFill>
              </a:rPr>
              <a:t>What´s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 up?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s-AR" dirty="0"/>
              <a:t>Que onda?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AR" b="1" dirty="0" err="1">
                <a:solidFill>
                  <a:schemeClr val="accent2">
                    <a:lumMod val="75000"/>
                  </a:schemeClr>
                </a:solidFill>
              </a:rPr>
              <a:t>Bye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</a:rPr>
              <a:t>bye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</a:rPr>
              <a:t>bye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s-AR" dirty="0"/>
              <a:t>chau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AR" b="1" dirty="0" err="1">
                <a:solidFill>
                  <a:schemeClr val="accent2">
                    <a:lumMod val="75000"/>
                  </a:schemeClr>
                </a:solidFill>
              </a:rPr>
              <a:t>See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</a:rPr>
              <a:t>you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!!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s-AR" dirty="0"/>
              <a:t>nos vemos!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8A9E40-058A-6773-3913-FC70A05C7073}"/>
              </a:ext>
            </a:extLst>
          </p:cNvPr>
          <p:cNvSpPr txBox="1"/>
          <p:nvPr/>
        </p:nvSpPr>
        <p:spPr>
          <a:xfrm>
            <a:off x="280219" y="5029959"/>
            <a:ext cx="11533239" cy="1138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beve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400" dirty="0"/>
              <a:t>Aunque </a:t>
            </a:r>
            <a:r>
              <a:rPr lang="es-AR" sz="3400" b="1" dirty="0"/>
              <a:t>Good </a:t>
            </a:r>
            <a:r>
              <a:rPr lang="es-AR" sz="3400" b="1" dirty="0" err="1"/>
              <a:t>evening</a:t>
            </a:r>
            <a:r>
              <a:rPr lang="es-AR" sz="3400" b="1" dirty="0"/>
              <a:t> </a:t>
            </a:r>
            <a:r>
              <a:rPr lang="es-AR" sz="3400" dirty="0"/>
              <a:t>signifique “Buenas noches” solo se usa para saludar, cuando nos vamos a dormir decimos “</a:t>
            </a:r>
            <a:r>
              <a:rPr lang="es-AR" sz="3400" b="1" dirty="0"/>
              <a:t>Good </a:t>
            </a:r>
            <a:r>
              <a:rPr lang="es-AR" sz="3400" b="1" dirty="0" err="1"/>
              <a:t>night</a:t>
            </a:r>
            <a:r>
              <a:rPr lang="es-AR" sz="3400" dirty="0"/>
              <a:t>”</a:t>
            </a:r>
          </a:p>
        </p:txBody>
      </p:sp>
      <p:pic>
        <p:nvPicPr>
          <p:cNvPr id="6" name="Greetings">
            <a:hlinkClick r:id="" action="ppaction://media"/>
            <a:extLst>
              <a:ext uri="{FF2B5EF4-FFF2-40B4-BE49-F238E27FC236}">
                <a16:creationId xmlns:a16="http://schemas.microsoft.com/office/drawing/2014/main" id="{188EF020-435A-C3DE-4E8A-CD2D6C689F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7574" y="10118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1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2245</TotalTime>
  <Words>119</Words>
  <Application>Microsoft Office PowerPoint</Application>
  <PresentationFormat>Panorámica</PresentationFormat>
  <Paragraphs>16</Paragraphs>
  <Slides>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Abadi Extra Light</vt:lpstr>
      <vt:lpstr>Arial</vt:lpstr>
      <vt:lpstr>Bodoni MT Black</vt:lpstr>
      <vt:lpstr>Tw Cen MT</vt:lpstr>
      <vt:lpstr>Gota</vt:lpstr>
      <vt:lpstr>Greetings</vt:lpstr>
      <vt:lpstr>Saludos formales e informales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Greetings</dc:title>
  <dc:creator>natalia aramendi</dc:creator>
  <cp:lastModifiedBy>natalia Aramendi</cp:lastModifiedBy>
  <cp:revision>5</cp:revision>
  <dcterms:created xsi:type="dcterms:W3CDTF">2023-04-12T19:09:46Z</dcterms:created>
  <dcterms:modified xsi:type="dcterms:W3CDTF">2023-08-24T16:52:06Z</dcterms:modified>
</cp:coreProperties>
</file>