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5" r:id="rId2"/>
    <p:sldId id="427" r:id="rId3"/>
    <p:sldId id="395" r:id="rId4"/>
    <p:sldId id="437" r:id="rId5"/>
    <p:sldId id="438" r:id="rId6"/>
    <p:sldId id="439" r:id="rId7"/>
    <p:sldId id="440" r:id="rId8"/>
    <p:sldId id="441" r:id="rId9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7" autoAdjust="0"/>
    <p:restoredTop sz="94170" autoAdjust="0"/>
  </p:normalViewPr>
  <p:slideViewPr>
    <p:cSldViewPr showGuides="1">
      <p:cViewPr varScale="1">
        <p:scale>
          <a:sx n="185" d="100"/>
          <a:sy n="185" d="100"/>
        </p:scale>
        <p:origin x="2848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C60-781D-1545-9A33-73C118756A91}" type="datetimeFigureOut">
              <a:rPr lang="es-ES" smtClean="0"/>
              <a:t>27/9/23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875A-CC7B-9443-A3E8-25B5ACA99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49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329F0A-B154-42E2-BAFE-3BCFF1CDA795}" type="datetimeFigureOut">
              <a:rPr lang="es-ES" smtClean="0"/>
              <a:pPr/>
              <a:t>27/9/23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BF01977-BEE0-4484-9ABD-194D5F0389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298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 rot="10800000">
            <a:off x="-29764" y="0"/>
            <a:ext cx="5868338" cy="686774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7 Marcador de texto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496" y="2709690"/>
            <a:ext cx="5730817" cy="357187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8" name="Marcador de texto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438" y="2132856"/>
            <a:ext cx="5724128" cy="504826"/>
          </a:xfrm>
          <a:prstGeom prst="rect">
            <a:avLst/>
          </a:prstGeom>
        </p:spPr>
        <p:txBody>
          <a:bodyPr vert="horz"/>
          <a:lstStyle>
            <a:lvl1pPr marL="0" indent="0" algn="ctr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42" name="5 CuadroTexto"/>
          <p:cNvSpPr txBox="1"/>
          <p:nvPr userDrawn="1"/>
        </p:nvSpPr>
        <p:spPr>
          <a:xfrm>
            <a:off x="14270" y="5229200"/>
            <a:ext cx="579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85000"/>
                  </a:schemeClr>
                </a:solidFill>
              </a:rPr>
              <a:t>Javier Vélez Reyes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5517232"/>
            <a:ext cx="579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400" b="0" i="1" dirty="0" err="1">
                <a:solidFill>
                  <a:schemeClr val="bg1"/>
                </a:solidFill>
              </a:rPr>
              <a:t>Javier.velez.reyes@gmail.com</a:t>
            </a:r>
            <a:endParaRPr lang="es-ES_tradnl" sz="1400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2996952"/>
            <a:ext cx="4860925" cy="1368152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9600" b="1" i="1" kern="1200" baseline="0" dirty="0" smtClean="0">
                <a:solidFill>
                  <a:srgbClr val="DCE6F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Parte I</a:t>
            </a:r>
          </a:p>
        </p:txBody>
      </p:sp>
      <p:sp>
        <p:nvSpPr>
          <p:cNvPr id="4" name="3 Rectángulo"/>
          <p:cNvSpPr/>
          <p:nvPr userDrawn="1"/>
        </p:nvSpPr>
        <p:spPr>
          <a:xfrm rot="5400000">
            <a:off x="3964793" y="-1964553"/>
            <a:ext cx="1214414" cy="9144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0396" y="4436529"/>
            <a:ext cx="7778068" cy="2304839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6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7" y="2709690"/>
            <a:ext cx="8640961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7" name="Marcador de texto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32856"/>
            <a:ext cx="8856984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6387307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13953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7929586" y="0"/>
            <a:ext cx="1214414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1872989" cy="3780420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25000" b="0" i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8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1916832"/>
            <a:ext cx="5400600" cy="2412268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baseline="0" dirty="0" smtClean="0">
                <a:solidFill>
                  <a:srgbClr val="17375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012361"/>
            <a:ext cx="5472608" cy="33855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</p:spPr>
        <p:txBody>
          <a:bodyPr wrap="square">
            <a:spAutoFit/>
          </a:bodyPr>
          <a:lstStyle>
            <a:lvl1pPr>
              <a:buFont typeface="Wingdings" charset="2"/>
              <a:buChar char="§"/>
              <a:def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just"/>
            <a:endParaRPr lang="es-ES" dirty="0"/>
          </a:p>
        </p:txBody>
      </p:sp>
      <p:sp>
        <p:nvSpPr>
          <p:cNvPr id="20" name="17 Marcador de texto"/>
          <p:cNvSpPr>
            <a:spLocks noGrp="1"/>
          </p:cNvSpPr>
          <p:nvPr userDrawn="1">
            <p:ph type="body" sz="quarter" idx="13" hasCustomPrompt="1"/>
          </p:nvPr>
        </p:nvSpPr>
        <p:spPr>
          <a:xfrm rot="16200000">
            <a:off x="5614692" y="3178398"/>
            <a:ext cx="6480720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1" name="Marcador de texto 27"/>
          <p:cNvSpPr>
            <a:spLocks noGrp="1"/>
          </p:cNvSpPr>
          <p:nvPr userDrawn="1">
            <p:ph type="body" sz="quarter" idx="14" hasCustomPrompt="1"/>
          </p:nvPr>
        </p:nvSpPr>
        <p:spPr>
          <a:xfrm rot="16200000">
            <a:off x="5039667" y="3176587"/>
            <a:ext cx="6624736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0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Javier.veler.reyes@gmail.com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26592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631653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836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556792"/>
            <a:ext cx="7056784" cy="35718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1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1913979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51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67544" y="1628800"/>
            <a:ext cx="8352928" cy="4680520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buFont typeface="Wingdings 3" pitchFamily="18" charset="2"/>
              <a:buChar char=""/>
              <a:defRPr lang="es-ES" sz="2000" dirty="0" smtClean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buFont typeface="Arial" pitchFamily="34" charset="0"/>
              <a:buChar char="›"/>
              <a:defRPr lang="es-ES" sz="1800" dirty="0" smtClean="0"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buFont typeface="Symbol" pitchFamily="18" charset="2"/>
              <a:buChar char=""/>
              <a:defRPr lang="es-ES" sz="1600" dirty="0" smtClean="0">
                <a:solidFill>
                  <a:schemeClr val="tx2">
                    <a:lumMod val="50000"/>
                  </a:schemeClr>
                </a:solidFill>
              </a:defRPr>
            </a:lvl3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047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6" r:id="rId5"/>
    <p:sldLayoutId id="214748366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Orquestación de Código en JavaScript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586798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Noviembre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FCAED11-BC88-5641-B8DF-A69E1FBD4363}"/>
              </a:ext>
            </a:extLst>
          </p:cNvPr>
          <p:cNvSpPr txBox="1"/>
          <p:nvPr/>
        </p:nvSpPr>
        <p:spPr>
          <a:xfrm>
            <a:off x="3057520" y="4786245"/>
            <a:ext cx="302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tinyurl.com/2ao5cod2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5740820A-9ACF-9A40-9716-D9DF29444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042AF2BE-0E88-5441-9510-96F71DEEB3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E6A80D64-ED2B-15BA-B3CE-A10D00663001}"/>
              </a:ext>
            </a:extLst>
          </p:cNvPr>
          <p:cNvSpPr txBox="1">
            <a:spLocks/>
          </p:cNvSpPr>
          <p:nvPr/>
        </p:nvSpPr>
        <p:spPr>
          <a:xfrm>
            <a:off x="1997584" y="1628800"/>
            <a:ext cx="5040560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Coordinación de Código en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1E89-DA8D-05E6-221B-80B8E754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99" y="2861761"/>
            <a:ext cx="1862614" cy="18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1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DD3A4F3-B293-2FE9-5853-74B8C1FF858A}"/>
              </a:ext>
            </a:extLst>
          </p:cNvPr>
          <p:cNvSpPr txBox="1">
            <a:spLocks/>
          </p:cNvSpPr>
          <p:nvPr/>
        </p:nvSpPr>
        <p:spPr>
          <a:xfrm>
            <a:off x="3122774" y="1340768"/>
            <a:ext cx="2898452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Concepto de Rutina</a:t>
            </a:r>
          </a:p>
          <a:p>
            <a:pPr algn="ctr"/>
            <a:r>
              <a:rPr lang="es-ES" sz="2400" dirty="0"/>
              <a:t>Bloqueante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26E2004-387F-8954-2063-8C780F69227A}"/>
              </a:ext>
            </a:extLst>
          </p:cNvPr>
          <p:cNvGrpSpPr/>
          <p:nvPr/>
        </p:nvGrpSpPr>
        <p:grpSpPr>
          <a:xfrm>
            <a:off x="3056109" y="2649617"/>
            <a:ext cx="3031783" cy="2723599"/>
            <a:chOff x="3021212" y="2649617"/>
            <a:chExt cx="3031783" cy="2723599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7C6968C3-5AB3-2B53-41FE-03CFD57B4971}"/>
                </a:ext>
              </a:extLst>
            </p:cNvPr>
            <p:cNvCxnSpPr>
              <a:cxnSpLocks/>
            </p:cNvCxnSpPr>
            <p:nvPr/>
          </p:nvCxnSpPr>
          <p:spPr>
            <a:xfrm>
              <a:off x="5793526" y="2996952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E5C237-CF9D-76C7-C948-F8E70A2DACF0}"/>
                </a:ext>
              </a:extLst>
            </p:cNvPr>
            <p:cNvSpPr/>
            <p:nvPr/>
          </p:nvSpPr>
          <p:spPr>
            <a:xfrm>
              <a:off x="5685514" y="3248980"/>
              <a:ext cx="216024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C598250-AD3F-C194-811F-15B8BD9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3273246" y="2936435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31">
              <a:extLst>
                <a:ext uri="{FF2B5EF4-FFF2-40B4-BE49-F238E27FC236}">
                  <a16:creationId xmlns:a16="http://schemas.microsoft.com/office/drawing/2014/main" id="{744E0308-9410-BAB9-1322-20CAF6CCCC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0214" y="3356992"/>
              <a:ext cx="2335300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5AC3F38-0722-579C-11F9-CB4655D35A06}"/>
                </a:ext>
              </a:extLst>
            </p:cNvPr>
            <p:cNvSpPr/>
            <p:nvPr/>
          </p:nvSpPr>
          <p:spPr>
            <a:xfrm>
              <a:off x="3165234" y="3248979"/>
              <a:ext cx="216012" cy="16808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31">
              <a:extLst>
                <a:ext uri="{FF2B5EF4-FFF2-40B4-BE49-F238E27FC236}">
                  <a16:creationId xmlns:a16="http://schemas.microsoft.com/office/drawing/2014/main" id="{5DE3AFE2-DF77-77A7-820A-0D31CD5FB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1246" y="4247147"/>
              <a:ext cx="2298604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4F742CA-55A6-EF23-BD3D-7A19693C38DA}"/>
                </a:ext>
              </a:extLst>
            </p:cNvPr>
            <p:cNvSpPr/>
            <p:nvPr/>
          </p:nvSpPr>
          <p:spPr>
            <a:xfrm>
              <a:off x="3021212" y="264961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fn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98C45A1-E46C-D815-1F22-65911F4955E2}"/>
                </a:ext>
              </a:extLst>
            </p:cNvPr>
            <p:cNvSpPr/>
            <p:nvPr/>
          </p:nvSpPr>
          <p:spPr>
            <a:xfrm>
              <a:off x="5548939" y="264961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3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DD3A4F3-B293-2FE9-5853-74B8C1FF858A}"/>
              </a:ext>
            </a:extLst>
          </p:cNvPr>
          <p:cNvSpPr txBox="1">
            <a:spLocks/>
          </p:cNvSpPr>
          <p:nvPr/>
        </p:nvSpPr>
        <p:spPr>
          <a:xfrm>
            <a:off x="3122774" y="1340768"/>
            <a:ext cx="2898452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Concepto de Rutina</a:t>
            </a:r>
          </a:p>
          <a:p>
            <a:pPr algn="ctr"/>
            <a:r>
              <a:rPr lang="es-ES" sz="2400" dirty="0"/>
              <a:t>No Bloqueante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A62C587-28DB-AABD-A561-898B0130B055}"/>
              </a:ext>
            </a:extLst>
          </p:cNvPr>
          <p:cNvGrpSpPr/>
          <p:nvPr/>
        </p:nvGrpSpPr>
        <p:grpSpPr>
          <a:xfrm>
            <a:off x="2579528" y="2649617"/>
            <a:ext cx="3984945" cy="2723599"/>
            <a:chOff x="3056109" y="2649617"/>
            <a:chExt cx="3984945" cy="2723599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7C6968C3-5AB3-2B53-41FE-03CFD57B4971}"/>
                </a:ext>
              </a:extLst>
            </p:cNvPr>
            <p:cNvCxnSpPr>
              <a:cxnSpLocks/>
            </p:cNvCxnSpPr>
            <p:nvPr/>
          </p:nvCxnSpPr>
          <p:spPr>
            <a:xfrm>
              <a:off x="5828423" y="2996952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E5C237-CF9D-76C7-C948-F8E70A2DACF0}"/>
                </a:ext>
              </a:extLst>
            </p:cNvPr>
            <p:cNvSpPr/>
            <p:nvPr/>
          </p:nvSpPr>
          <p:spPr>
            <a:xfrm>
              <a:off x="5720411" y="3248980"/>
              <a:ext cx="216024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C598250-AD3F-C194-811F-15B8BD9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143" y="2936435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31">
              <a:extLst>
                <a:ext uri="{FF2B5EF4-FFF2-40B4-BE49-F238E27FC236}">
                  <a16:creationId xmlns:a16="http://schemas.microsoft.com/office/drawing/2014/main" id="{744E0308-9410-BAB9-1322-20CAF6CCCC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5111" y="3356992"/>
              <a:ext cx="2335300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5AC3F38-0722-579C-11F9-CB4655D35A06}"/>
                </a:ext>
              </a:extLst>
            </p:cNvPr>
            <p:cNvSpPr/>
            <p:nvPr/>
          </p:nvSpPr>
          <p:spPr>
            <a:xfrm>
              <a:off x="3200131" y="3248979"/>
              <a:ext cx="216012" cy="16808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31">
              <a:extLst>
                <a:ext uri="{FF2B5EF4-FFF2-40B4-BE49-F238E27FC236}">
                  <a16:creationId xmlns:a16="http://schemas.microsoft.com/office/drawing/2014/main" id="{5DE3AFE2-DF77-77A7-820A-0D31CD5FB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459" y="3573016"/>
              <a:ext cx="2298604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4F742CA-55A6-EF23-BD3D-7A19693C38DA}"/>
                </a:ext>
              </a:extLst>
            </p:cNvPr>
            <p:cNvSpPr/>
            <p:nvPr/>
          </p:nvSpPr>
          <p:spPr>
            <a:xfrm>
              <a:off x="3056109" y="264961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fn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98C45A1-E46C-D815-1F22-65911F4955E2}"/>
                </a:ext>
              </a:extLst>
            </p:cNvPr>
            <p:cNvSpPr/>
            <p:nvPr/>
          </p:nvSpPr>
          <p:spPr>
            <a:xfrm>
              <a:off x="5583836" y="264961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gn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6338769-F7AB-1879-59FA-805F99FC8C79}"/>
                </a:ext>
              </a:extLst>
            </p:cNvPr>
            <p:cNvSpPr/>
            <p:nvPr/>
          </p:nvSpPr>
          <p:spPr>
            <a:xfrm>
              <a:off x="3779912" y="3219572"/>
              <a:ext cx="215999" cy="2748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AAD2D95-A5C4-719A-D3AC-68F6C9A4AD7F}"/>
                </a:ext>
              </a:extLst>
            </p:cNvPr>
            <p:cNvSpPr/>
            <p:nvPr/>
          </p:nvSpPr>
          <p:spPr>
            <a:xfrm>
              <a:off x="3642684" y="291179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hn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87AEF1D-5895-33E0-606D-E956156C63C5}"/>
                </a:ext>
              </a:extLst>
            </p:cNvPr>
            <p:cNvSpPr/>
            <p:nvPr/>
          </p:nvSpPr>
          <p:spPr>
            <a:xfrm>
              <a:off x="6536998" y="265665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hn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F45E11-7670-AEE7-A7EE-02509567923E}"/>
                </a:ext>
              </a:extLst>
            </p:cNvPr>
            <p:cNvCxnSpPr>
              <a:cxnSpLocks/>
            </p:cNvCxnSpPr>
            <p:nvPr/>
          </p:nvCxnSpPr>
          <p:spPr>
            <a:xfrm>
              <a:off x="6789026" y="2996952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31">
              <a:extLst>
                <a:ext uri="{FF2B5EF4-FFF2-40B4-BE49-F238E27FC236}">
                  <a16:creationId xmlns:a16="http://schemas.microsoft.com/office/drawing/2014/main" id="{460D4485-1F3E-85A1-2EFE-073BB0F06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973" y="4220400"/>
              <a:ext cx="718857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00BA09A-CADB-ADB6-2854-B0D2179B1D4C}"/>
                </a:ext>
              </a:extLst>
            </p:cNvPr>
            <p:cNvSpPr/>
            <p:nvPr/>
          </p:nvSpPr>
          <p:spPr>
            <a:xfrm>
              <a:off x="6681026" y="4170898"/>
              <a:ext cx="215999" cy="2748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6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DD3A4F3-B293-2FE9-5853-74B8C1FF858A}"/>
              </a:ext>
            </a:extLst>
          </p:cNvPr>
          <p:cNvSpPr txBox="1">
            <a:spLocks/>
          </p:cNvSpPr>
          <p:nvPr/>
        </p:nvSpPr>
        <p:spPr>
          <a:xfrm>
            <a:off x="2407227" y="1340768"/>
            <a:ext cx="4329546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Concepto de Corrutina</a:t>
            </a:r>
          </a:p>
          <a:p>
            <a:pPr algn="ctr"/>
            <a:r>
              <a:rPr lang="es-ES" sz="2400" dirty="0"/>
              <a:t>Reentrante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72E75C7-3772-E974-E74A-8757548271E4}"/>
              </a:ext>
            </a:extLst>
          </p:cNvPr>
          <p:cNvGrpSpPr/>
          <p:nvPr/>
        </p:nvGrpSpPr>
        <p:grpSpPr>
          <a:xfrm>
            <a:off x="3308143" y="2936435"/>
            <a:ext cx="2520280" cy="2868829"/>
            <a:chOff x="3308143" y="2936435"/>
            <a:chExt cx="2520280" cy="2436781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7C6968C3-5AB3-2B53-41FE-03CFD57B4971}"/>
                </a:ext>
              </a:extLst>
            </p:cNvPr>
            <p:cNvCxnSpPr>
              <a:cxnSpLocks/>
            </p:cNvCxnSpPr>
            <p:nvPr/>
          </p:nvCxnSpPr>
          <p:spPr>
            <a:xfrm>
              <a:off x="5828423" y="2996952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C598250-AD3F-C194-811F-15B8BD9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143" y="2936435"/>
              <a:ext cx="0" cy="2376264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131">
            <a:extLst>
              <a:ext uri="{FF2B5EF4-FFF2-40B4-BE49-F238E27FC236}">
                <a16:creationId xmlns:a16="http://schemas.microsoft.com/office/drawing/2014/main" id="{744E0308-9410-BAB9-1322-20CAF6CCCCA5}"/>
              </a:ext>
            </a:extLst>
          </p:cNvPr>
          <p:cNvCxnSpPr>
            <a:cxnSpLocks/>
          </p:cNvCxnSpPr>
          <p:nvPr/>
        </p:nvCxnSpPr>
        <p:spPr>
          <a:xfrm>
            <a:off x="3385111" y="3356992"/>
            <a:ext cx="2335300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95D11DF-E62B-794A-6692-17E19B46F012}"/>
              </a:ext>
            </a:extLst>
          </p:cNvPr>
          <p:cNvGrpSpPr/>
          <p:nvPr/>
        </p:nvGrpSpPr>
        <p:grpSpPr>
          <a:xfrm>
            <a:off x="3200131" y="3248979"/>
            <a:ext cx="2733053" cy="2163795"/>
            <a:chOff x="3200131" y="3248979"/>
            <a:chExt cx="2733053" cy="168086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E5C237-CF9D-76C7-C948-F8E70A2DACF0}"/>
                </a:ext>
              </a:extLst>
            </p:cNvPr>
            <p:cNvSpPr/>
            <p:nvPr/>
          </p:nvSpPr>
          <p:spPr>
            <a:xfrm>
              <a:off x="5720411" y="3248979"/>
              <a:ext cx="212773" cy="16808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5AC3F38-0722-579C-11F9-CB4655D35A06}"/>
                </a:ext>
              </a:extLst>
            </p:cNvPr>
            <p:cNvSpPr/>
            <p:nvPr/>
          </p:nvSpPr>
          <p:spPr>
            <a:xfrm>
              <a:off x="3200131" y="3248979"/>
              <a:ext cx="216012" cy="16808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16" name="Conector recto 131">
            <a:extLst>
              <a:ext uri="{FF2B5EF4-FFF2-40B4-BE49-F238E27FC236}">
                <a16:creationId xmlns:a16="http://schemas.microsoft.com/office/drawing/2014/main" id="{5DE3AFE2-DF77-77A7-820A-0D31CD5FB713}"/>
              </a:ext>
            </a:extLst>
          </p:cNvPr>
          <p:cNvCxnSpPr>
            <a:cxnSpLocks/>
          </p:cNvCxnSpPr>
          <p:nvPr/>
        </p:nvCxnSpPr>
        <p:spPr>
          <a:xfrm flipH="1">
            <a:off x="3422698" y="3861048"/>
            <a:ext cx="2298604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F742CA-55A6-EF23-BD3D-7A19693C38DA}"/>
              </a:ext>
            </a:extLst>
          </p:cNvPr>
          <p:cNvSpPr/>
          <p:nvPr/>
        </p:nvSpPr>
        <p:spPr>
          <a:xfrm>
            <a:off x="3056109" y="264961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fn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98C45A1-E46C-D815-1F22-65911F4955E2}"/>
              </a:ext>
            </a:extLst>
          </p:cNvPr>
          <p:cNvSpPr/>
          <p:nvPr/>
        </p:nvSpPr>
        <p:spPr>
          <a:xfrm>
            <a:off x="5583836" y="264961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gn</a:t>
            </a:r>
          </a:p>
        </p:txBody>
      </p:sp>
      <p:cxnSp>
        <p:nvCxnSpPr>
          <p:cNvPr id="2" name="Conector recto 131">
            <a:extLst>
              <a:ext uri="{FF2B5EF4-FFF2-40B4-BE49-F238E27FC236}">
                <a16:creationId xmlns:a16="http://schemas.microsoft.com/office/drawing/2014/main" id="{20DDC24B-4B3C-948F-599B-25E1255E2444}"/>
              </a:ext>
            </a:extLst>
          </p:cNvPr>
          <p:cNvCxnSpPr>
            <a:cxnSpLocks/>
          </p:cNvCxnSpPr>
          <p:nvPr/>
        </p:nvCxnSpPr>
        <p:spPr>
          <a:xfrm flipV="1">
            <a:off x="3422698" y="4152150"/>
            <a:ext cx="2297713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918DF469-1BEF-5B9F-46F3-C236B11501A3}"/>
              </a:ext>
            </a:extLst>
          </p:cNvPr>
          <p:cNvSpPr/>
          <p:nvPr/>
        </p:nvSpPr>
        <p:spPr>
          <a:xfrm>
            <a:off x="3429400" y="3140968"/>
            <a:ext cx="92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Courier New"/>
                <a:cs typeface="Courier New"/>
              </a:rPr>
              <a:t>next ()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DD0A1D-B922-170A-8065-39D8E2C78EAA}"/>
              </a:ext>
            </a:extLst>
          </p:cNvPr>
          <p:cNvSpPr/>
          <p:nvPr/>
        </p:nvSpPr>
        <p:spPr>
          <a:xfrm>
            <a:off x="4879075" y="3645024"/>
            <a:ext cx="864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Courier New"/>
                <a:cs typeface="Courier New"/>
              </a:rPr>
              <a:t>yield 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9A3C065-FE2A-C963-BCC1-F732B34E9655}"/>
              </a:ext>
            </a:extLst>
          </p:cNvPr>
          <p:cNvSpPr/>
          <p:nvPr/>
        </p:nvSpPr>
        <p:spPr>
          <a:xfrm>
            <a:off x="3468266" y="4152150"/>
            <a:ext cx="88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Courier New"/>
                <a:cs typeface="Courier New"/>
              </a:rPr>
              <a:t>next (y) </a:t>
            </a:r>
          </a:p>
        </p:txBody>
      </p:sp>
      <p:cxnSp>
        <p:nvCxnSpPr>
          <p:cNvPr id="17" name="Conector recto 131">
            <a:extLst>
              <a:ext uri="{FF2B5EF4-FFF2-40B4-BE49-F238E27FC236}">
                <a16:creationId xmlns:a16="http://schemas.microsoft.com/office/drawing/2014/main" id="{AE846C76-834D-08C9-8277-2FCBF1E92617}"/>
              </a:ext>
            </a:extLst>
          </p:cNvPr>
          <p:cNvCxnSpPr>
            <a:cxnSpLocks/>
          </p:cNvCxnSpPr>
          <p:nvPr/>
        </p:nvCxnSpPr>
        <p:spPr>
          <a:xfrm flipH="1">
            <a:off x="4572000" y="4797152"/>
            <a:ext cx="1148411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09C5385-8E85-C993-8C73-CEB0C5F56910}"/>
              </a:ext>
            </a:extLst>
          </p:cNvPr>
          <p:cNvSpPr/>
          <p:nvPr/>
        </p:nvSpPr>
        <p:spPr>
          <a:xfrm>
            <a:off x="3851920" y="4551543"/>
            <a:ext cx="186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Courier New"/>
                <a:cs typeface="Courier New"/>
              </a:rPr>
              <a:t>return x / throw  e</a:t>
            </a:r>
          </a:p>
        </p:txBody>
      </p:sp>
      <p:cxnSp>
        <p:nvCxnSpPr>
          <p:cNvPr id="24" name="Conector recto 131">
            <a:extLst>
              <a:ext uri="{FF2B5EF4-FFF2-40B4-BE49-F238E27FC236}">
                <a16:creationId xmlns:a16="http://schemas.microsoft.com/office/drawing/2014/main" id="{341C5234-926E-D98D-F943-094645518F0F}"/>
              </a:ext>
            </a:extLst>
          </p:cNvPr>
          <p:cNvCxnSpPr>
            <a:cxnSpLocks/>
          </p:cNvCxnSpPr>
          <p:nvPr/>
        </p:nvCxnSpPr>
        <p:spPr>
          <a:xfrm>
            <a:off x="3445600" y="5013176"/>
            <a:ext cx="910376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E45B8D6-0839-6146-2279-95F56CD2A201}"/>
              </a:ext>
            </a:extLst>
          </p:cNvPr>
          <p:cNvSpPr/>
          <p:nvPr/>
        </p:nvSpPr>
        <p:spPr>
          <a:xfrm>
            <a:off x="3471722" y="5016231"/>
            <a:ext cx="2112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Courier New"/>
                <a:cs typeface="Courier New"/>
              </a:rPr>
              <a:t>return (x) / throw (e)</a:t>
            </a:r>
          </a:p>
        </p:txBody>
      </p:sp>
    </p:spTree>
    <p:extLst>
      <p:ext uri="{BB962C8B-B14F-4D97-AF65-F5344CB8AC3E}">
        <p14:creationId xmlns:p14="http://schemas.microsoft.com/office/powerpoint/2010/main" val="128524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DD3A4F3-B293-2FE9-5853-74B8C1FF858A}"/>
              </a:ext>
            </a:extLst>
          </p:cNvPr>
          <p:cNvSpPr txBox="1">
            <a:spLocks/>
          </p:cNvSpPr>
          <p:nvPr/>
        </p:nvSpPr>
        <p:spPr>
          <a:xfrm>
            <a:off x="2407227" y="1340768"/>
            <a:ext cx="4329546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Roles de Corrutina</a:t>
            </a:r>
          </a:p>
          <a:p>
            <a:pPr algn="ctr"/>
            <a:endParaRPr lang="es-ES" sz="2400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2BDF7D2-82FC-43DF-CFAC-0C7B6150E90A}"/>
              </a:ext>
            </a:extLst>
          </p:cNvPr>
          <p:cNvGrpSpPr/>
          <p:nvPr/>
        </p:nvGrpSpPr>
        <p:grpSpPr>
          <a:xfrm>
            <a:off x="1001409" y="2730442"/>
            <a:ext cx="2452811" cy="3155647"/>
            <a:chOff x="895053" y="2998166"/>
            <a:chExt cx="2452811" cy="3155647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7C6968C3-5AB3-2B53-41FE-03CFD57B4971}"/>
                </a:ext>
              </a:extLst>
            </p:cNvPr>
            <p:cNvCxnSpPr>
              <a:cxnSpLocks/>
            </p:cNvCxnSpPr>
            <p:nvPr/>
          </p:nvCxnSpPr>
          <p:spPr>
            <a:xfrm>
              <a:off x="3088395" y="3356231"/>
              <a:ext cx="0" cy="2797582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0C598250-AD3F-C194-811F-15B8BD900C3E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87" y="3284984"/>
              <a:ext cx="0" cy="2797582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E5C237-CF9D-76C7-C948-F8E70A2DACF0}"/>
                </a:ext>
              </a:extLst>
            </p:cNvPr>
            <p:cNvSpPr/>
            <p:nvPr/>
          </p:nvSpPr>
          <p:spPr>
            <a:xfrm>
              <a:off x="2980383" y="3597528"/>
              <a:ext cx="212773" cy="21637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5AC3F38-0722-579C-11F9-CB4655D35A06}"/>
                </a:ext>
              </a:extLst>
            </p:cNvPr>
            <p:cNvSpPr/>
            <p:nvPr/>
          </p:nvSpPr>
          <p:spPr>
            <a:xfrm>
              <a:off x="1039075" y="3597528"/>
              <a:ext cx="216012" cy="21637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4F742CA-55A6-EF23-BD3D-7A19693C38DA}"/>
                </a:ext>
              </a:extLst>
            </p:cNvPr>
            <p:cNvSpPr/>
            <p:nvPr/>
          </p:nvSpPr>
          <p:spPr>
            <a:xfrm>
              <a:off x="895053" y="299816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fn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98C45A1-E46C-D815-1F22-65911F4955E2}"/>
                </a:ext>
              </a:extLst>
            </p:cNvPr>
            <p:cNvSpPr/>
            <p:nvPr/>
          </p:nvSpPr>
          <p:spPr>
            <a:xfrm>
              <a:off x="2843808" y="299816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gn</a:t>
              </a:r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5C29150-0657-DC7E-FAD4-406EA0FF9BC0}"/>
                </a:ext>
              </a:extLst>
            </p:cNvPr>
            <p:cNvGrpSpPr/>
            <p:nvPr/>
          </p:nvGrpSpPr>
          <p:grpSpPr>
            <a:xfrm>
              <a:off x="1259633" y="3671441"/>
              <a:ext cx="1728192" cy="549647"/>
              <a:chOff x="1259633" y="3455422"/>
              <a:chExt cx="1728192" cy="549647"/>
            </a:xfrm>
          </p:grpSpPr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18DF469-1BEF-5B9F-46F3-C236B11501A3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8280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()</a:t>
                </a:r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D5178D5D-D142-D99D-F6E5-34F45ABD40A1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13" name="Conector recto 131">
                  <a:extLst>
                    <a:ext uri="{FF2B5EF4-FFF2-40B4-BE49-F238E27FC236}">
                      <a16:creationId xmlns:a16="http://schemas.microsoft.com/office/drawing/2014/main" id="{744E0308-9410-BAB9-1322-20CAF6CC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31">
                  <a:extLst>
                    <a:ext uri="{FF2B5EF4-FFF2-40B4-BE49-F238E27FC236}">
                      <a16:creationId xmlns:a16="http://schemas.microsoft.com/office/drawing/2014/main" id="{5DE3AFE2-DF77-77A7-820A-0D31CD5FB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2BDD0A1D-B922-170A-8065-39D8E2C78EAA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 x</a:t>
                  </a:r>
                </a:p>
              </p:txBody>
            </p:sp>
          </p:grp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6D5CDE7-3294-4273-2C02-C0BC25B30902}"/>
                </a:ext>
              </a:extLst>
            </p:cNvPr>
            <p:cNvGrpSpPr/>
            <p:nvPr/>
          </p:nvGrpSpPr>
          <p:grpSpPr>
            <a:xfrm>
              <a:off x="1259633" y="4343868"/>
              <a:ext cx="1728192" cy="549647"/>
              <a:chOff x="1259633" y="3455422"/>
              <a:chExt cx="1728192" cy="549647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54841E4E-B94E-0925-394C-B4B0538A47A5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8280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()</a:t>
                </a:r>
              </a:p>
            </p:txBody>
          </p: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0004C4D0-6C6A-AFD9-2DD6-5EB5EBDDE2DD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29" name="Conector recto 131">
                  <a:extLst>
                    <a:ext uri="{FF2B5EF4-FFF2-40B4-BE49-F238E27FC236}">
                      <a16:creationId xmlns:a16="http://schemas.microsoft.com/office/drawing/2014/main" id="{C9637ECC-9596-1FC9-00EA-0487825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131">
                  <a:extLst>
                    <a:ext uri="{FF2B5EF4-FFF2-40B4-BE49-F238E27FC236}">
                      <a16:creationId xmlns:a16="http://schemas.microsoft.com/office/drawing/2014/main" id="{06C2B215-C93F-0D6F-2375-1CD3640EA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243F8E1-6797-0290-71BB-6785BFFC9645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 x</a:t>
                  </a:r>
                </a:p>
              </p:txBody>
            </p:sp>
          </p:grp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AA500DC2-AAE9-301E-AE9A-47D87DF3211E}"/>
                </a:ext>
              </a:extLst>
            </p:cNvPr>
            <p:cNvGrpSpPr/>
            <p:nvPr/>
          </p:nvGrpSpPr>
          <p:grpSpPr>
            <a:xfrm>
              <a:off x="1259633" y="5016296"/>
              <a:ext cx="1728192" cy="549647"/>
              <a:chOff x="1259633" y="3455422"/>
              <a:chExt cx="1728192" cy="549647"/>
            </a:xfrm>
          </p:grpSpPr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9A09E339-BAC9-4BBE-9564-21CDF2373842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8280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()</a:t>
                </a:r>
              </a:p>
            </p:txBody>
          </p: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C8F6296E-EC9D-8509-71AB-4EBA4F65508F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35" name="Conector recto 131">
                  <a:extLst>
                    <a:ext uri="{FF2B5EF4-FFF2-40B4-BE49-F238E27FC236}">
                      <a16:creationId xmlns:a16="http://schemas.microsoft.com/office/drawing/2014/main" id="{086F01F1-4A5D-1342-F67E-33466F9E6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131">
                  <a:extLst>
                    <a:ext uri="{FF2B5EF4-FFF2-40B4-BE49-F238E27FC236}">
                      <a16:creationId xmlns:a16="http://schemas.microsoft.com/office/drawing/2014/main" id="{762F5C7A-97A9-0CB5-9F63-7F68F582E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FD7EB0A1-5DE2-4216-7366-F0044CA51441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 x</a:t>
                  </a:r>
                </a:p>
              </p:txBody>
            </p:sp>
          </p:grpSp>
        </p:grp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0CB54B3-0237-0D10-B7D1-D85C2611E3BB}"/>
              </a:ext>
            </a:extLst>
          </p:cNvPr>
          <p:cNvGrpSpPr/>
          <p:nvPr/>
        </p:nvGrpSpPr>
        <p:grpSpPr>
          <a:xfrm>
            <a:off x="5510367" y="2730442"/>
            <a:ext cx="2452811" cy="3155647"/>
            <a:chOff x="895053" y="2998166"/>
            <a:chExt cx="2452811" cy="3155647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4E36DDF-DCD7-4332-C548-4164E01E482B}"/>
                </a:ext>
              </a:extLst>
            </p:cNvPr>
            <p:cNvCxnSpPr>
              <a:cxnSpLocks/>
            </p:cNvCxnSpPr>
            <p:nvPr/>
          </p:nvCxnSpPr>
          <p:spPr>
            <a:xfrm>
              <a:off x="3088395" y="3356231"/>
              <a:ext cx="0" cy="2797582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654D82D-2FDA-E6C4-7138-5B245CAFE79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87" y="3284984"/>
              <a:ext cx="0" cy="2797582"/>
            </a:xfrm>
            <a:prstGeom prst="line">
              <a:avLst/>
            </a:prstGeom>
            <a:ln w="9525" cmpd="sng">
              <a:solidFill>
                <a:srgbClr val="404040"/>
              </a:solidFill>
              <a:headEnd type="none"/>
              <a:tailEnd type="non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F0FAF424-B1BB-5519-B8F3-CC6CD3504EA1}"/>
                </a:ext>
              </a:extLst>
            </p:cNvPr>
            <p:cNvSpPr/>
            <p:nvPr/>
          </p:nvSpPr>
          <p:spPr>
            <a:xfrm>
              <a:off x="2980383" y="3597528"/>
              <a:ext cx="212773" cy="21637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CF28470-4011-B16C-E7EC-9E8F36792735}"/>
                </a:ext>
              </a:extLst>
            </p:cNvPr>
            <p:cNvSpPr/>
            <p:nvPr/>
          </p:nvSpPr>
          <p:spPr>
            <a:xfrm>
              <a:off x="1039075" y="3597528"/>
              <a:ext cx="216012" cy="21637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7BF7F1B6-6C10-4C63-1DA8-FB43EA2CDC27}"/>
                </a:ext>
              </a:extLst>
            </p:cNvPr>
            <p:cNvSpPr/>
            <p:nvPr/>
          </p:nvSpPr>
          <p:spPr>
            <a:xfrm>
              <a:off x="895053" y="299816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fn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A456C15A-5C41-B798-49C3-942B46B2F347}"/>
                </a:ext>
              </a:extLst>
            </p:cNvPr>
            <p:cNvSpPr/>
            <p:nvPr/>
          </p:nvSpPr>
          <p:spPr>
            <a:xfrm>
              <a:off x="2843808" y="299816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gn</a:t>
              </a:r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2F754E28-FF10-3232-BAB6-9D36E3618187}"/>
                </a:ext>
              </a:extLst>
            </p:cNvPr>
            <p:cNvGrpSpPr/>
            <p:nvPr/>
          </p:nvGrpSpPr>
          <p:grpSpPr>
            <a:xfrm>
              <a:off x="1259633" y="3671441"/>
              <a:ext cx="1728192" cy="549647"/>
              <a:chOff x="1259633" y="3455422"/>
              <a:chExt cx="1728192" cy="549647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433F08E9-2502-E989-6227-682120D8B4D9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9925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(y)</a:t>
                </a: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CFB97740-50DD-D78B-81D9-C92FD585BD2C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61" name="Conector recto 131">
                  <a:extLst>
                    <a:ext uri="{FF2B5EF4-FFF2-40B4-BE49-F238E27FC236}">
                      <a16:creationId xmlns:a16="http://schemas.microsoft.com/office/drawing/2014/main" id="{050C1CF3-E22A-D662-8E46-2932C047A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131">
                  <a:extLst>
                    <a:ext uri="{FF2B5EF4-FFF2-40B4-BE49-F238E27FC236}">
                      <a16:creationId xmlns:a16="http://schemas.microsoft.com/office/drawing/2014/main" id="{662E2249-BCE4-A2DB-0119-0E753F3E2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F383531-12C5-D056-199F-B9365E77B200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</a:t>
                  </a:r>
                </a:p>
              </p:txBody>
            </p:sp>
          </p:grp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8F46F38E-21BB-1EC0-2409-3D611362C542}"/>
                </a:ext>
              </a:extLst>
            </p:cNvPr>
            <p:cNvGrpSpPr/>
            <p:nvPr/>
          </p:nvGrpSpPr>
          <p:grpSpPr>
            <a:xfrm>
              <a:off x="1259633" y="4343868"/>
              <a:ext cx="1728192" cy="549647"/>
              <a:chOff x="1259633" y="3455422"/>
              <a:chExt cx="1728192" cy="549647"/>
            </a:xfrm>
          </p:grpSpPr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48B6FDDD-6093-7ACB-FFB2-D68F37424D2C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8914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(y)</a:t>
                </a:r>
              </a:p>
            </p:txBody>
          </p:sp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7FB8A05B-38F6-5981-B07E-D1D9EA0DBB6F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56" name="Conector recto 131">
                  <a:extLst>
                    <a:ext uri="{FF2B5EF4-FFF2-40B4-BE49-F238E27FC236}">
                      <a16:creationId xmlns:a16="http://schemas.microsoft.com/office/drawing/2014/main" id="{DF6A5DFF-3BDE-FA2B-9B94-2C1B7135B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131">
                  <a:extLst>
                    <a:ext uri="{FF2B5EF4-FFF2-40B4-BE49-F238E27FC236}">
                      <a16:creationId xmlns:a16="http://schemas.microsoft.com/office/drawing/2014/main" id="{B2FD0834-0F45-5796-12E3-E8788B699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24D6F9E5-5076-455A-5EE8-09731CB6819F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</a:t>
                  </a:r>
                </a:p>
              </p:txBody>
            </p:sp>
          </p:grp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D6446F2-430D-2CA6-9476-8FEEE5358CEF}"/>
                </a:ext>
              </a:extLst>
            </p:cNvPr>
            <p:cNvGrpSpPr/>
            <p:nvPr/>
          </p:nvGrpSpPr>
          <p:grpSpPr>
            <a:xfrm>
              <a:off x="1259633" y="5016296"/>
              <a:ext cx="1728192" cy="549647"/>
              <a:chOff x="1259633" y="3455422"/>
              <a:chExt cx="1728192" cy="54964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36C671FA-15A3-95F7-8D14-0AFE4302A582}"/>
                  </a:ext>
                </a:extLst>
              </p:cNvPr>
              <p:cNvSpPr/>
              <p:nvPr/>
            </p:nvSpPr>
            <p:spPr>
              <a:xfrm>
                <a:off x="1268343" y="3455422"/>
                <a:ext cx="8914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ourier New"/>
                    <a:cs typeface="Courier New"/>
                  </a:rPr>
                  <a:t>next (y)</a:t>
                </a:r>
              </a:p>
            </p:txBody>
          </p:sp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C9220FC2-007F-2617-812F-4AEDEA3F19F5}"/>
                  </a:ext>
                </a:extLst>
              </p:cNvPr>
              <p:cNvGrpSpPr/>
              <p:nvPr/>
            </p:nvGrpSpPr>
            <p:grpSpPr>
              <a:xfrm>
                <a:off x="1259633" y="3705552"/>
                <a:ext cx="1728192" cy="299517"/>
                <a:chOff x="1224055" y="3705541"/>
                <a:chExt cx="2358202" cy="175983"/>
              </a:xfrm>
            </p:grpSpPr>
            <p:cxnSp>
              <p:nvCxnSpPr>
                <p:cNvPr id="51" name="Conector recto 131">
                  <a:extLst>
                    <a:ext uri="{FF2B5EF4-FFF2-40B4-BE49-F238E27FC236}">
                      <a16:creationId xmlns:a16="http://schemas.microsoft.com/office/drawing/2014/main" id="{A03A60A8-752C-FF43-43D1-7669449C7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1642" y="3705541"/>
                  <a:ext cx="2297711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131">
                  <a:extLst>
                    <a:ext uri="{FF2B5EF4-FFF2-40B4-BE49-F238E27FC236}">
                      <a16:creationId xmlns:a16="http://schemas.microsoft.com/office/drawing/2014/main" id="{DBAB0321-E375-807C-9B09-6D8334BC2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4055" y="3881524"/>
                  <a:ext cx="2298604" cy="0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headEnd type="none" w="med" len="med"/>
                  <a:tailEnd type="arrow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D71C6A6F-37C7-BA6A-0A8D-E06EE211FE91}"/>
                    </a:ext>
                  </a:extLst>
                </p:cNvPr>
                <p:cNvSpPr/>
                <p:nvPr/>
              </p:nvSpPr>
              <p:spPr>
                <a:xfrm>
                  <a:off x="2365892" y="3717032"/>
                  <a:ext cx="1216365" cy="153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latin typeface="Courier New"/>
                      <a:cs typeface="Courier New"/>
                    </a:rPr>
                    <a:t>yield</a:t>
                  </a:r>
                </a:p>
              </p:txBody>
            </p:sp>
          </p:grpSp>
        </p:grpSp>
      </p:grpSp>
      <p:sp>
        <p:nvSpPr>
          <p:cNvPr id="64" name="Marcador de texto 4">
            <a:extLst>
              <a:ext uri="{FF2B5EF4-FFF2-40B4-BE49-F238E27FC236}">
                <a16:creationId xmlns:a16="http://schemas.microsoft.com/office/drawing/2014/main" id="{7D8111AA-CBB2-E746-CEA4-CB2DEEA7B359}"/>
              </a:ext>
            </a:extLst>
          </p:cNvPr>
          <p:cNvSpPr txBox="1">
            <a:spLocks/>
          </p:cNvSpPr>
          <p:nvPr/>
        </p:nvSpPr>
        <p:spPr>
          <a:xfrm>
            <a:off x="869595" y="2208378"/>
            <a:ext cx="273174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2"/>
                </a:solidFill>
              </a:rPr>
              <a:t>Rol Proveedor</a:t>
            </a:r>
          </a:p>
          <a:p>
            <a:pPr algn="ctr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65" name="Marcador de texto 4">
            <a:extLst>
              <a:ext uri="{FF2B5EF4-FFF2-40B4-BE49-F238E27FC236}">
                <a16:creationId xmlns:a16="http://schemas.microsoft.com/office/drawing/2014/main" id="{EB0DF0DF-8ACF-78B7-181B-FFB5D8A8AA17}"/>
              </a:ext>
            </a:extLst>
          </p:cNvPr>
          <p:cNvSpPr txBox="1">
            <a:spLocks/>
          </p:cNvSpPr>
          <p:nvPr/>
        </p:nvSpPr>
        <p:spPr>
          <a:xfrm>
            <a:off x="5370903" y="2267231"/>
            <a:ext cx="273174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2"/>
                </a:solidFill>
              </a:rPr>
              <a:t>Rol Consumidor</a:t>
            </a:r>
          </a:p>
          <a:p>
            <a:pPr algn="ctr"/>
            <a:endParaRPr lang="es-E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Coordinación de Código en JavaScript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DD3A4F3-B293-2FE9-5853-74B8C1FF858A}"/>
              </a:ext>
            </a:extLst>
          </p:cNvPr>
          <p:cNvSpPr txBox="1">
            <a:spLocks/>
          </p:cNvSpPr>
          <p:nvPr/>
        </p:nvSpPr>
        <p:spPr>
          <a:xfrm>
            <a:off x="2407227" y="1340768"/>
            <a:ext cx="4329546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La Partícula Yield</a:t>
            </a:r>
          </a:p>
          <a:p>
            <a:pPr algn="ctr"/>
            <a:endParaRPr lang="es-ES" sz="2400" dirty="0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C51730C-A4C1-9AE5-3E39-AE7B8ADCB80C}"/>
              </a:ext>
            </a:extLst>
          </p:cNvPr>
          <p:cNvGrpSpPr/>
          <p:nvPr/>
        </p:nvGrpSpPr>
        <p:grpSpPr>
          <a:xfrm>
            <a:off x="3104167" y="2216727"/>
            <a:ext cx="3040733" cy="1716329"/>
            <a:chOff x="3160415" y="2380488"/>
            <a:chExt cx="3040733" cy="171632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43994E4-F5AF-B115-8BA6-67BB35C80A70}"/>
                </a:ext>
              </a:extLst>
            </p:cNvPr>
            <p:cNvSpPr txBox="1"/>
            <p:nvPr/>
          </p:nvSpPr>
          <p:spPr>
            <a:xfrm>
              <a:off x="3419872" y="2688265"/>
              <a:ext cx="2628292" cy="1028767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s-ES"/>
              </a:defPPr>
              <a:lvl1pPr algn="ctr"/>
            </a:lstStyle>
            <a:p>
              <a:pPr algn="l">
                <a:lnSpc>
                  <a:spcPct val="150000"/>
                </a:lnSpc>
              </a:pPr>
              <a:endParaRPr lang="en-GB" sz="11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805D790-869C-B9C5-B37F-3AD1CF9C7F32}"/>
                </a:ext>
              </a:extLst>
            </p:cNvPr>
            <p:cNvSpPr/>
            <p:nvPr/>
          </p:nvSpPr>
          <p:spPr>
            <a:xfrm>
              <a:off x="3167844" y="2380488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/>
                  <a:cs typeface="Courier New"/>
                </a:rPr>
                <a:t>function * fn () {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D2F5440-76C2-1723-2580-2567C7C554FD}"/>
                </a:ext>
              </a:extLst>
            </p:cNvPr>
            <p:cNvSpPr/>
            <p:nvPr/>
          </p:nvSpPr>
          <p:spPr>
            <a:xfrm>
              <a:off x="3392836" y="3193231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let y = yield x</a:t>
              </a:r>
            </a:p>
          </p:txBody>
        </p: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28E39B32-99F2-37CD-E303-7D30DD050A6C}"/>
                </a:ext>
              </a:extLst>
            </p:cNvPr>
            <p:cNvGrpSpPr/>
            <p:nvPr/>
          </p:nvGrpSpPr>
          <p:grpSpPr>
            <a:xfrm>
              <a:off x="4962414" y="2852936"/>
              <a:ext cx="329666" cy="297461"/>
              <a:chOff x="4067944" y="5012665"/>
              <a:chExt cx="477788" cy="434500"/>
            </a:xfrm>
          </p:grpSpPr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79758677-1F04-E84B-F404-0FF2D8CF7CA5}"/>
                  </a:ext>
                </a:extLst>
              </p:cNvPr>
              <p:cNvSpPr txBox="1"/>
              <p:nvPr/>
            </p:nvSpPr>
            <p:spPr>
              <a:xfrm>
                <a:off x="4067944" y="5085184"/>
                <a:ext cx="477788" cy="289462"/>
              </a:xfrm>
              <a:prstGeom prst="rect">
                <a:avLst/>
              </a:prstGeom>
              <a:solidFill>
                <a:schemeClr val="bg1"/>
              </a:solidFill>
              <a:ln w="9525" cap="rnd" cmpd="sng">
                <a:noFill/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algn="ctr"/>
              </a:lstStyle>
              <a:p>
                <a:pPr algn="l">
                  <a:lnSpc>
                    <a:spcPct val="150000"/>
                  </a:lnSpc>
                </a:pPr>
                <a:endParaRPr lang="en-GB" sz="1100" dirty="0"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80" name="Gráfico 79" descr="Usuario contorno">
                <a:extLst>
                  <a:ext uri="{FF2B5EF4-FFF2-40B4-BE49-F238E27FC236}">
                    <a16:creationId xmlns:a16="http://schemas.microsoft.com/office/drawing/2014/main" id="{8AEBBF52-7BA5-2BC4-81FA-48A009205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9588" y="5012665"/>
                <a:ext cx="434500" cy="434500"/>
              </a:xfrm>
              <a:prstGeom prst="rect">
                <a:avLst/>
              </a:prstGeom>
            </p:spPr>
          </p:pic>
        </p:grp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8EB49E9B-1084-F8D7-EF59-F794177BC793}"/>
                </a:ext>
              </a:extLst>
            </p:cNvPr>
            <p:cNvSpPr/>
            <p:nvPr/>
          </p:nvSpPr>
          <p:spPr>
            <a:xfrm>
              <a:off x="4419538" y="2935101"/>
              <a:ext cx="1415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&lt;     &lt;</a:t>
              </a: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E5C788DB-D922-77B3-51A3-412F9222E316}"/>
                </a:ext>
              </a:extLst>
            </p:cNvPr>
            <p:cNvSpPr/>
            <p:nvPr/>
          </p:nvSpPr>
          <p:spPr>
            <a:xfrm>
              <a:off x="3160415" y="3789040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/>
                  <a:cs typeface="Courier New"/>
                </a:rPr>
                <a:t>}</a:t>
              </a:r>
            </a:p>
          </p:txBody>
        </p:sp>
      </p:grp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028C1D8-C83B-012E-097F-3BCD224A5D73}"/>
              </a:ext>
            </a:extLst>
          </p:cNvPr>
          <p:cNvSpPr txBox="1"/>
          <p:nvPr/>
        </p:nvSpPr>
        <p:spPr>
          <a:xfrm>
            <a:off x="799009" y="4828193"/>
            <a:ext cx="2628292" cy="1028767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9966C99-D716-52C8-EA8B-5A2BF8208221}"/>
              </a:ext>
            </a:extLst>
          </p:cNvPr>
          <p:cNvSpPr/>
          <p:nvPr/>
        </p:nvSpPr>
        <p:spPr>
          <a:xfrm>
            <a:off x="546981" y="452041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urier New"/>
                <a:cs typeface="Courier New"/>
              </a:rPr>
              <a:t>function * fn () {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FC76F97-D8B1-D9C9-ECB7-FC01021BE16B}"/>
              </a:ext>
            </a:extLst>
          </p:cNvPr>
          <p:cNvSpPr/>
          <p:nvPr/>
        </p:nvSpPr>
        <p:spPr>
          <a:xfrm>
            <a:off x="771973" y="533315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yield x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A0748637-12AE-465E-4BE3-F7FE0E889122}"/>
              </a:ext>
            </a:extLst>
          </p:cNvPr>
          <p:cNvGrpSpPr/>
          <p:nvPr/>
        </p:nvGrpSpPr>
        <p:grpSpPr>
          <a:xfrm>
            <a:off x="2053519" y="4992864"/>
            <a:ext cx="329666" cy="297461"/>
            <a:chOff x="4067944" y="5012665"/>
            <a:chExt cx="477788" cy="434500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0F03539D-CECE-7655-409C-4B96AC4A833B}"/>
                </a:ext>
              </a:extLst>
            </p:cNvPr>
            <p:cNvSpPr txBox="1"/>
            <p:nvPr/>
          </p:nvSpPr>
          <p:spPr>
            <a:xfrm>
              <a:off x="4067944" y="5085184"/>
              <a:ext cx="477788" cy="289462"/>
            </a:xfrm>
            <a:prstGeom prst="rect">
              <a:avLst/>
            </a:prstGeom>
            <a:solidFill>
              <a:schemeClr val="bg1"/>
            </a:solidFill>
            <a:ln w="9525" cap="rnd" cmpd="sng">
              <a:noFill/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s-ES"/>
              </a:defPPr>
              <a:lvl1pPr algn="ctr"/>
            </a:lstStyle>
            <a:p>
              <a:pPr algn="l">
                <a:lnSpc>
                  <a:spcPct val="150000"/>
                </a:lnSpc>
              </a:pPr>
              <a:endParaRPr lang="en-GB" sz="1100" dirty="0">
                <a:latin typeface="Century Gothic" panose="020B0502020202020204" pitchFamily="34" charset="0"/>
              </a:endParaRPr>
            </a:p>
          </p:txBody>
        </p:sp>
        <p:pic>
          <p:nvPicPr>
            <p:cNvPr id="95" name="Gráfico 94" descr="Usuario contorno">
              <a:extLst>
                <a:ext uri="{FF2B5EF4-FFF2-40B4-BE49-F238E27FC236}">
                  <a16:creationId xmlns:a16="http://schemas.microsoft.com/office/drawing/2014/main" id="{21D6A113-8D31-526F-B81D-E038D9F8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9588" y="5012665"/>
              <a:ext cx="434500" cy="43450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31D8AE4-55E4-9C5C-BAFD-2AB03429696A}"/>
              </a:ext>
            </a:extLst>
          </p:cNvPr>
          <p:cNvSpPr/>
          <p:nvPr/>
        </p:nvSpPr>
        <p:spPr>
          <a:xfrm>
            <a:off x="1500399" y="5075029"/>
            <a:ext cx="141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      &lt;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A4370470-207E-1DE0-E22C-AF09E8A62128}"/>
              </a:ext>
            </a:extLst>
          </p:cNvPr>
          <p:cNvSpPr/>
          <p:nvPr/>
        </p:nvSpPr>
        <p:spPr>
          <a:xfrm>
            <a:off x="539552" y="592896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2969BA2-B75E-5240-21F4-FF126E472C4A}"/>
              </a:ext>
            </a:extLst>
          </p:cNvPr>
          <p:cNvGrpSpPr/>
          <p:nvPr/>
        </p:nvGrpSpPr>
        <p:grpSpPr>
          <a:xfrm>
            <a:off x="4984777" y="4509120"/>
            <a:ext cx="3040733" cy="1716329"/>
            <a:chOff x="3160415" y="2380488"/>
            <a:chExt cx="3040733" cy="1716329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F8164F77-F4FB-99EE-A02F-EAD9245CD72B}"/>
                </a:ext>
              </a:extLst>
            </p:cNvPr>
            <p:cNvSpPr txBox="1"/>
            <p:nvPr/>
          </p:nvSpPr>
          <p:spPr>
            <a:xfrm>
              <a:off x="3419872" y="2688265"/>
              <a:ext cx="2628292" cy="1028767"/>
            </a:xfrm>
            <a:prstGeom prst="rect">
              <a:avLst/>
            </a:prstGeom>
            <a:ln w="9525" cap="rnd" cmpd="sng">
              <a:solidFill>
                <a:srgbClr val="40404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s-ES"/>
              </a:defPPr>
              <a:lvl1pPr algn="ctr"/>
            </a:lstStyle>
            <a:p>
              <a:pPr algn="l">
                <a:lnSpc>
                  <a:spcPct val="150000"/>
                </a:lnSpc>
              </a:pPr>
              <a:endParaRPr lang="en-GB" sz="1100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1CECCCEA-58A8-CCCC-594B-8780B34D8ABA}"/>
                </a:ext>
              </a:extLst>
            </p:cNvPr>
            <p:cNvSpPr/>
            <p:nvPr/>
          </p:nvSpPr>
          <p:spPr>
            <a:xfrm>
              <a:off x="3167844" y="2380488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/>
                  <a:cs typeface="Courier New"/>
                </a:rPr>
                <a:t>function * fn () {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8C893CE7-2DDC-84D0-F688-6D68B7C125C2}"/>
                </a:ext>
              </a:extLst>
            </p:cNvPr>
            <p:cNvSpPr/>
            <p:nvPr/>
          </p:nvSpPr>
          <p:spPr>
            <a:xfrm>
              <a:off x="3392836" y="3193231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let y = yield</a:t>
              </a:r>
            </a:p>
          </p:txBody>
        </p: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8F905AC2-900F-5D3F-B620-733DF9D6C9C1}"/>
                </a:ext>
              </a:extLst>
            </p:cNvPr>
            <p:cNvGrpSpPr/>
            <p:nvPr/>
          </p:nvGrpSpPr>
          <p:grpSpPr>
            <a:xfrm>
              <a:off x="4962414" y="2852936"/>
              <a:ext cx="329666" cy="297461"/>
              <a:chOff x="4067944" y="5012665"/>
              <a:chExt cx="477788" cy="434500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5982D8CB-91EC-DCE8-ADC4-0432EDA3677A}"/>
                  </a:ext>
                </a:extLst>
              </p:cNvPr>
              <p:cNvSpPr txBox="1"/>
              <p:nvPr/>
            </p:nvSpPr>
            <p:spPr>
              <a:xfrm>
                <a:off x="4067944" y="5085184"/>
                <a:ext cx="477788" cy="289462"/>
              </a:xfrm>
              <a:prstGeom prst="rect">
                <a:avLst/>
              </a:prstGeom>
              <a:solidFill>
                <a:schemeClr val="bg1"/>
              </a:solidFill>
              <a:ln w="9525" cap="rnd" cmpd="sng">
                <a:noFill/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algn="ctr"/>
              </a:lstStyle>
              <a:p>
                <a:pPr algn="l">
                  <a:lnSpc>
                    <a:spcPct val="150000"/>
                  </a:lnSpc>
                </a:pPr>
                <a:endParaRPr lang="en-GB" sz="1100" dirty="0"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104" name="Gráfico 103" descr="Usuario contorno">
                <a:extLst>
                  <a:ext uri="{FF2B5EF4-FFF2-40B4-BE49-F238E27FC236}">
                    <a16:creationId xmlns:a16="http://schemas.microsoft.com/office/drawing/2014/main" id="{4E67E28F-478B-F2E6-480D-C3F2F6463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9588" y="5012665"/>
                <a:ext cx="434500" cy="434500"/>
              </a:xfrm>
              <a:prstGeom prst="rect">
                <a:avLst/>
              </a:prstGeom>
            </p:spPr>
          </p:pic>
        </p:grp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D4182CF0-59B9-2B3A-7E7B-308C6845A98B}"/>
                </a:ext>
              </a:extLst>
            </p:cNvPr>
            <p:cNvSpPr/>
            <p:nvPr/>
          </p:nvSpPr>
          <p:spPr>
            <a:xfrm>
              <a:off x="4419538" y="2935101"/>
              <a:ext cx="1415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/>
                  <a:cs typeface="Courier New"/>
                </a:rPr>
                <a:t>   &lt;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BD628D07-5DF8-3C68-65FB-8032AF77852C}"/>
                </a:ext>
              </a:extLst>
            </p:cNvPr>
            <p:cNvSpPr/>
            <p:nvPr/>
          </p:nvSpPr>
          <p:spPr>
            <a:xfrm>
              <a:off x="3160415" y="3789040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/>
                  <a:cs typeface="Courier New"/>
                </a:rPr>
                <a:t>}</a:t>
              </a:r>
            </a:p>
          </p:txBody>
        </p:sp>
      </p:grpSp>
      <p:sp>
        <p:nvSpPr>
          <p:cNvPr id="105" name="Marcador de texto 4">
            <a:extLst>
              <a:ext uri="{FF2B5EF4-FFF2-40B4-BE49-F238E27FC236}">
                <a16:creationId xmlns:a16="http://schemas.microsoft.com/office/drawing/2014/main" id="{CC1528F6-A27C-F15F-343D-30C3F91DF7FB}"/>
              </a:ext>
            </a:extLst>
          </p:cNvPr>
          <p:cNvSpPr txBox="1">
            <a:spLocks/>
          </p:cNvSpPr>
          <p:nvPr/>
        </p:nvSpPr>
        <p:spPr>
          <a:xfrm>
            <a:off x="651320" y="4077072"/>
            <a:ext cx="273174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2"/>
                </a:solidFill>
              </a:rPr>
              <a:t>Rol Proveedor</a:t>
            </a:r>
          </a:p>
          <a:p>
            <a:pPr algn="ctr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106" name="Marcador de texto 4">
            <a:extLst>
              <a:ext uri="{FF2B5EF4-FFF2-40B4-BE49-F238E27FC236}">
                <a16:creationId xmlns:a16="http://schemas.microsoft.com/office/drawing/2014/main" id="{EE20FA50-19DD-D5A0-F856-AFA2E8E5A7FC}"/>
              </a:ext>
            </a:extLst>
          </p:cNvPr>
          <p:cNvSpPr txBox="1">
            <a:spLocks/>
          </p:cNvSpPr>
          <p:nvPr/>
        </p:nvSpPr>
        <p:spPr>
          <a:xfrm>
            <a:off x="5152628" y="4135925"/>
            <a:ext cx="273174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2"/>
                </a:solidFill>
              </a:rPr>
              <a:t>Rol Consumidor</a:t>
            </a:r>
          </a:p>
          <a:p>
            <a:pPr algn="ctr"/>
            <a:endParaRPr lang="es-ES" sz="2000" dirty="0">
              <a:solidFill>
                <a:schemeClr val="tx2"/>
              </a:solidFill>
            </a:endParaRPr>
          </a:p>
        </p:txBody>
      </p:sp>
      <p:sp>
        <p:nvSpPr>
          <p:cNvPr id="107" name="Marcador de texto 4">
            <a:extLst>
              <a:ext uri="{FF2B5EF4-FFF2-40B4-BE49-F238E27FC236}">
                <a16:creationId xmlns:a16="http://schemas.microsoft.com/office/drawing/2014/main" id="{04DDE80E-8B9D-6975-E4EC-1F093927F4F0}"/>
              </a:ext>
            </a:extLst>
          </p:cNvPr>
          <p:cNvSpPr txBox="1">
            <a:spLocks/>
          </p:cNvSpPr>
          <p:nvPr/>
        </p:nvSpPr>
        <p:spPr>
          <a:xfrm>
            <a:off x="3275856" y="1831245"/>
            <a:ext cx="2731740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2"/>
                </a:solidFill>
              </a:rPr>
              <a:t>Corrutina</a:t>
            </a:r>
          </a:p>
          <a:p>
            <a:pPr algn="ctr"/>
            <a:endParaRPr lang="es-E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9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Orquestación de Código en JavaScript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0" y="586798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Noviembre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8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77793</TotalTime>
  <Words>184</Words>
  <Application>Microsoft Macintosh PowerPoint</Application>
  <PresentationFormat>Presentación en pantalla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Symbol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JJJ</dc:creator>
  <cp:lastModifiedBy>Javier Velez</cp:lastModifiedBy>
  <cp:revision>1760</cp:revision>
  <cp:lastPrinted>2022-03-03T11:32:20Z</cp:lastPrinted>
  <dcterms:created xsi:type="dcterms:W3CDTF">2010-09-03T02:51:36Z</dcterms:created>
  <dcterms:modified xsi:type="dcterms:W3CDTF">2023-09-27T20:11:00Z</dcterms:modified>
</cp:coreProperties>
</file>