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5" r:id="rId2"/>
    <p:sldId id="395" r:id="rId3"/>
    <p:sldId id="397" r:id="rId4"/>
    <p:sldId id="398" r:id="rId5"/>
    <p:sldId id="399" r:id="rId6"/>
    <p:sldId id="401" r:id="rId7"/>
    <p:sldId id="402" r:id="rId8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2" autoAdjust="0"/>
    <p:restoredTop sz="94163" autoAdjust="0"/>
  </p:normalViewPr>
  <p:slideViewPr>
    <p:cSldViewPr showGuides="1">
      <p:cViewPr varScale="1">
        <p:scale>
          <a:sx n="185" d="100"/>
          <a:sy n="185" d="100"/>
        </p:scale>
        <p:origin x="168" y="2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EC60-781D-1545-9A33-73C118756A91}" type="datetimeFigureOut">
              <a:rPr lang="es-ES" smtClean="0"/>
              <a:t>28/10/21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A875A-CC7B-9443-A3E8-25B5ACA99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49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A329F0A-B154-42E2-BAFE-3BCFF1CDA795}" type="datetimeFigureOut">
              <a:rPr lang="es-ES" smtClean="0"/>
              <a:pPr/>
              <a:t>28/10/21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BF01977-BEE0-4484-9ABD-194D5F0389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298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 rot="10800000">
            <a:off x="-29764" y="0"/>
            <a:ext cx="5868338" cy="686774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7 Marcador de texto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496" y="2709690"/>
            <a:ext cx="5730817" cy="357187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8" name="Marcador de texto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438" y="2132856"/>
            <a:ext cx="5724128" cy="504826"/>
          </a:xfrm>
          <a:prstGeom prst="rect">
            <a:avLst/>
          </a:prstGeom>
        </p:spPr>
        <p:txBody>
          <a:bodyPr vert="horz"/>
          <a:lstStyle>
            <a:lvl1pPr marL="0" indent="0" algn="ctr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42" name="5 CuadroTexto"/>
          <p:cNvSpPr txBox="1"/>
          <p:nvPr userDrawn="1"/>
        </p:nvSpPr>
        <p:spPr>
          <a:xfrm>
            <a:off x="14270" y="5229200"/>
            <a:ext cx="579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85000"/>
                  </a:schemeClr>
                </a:solidFill>
              </a:rPr>
              <a:t>Javier Vélez Reyes</a:t>
            </a:r>
          </a:p>
        </p:txBody>
      </p:sp>
      <p:sp>
        <p:nvSpPr>
          <p:cNvPr id="2" name="Rectángulo 1"/>
          <p:cNvSpPr/>
          <p:nvPr userDrawn="1"/>
        </p:nvSpPr>
        <p:spPr>
          <a:xfrm>
            <a:off x="0" y="5517232"/>
            <a:ext cx="57961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 b="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_tradnl" sz="1400" b="0" i="1" dirty="0">
                <a:solidFill>
                  <a:schemeClr val="bg1"/>
                </a:solidFill>
              </a:rPr>
              <a:t>@javiervelezreye</a:t>
            </a:r>
            <a:endParaRPr lang="es-ES_tradnl" sz="1800" b="1" i="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400" b="0" i="1" dirty="0">
                <a:solidFill>
                  <a:schemeClr val="bg1"/>
                </a:solidFill>
              </a:rPr>
              <a:t>Javier.velez.reyes@gmail.com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357025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2996952"/>
            <a:ext cx="4860925" cy="1368152"/>
          </a:xfrm>
          <a:prstGeom prst="rect">
            <a:avLst/>
          </a:prstGeo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buNone/>
              <a:defRPr lang="es-ES" sz="9600" b="1" i="1" kern="1200" baseline="0" dirty="0" smtClean="0">
                <a:solidFill>
                  <a:srgbClr val="DCE6F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Parte I</a:t>
            </a:r>
          </a:p>
        </p:txBody>
      </p:sp>
      <p:sp>
        <p:nvSpPr>
          <p:cNvPr id="4" name="3 Rectángulo"/>
          <p:cNvSpPr/>
          <p:nvPr userDrawn="1"/>
        </p:nvSpPr>
        <p:spPr>
          <a:xfrm rot="5400000">
            <a:off x="3964793" y="-1964553"/>
            <a:ext cx="1214414" cy="9144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970396" y="4436529"/>
            <a:ext cx="7778068" cy="2304839"/>
          </a:xfrm>
          <a:prstGeom prst="rect">
            <a:avLst/>
          </a:prstGeom>
        </p:spPr>
        <p:txBody>
          <a:bodyPr/>
          <a:lstStyle>
            <a:lvl1pPr>
              <a:buNone/>
              <a:defRPr lang="es-ES" sz="6000" b="1" i="1" kern="1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6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7" y="2709690"/>
            <a:ext cx="8640961" cy="35718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7" name="Marcador de texto 27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2132856"/>
            <a:ext cx="8856984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14" name="5 CuadroTexto"/>
          <p:cNvSpPr txBox="1"/>
          <p:nvPr userDrawn="1"/>
        </p:nvSpPr>
        <p:spPr>
          <a:xfrm>
            <a:off x="6387307" y="188640"/>
            <a:ext cx="27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Vélez Reyes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@javiervelezreye</a:t>
            </a:r>
            <a:endParaRPr lang="es-ES_tradnl" sz="1600" b="1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Javier.velez.reyes@gmail.com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139533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7929586" y="0"/>
            <a:ext cx="1214414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1872989" cy="3780420"/>
          </a:xfrm>
          <a:prstGeom prst="rect">
            <a:avLst/>
          </a:prstGeo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buNone/>
              <a:defRPr lang="es-ES" sz="25000" b="0" i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18" name="1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1916832"/>
            <a:ext cx="5400600" cy="2412268"/>
          </a:xfrm>
          <a:prstGeom prst="rect">
            <a:avLst/>
          </a:prstGeom>
        </p:spPr>
        <p:txBody>
          <a:bodyPr/>
          <a:lstStyle>
            <a:lvl1pPr>
              <a:buNone/>
              <a:defRPr lang="es-ES" sz="6000" b="1" i="1" kern="1200" baseline="0" dirty="0" smtClean="0">
                <a:solidFill>
                  <a:srgbClr val="17375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2"/>
          </p:nvPr>
        </p:nvSpPr>
        <p:spPr>
          <a:xfrm>
            <a:off x="467544" y="5012361"/>
            <a:ext cx="5472608" cy="33855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</p:spPr>
        <p:txBody>
          <a:bodyPr wrap="square">
            <a:spAutoFit/>
          </a:bodyPr>
          <a:lstStyle>
            <a:lvl1pPr>
              <a:buFont typeface="Wingdings" charset="2"/>
              <a:buChar char="§"/>
              <a:def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just"/>
            <a:endParaRPr lang="es-ES" dirty="0"/>
          </a:p>
        </p:txBody>
      </p:sp>
      <p:sp>
        <p:nvSpPr>
          <p:cNvPr id="20" name="17 Marcador de texto"/>
          <p:cNvSpPr>
            <a:spLocks noGrp="1"/>
          </p:cNvSpPr>
          <p:nvPr userDrawn="1">
            <p:ph type="body" sz="quarter" idx="13" hasCustomPrompt="1"/>
          </p:nvPr>
        </p:nvSpPr>
        <p:spPr>
          <a:xfrm rot="16200000">
            <a:off x="5614692" y="3178398"/>
            <a:ext cx="6480720" cy="35718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1" name="Marcador de texto 27"/>
          <p:cNvSpPr>
            <a:spLocks noGrp="1"/>
          </p:cNvSpPr>
          <p:nvPr userDrawn="1">
            <p:ph type="body" sz="quarter" idx="14" hasCustomPrompt="1"/>
          </p:nvPr>
        </p:nvSpPr>
        <p:spPr>
          <a:xfrm rot="16200000">
            <a:off x="5039667" y="3176587"/>
            <a:ext cx="6624736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14" name="5 CuadroTexto"/>
          <p:cNvSpPr txBox="1"/>
          <p:nvPr userDrawn="1"/>
        </p:nvSpPr>
        <p:spPr>
          <a:xfrm>
            <a:off x="0" y="188640"/>
            <a:ext cx="27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Vélez Reyes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@javiervelezreye</a:t>
            </a:r>
            <a:endParaRPr lang="es-ES_tradnl" sz="1600" b="1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Javier.veler.reyes@gmail.com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26592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631653"/>
            <a:ext cx="7056784" cy="35718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836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556792"/>
            <a:ext cx="7056784" cy="35718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3" name="17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11560" y="1913979"/>
            <a:ext cx="7056784" cy="35718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1516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4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67544" y="1628800"/>
            <a:ext cx="8352928" cy="4680520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buFont typeface="Wingdings 3" pitchFamily="18" charset="2"/>
              <a:buChar char=""/>
              <a:defRPr lang="es-ES" sz="2000" dirty="0" smtClean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accent1">
                  <a:lumMod val="50000"/>
                </a:schemeClr>
              </a:buClr>
              <a:buFont typeface="Arial" pitchFamily="34" charset="0"/>
              <a:buChar char="›"/>
              <a:defRPr lang="es-ES" sz="1800" dirty="0" smtClean="0"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accent1">
                  <a:lumMod val="50000"/>
                </a:schemeClr>
              </a:buClr>
              <a:buFont typeface="Symbol" pitchFamily="18" charset="2"/>
              <a:buChar char=""/>
              <a:defRPr lang="es-ES" sz="1600" dirty="0" smtClean="0">
                <a:solidFill>
                  <a:schemeClr val="tx2">
                    <a:lumMod val="50000"/>
                  </a:schemeClr>
                </a:solidFill>
              </a:defRPr>
            </a:lvl3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10476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  <p:sldLayoutId id="2147483666" r:id="rId5"/>
    <p:sldLayoutId id="214748366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323528" y="2132856"/>
            <a:ext cx="5040560" cy="504826"/>
          </a:xfrm>
        </p:spPr>
        <p:txBody>
          <a:bodyPr/>
          <a:lstStyle/>
          <a:p>
            <a:r>
              <a:rPr lang="es-ES" dirty="0"/>
              <a:t>Trabajando con Web Workers</a:t>
            </a:r>
          </a:p>
          <a:p>
            <a:endParaRPr lang="es-ES" sz="1100" dirty="0"/>
          </a:p>
          <a:p>
            <a:r>
              <a:rPr lang="es-ES" sz="1600" dirty="0"/>
              <a:t>Programación Concurrente en JavaScript 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0" y="6228020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>
                    <a:lumMod val="85000"/>
                  </a:schemeClr>
                </a:solidFill>
              </a:rPr>
              <a:t>Octubre</a:t>
            </a:r>
            <a:r>
              <a:rPr lang="es-ES_tradnl" sz="1800" b="1" dirty="0">
                <a:solidFill>
                  <a:schemeClr val="bg1">
                    <a:lumMod val="85000"/>
                  </a:schemeClr>
                </a:solidFill>
              </a:rPr>
              <a:t> 2021</a:t>
            </a:r>
          </a:p>
        </p:txBody>
      </p:sp>
      <p:pic>
        <p:nvPicPr>
          <p:cNvPr id="2" name="Imagen 1" descr="organizer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301208"/>
            <a:ext cx="2304256" cy="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B67325-1C05-494E-BB8E-3CE428FC0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Web &amp; Service Workers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B9767D-4748-4341-86D0-190ADF3CE7E4}"/>
              </a:ext>
            </a:extLst>
          </p:cNvPr>
          <p:cNvSpPr txBox="1"/>
          <p:nvPr/>
        </p:nvSpPr>
        <p:spPr>
          <a:xfrm>
            <a:off x="755576" y="1769098"/>
            <a:ext cx="128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Workers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8D0F465-6056-3540-9B20-7959FBF9CC22}"/>
              </a:ext>
            </a:extLst>
          </p:cNvPr>
          <p:cNvGrpSpPr/>
          <p:nvPr/>
        </p:nvGrpSpPr>
        <p:grpSpPr>
          <a:xfrm>
            <a:off x="1835696" y="2591122"/>
            <a:ext cx="1080120" cy="646331"/>
            <a:chOff x="4506464" y="2420888"/>
            <a:chExt cx="1433687" cy="64633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DA8A68D-9E30-A94C-B6C1-32481AC2105A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B285096-18AF-EB4E-BA9A-3C2F32FC6D73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5713E00-B7EA-4B41-87ED-0DB71400F2F1}"/>
              </a:ext>
            </a:extLst>
          </p:cNvPr>
          <p:cNvGrpSpPr/>
          <p:nvPr/>
        </p:nvGrpSpPr>
        <p:grpSpPr>
          <a:xfrm>
            <a:off x="3841361" y="2594152"/>
            <a:ext cx="1080120" cy="646331"/>
            <a:chOff x="4506464" y="2420888"/>
            <a:chExt cx="1433687" cy="64633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F0D7DD1-C222-0A43-8495-AF31F698C8FE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7F2DF78-99CE-CA4C-B028-9AE0F815BD37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Agrupar 603">
            <a:extLst>
              <a:ext uri="{FF2B5EF4-FFF2-40B4-BE49-F238E27FC236}">
                <a16:creationId xmlns:a16="http://schemas.microsoft.com/office/drawing/2014/main" id="{11BE9DA0-49E5-ED4E-991A-F08BA93BC131}"/>
              </a:ext>
            </a:extLst>
          </p:cNvPr>
          <p:cNvGrpSpPr/>
          <p:nvPr/>
        </p:nvGrpSpPr>
        <p:grpSpPr>
          <a:xfrm>
            <a:off x="836693" y="2777745"/>
            <a:ext cx="272134" cy="288032"/>
            <a:chOff x="1187624" y="3933056"/>
            <a:chExt cx="360040" cy="432048"/>
          </a:xfrm>
          <a:solidFill>
            <a:schemeClr val="bg1">
              <a:lumMod val="50000"/>
            </a:schemeClr>
          </a:solidFill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A5455740-42DB-8C4F-B55E-20F0DB9C713E}"/>
                </a:ext>
              </a:extLst>
            </p:cNvPr>
            <p:cNvSpPr/>
            <p:nvPr/>
          </p:nvSpPr>
          <p:spPr>
            <a:xfrm>
              <a:off x="1187624" y="4221088"/>
              <a:ext cx="360040" cy="14401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6BBB805-69DF-0C47-B3C1-BA59081A7879}"/>
                </a:ext>
              </a:extLst>
            </p:cNvPr>
            <p:cNvSpPr/>
            <p:nvPr/>
          </p:nvSpPr>
          <p:spPr>
            <a:xfrm>
              <a:off x="1403648" y="4149080"/>
              <a:ext cx="144016" cy="14401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3A48597-992B-9048-8D37-BACD86680FDE}"/>
                </a:ext>
              </a:extLst>
            </p:cNvPr>
            <p:cNvSpPr/>
            <p:nvPr/>
          </p:nvSpPr>
          <p:spPr>
            <a:xfrm>
              <a:off x="1187624" y="4149080"/>
              <a:ext cx="144016" cy="14401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29538D3-73B9-2344-83F6-47D80CCF2BA2}"/>
                </a:ext>
              </a:extLst>
            </p:cNvPr>
            <p:cNvSpPr/>
            <p:nvPr/>
          </p:nvSpPr>
          <p:spPr>
            <a:xfrm flipH="1" flipV="1">
              <a:off x="1259632" y="4149080"/>
              <a:ext cx="216024" cy="152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9B29E31-6CA2-704C-852D-3B5536DE2C75}"/>
                </a:ext>
              </a:extLst>
            </p:cNvPr>
            <p:cNvSpPr/>
            <p:nvPr/>
          </p:nvSpPr>
          <p:spPr>
            <a:xfrm>
              <a:off x="1259632" y="3933056"/>
              <a:ext cx="216024" cy="2160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4" name="Conector curvado 179">
            <a:extLst>
              <a:ext uri="{FF2B5EF4-FFF2-40B4-BE49-F238E27FC236}">
                <a16:creationId xmlns:a16="http://schemas.microsoft.com/office/drawing/2014/main" id="{08532790-FF4B-6F4A-9DEB-51F5647557D2}"/>
              </a:ext>
            </a:extLst>
          </p:cNvPr>
          <p:cNvCxnSpPr>
            <a:cxnSpLocks/>
          </p:cNvCxnSpPr>
          <p:nvPr/>
        </p:nvCxnSpPr>
        <p:spPr>
          <a:xfrm>
            <a:off x="1187624" y="2969766"/>
            <a:ext cx="870885" cy="0"/>
          </a:xfrm>
          <a:prstGeom prst="straightConnector1">
            <a:avLst/>
          </a:prstGeom>
          <a:ln w="9525" cmpd="sng">
            <a:solidFill>
              <a:srgbClr val="404040"/>
            </a:solidFill>
            <a:prstDash val="dash"/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53D6C6C-DEE2-AE45-B302-053136DA4C9E}"/>
              </a:ext>
            </a:extLst>
          </p:cNvPr>
          <p:cNvSpPr/>
          <p:nvPr/>
        </p:nvSpPr>
        <p:spPr>
          <a:xfrm>
            <a:off x="1691680" y="2748096"/>
            <a:ext cx="309962" cy="101657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0D5DAC4-ECD1-754D-A45C-8762D89BF90C}"/>
              </a:ext>
            </a:extLst>
          </p:cNvPr>
          <p:cNvSpPr/>
          <p:nvPr/>
        </p:nvSpPr>
        <p:spPr>
          <a:xfrm>
            <a:off x="4766094" y="2726916"/>
            <a:ext cx="309962" cy="101657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68C5964-DF9C-0346-8FEC-A855E9D822C3}"/>
              </a:ext>
            </a:extLst>
          </p:cNvPr>
          <p:cNvGrpSpPr/>
          <p:nvPr/>
        </p:nvGrpSpPr>
        <p:grpSpPr>
          <a:xfrm>
            <a:off x="2810245" y="2860147"/>
            <a:ext cx="1113683" cy="157615"/>
            <a:chOff x="6050605" y="2689912"/>
            <a:chExt cx="609627" cy="157613"/>
          </a:xfrm>
        </p:grpSpPr>
        <p:sp>
          <p:nvSpPr>
            <p:cNvPr id="38" name="Rectángulo redondeado 37">
              <a:extLst>
                <a:ext uri="{FF2B5EF4-FFF2-40B4-BE49-F238E27FC236}">
                  <a16:creationId xmlns:a16="http://schemas.microsoft.com/office/drawing/2014/main" id="{12E5CA54-751F-FE43-9596-272A86B3886F}"/>
                </a:ext>
              </a:extLst>
            </p:cNvPr>
            <p:cNvSpPr/>
            <p:nvPr/>
          </p:nvSpPr>
          <p:spPr>
            <a:xfrm>
              <a:off x="6050605" y="2689912"/>
              <a:ext cx="609627" cy="157613"/>
            </a:xfrm>
            <a:prstGeom prst="roundRect">
              <a:avLst>
                <a:gd name="adj" fmla="val 50000"/>
              </a:avLst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39" name="Conector curvado 179">
              <a:extLst>
                <a:ext uri="{FF2B5EF4-FFF2-40B4-BE49-F238E27FC236}">
                  <a16:creationId xmlns:a16="http://schemas.microsoft.com/office/drawing/2014/main" id="{03CBE563-97DC-D441-9047-97F624F80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337" y="2847525"/>
              <a:ext cx="23200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curvado 179">
              <a:extLst>
                <a:ext uri="{FF2B5EF4-FFF2-40B4-BE49-F238E27FC236}">
                  <a16:creationId xmlns:a16="http://schemas.microsoft.com/office/drawing/2014/main" id="{60434BFB-48E1-8149-8E74-737388AD47B4}"/>
                </a:ext>
              </a:extLst>
            </p:cNvPr>
            <p:cNvCxnSpPr>
              <a:cxnSpLocks/>
            </p:cNvCxnSpPr>
            <p:nvPr/>
          </p:nvCxnSpPr>
          <p:spPr>
            <a:xfrm>
              <a:off x="6254880" y="2690915"/>
              <a:ext cx="23200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6ACD04AB-22D9-4B4A-BEC9-2A03858234CF}"/>
              </a:ext>
            </a:extLst>
          </p:cNvPr>
          <p:cNvGrpSpPr/>
          <p:nvPr/>
        </p:nvGrpSpPr>
        <p:grpSpPr>
          <a:xfrm>
            <a:off x="3406049" y="4029428"/>
            <a:ext cx="4176710" cy="1744167"/>
            <a:chOff x="3406049" y="4029428"/>
            <a:chExt cx="4176710" cy="1744167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CBB51E41-6769-C342-846C-8E28EA5DCC17}"/>
                </a:ext>
              </a:extLst>
            </p:cNvPr>
            <p:cNvSpPr txBox="1"/>
            <p:nvPr/>
          </p:nvSpPr>
          <p:spPr>
            <a:xfrm>
              <a:off x="6300192" y="4029428"/>
              <a:ext cx="1282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Service Workers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7D83128F-4FF6-924F-A877-524420A8323A}"/>
                </a:ext>
              </a:extLst>
            </p:cNvPr>
            <p:cNvGrpSpPr/>
            <p:nvPr/>
          </p:nvGrpSpPr>
          <p:grpSpPr>
            <a:xfrm>
              <a:off x="4467661" y="4790800"/>
              <a:ext cx="1080120" cy="800531"/>
              <a:chOff x="4726981" y="4477172"/>
              <a:chExt cx="1080120" cy="800531"/>
            </a:xfrm>
          </p:grpSpPr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7EBE8872-E5EE-8241-8E65-6003A507226A}"/>
                  </a:ext>
                </a:extLst>
              </p:cNvPr>
              <p:cNvSpPr/>
              <p:nvPr/>
            </p:nvSpPr>
            <p:spPr>
              <a:xfrm>
                <a:off x="4726981" y="4477172"/>
                <a:ext cx="1080120" cy="800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0D791C61-958C-4949-A861-2B757FA40039}"/>
                  </a:ext>
                </a:extLst>
              </p:cNvPr>
              <p:cNvSpPr/>
              <p:nvPr/>
            </p:nvSpPr>
            <p:spPr>
              <a:xfrm>
                <a:off x="4778036" y="4543313"/>
                <a:ext cx="978009" cy="668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2F9E7344-6F28-0B4A-B684-94291161B689}"/>
                </a:ext>
              </a:extLst>
            </p:cNvPr>
            <p:cNvSpPr/>
            <p:nvPr/>
          </p:nvSpPr>
          <p:spPr>
            <a:xfrm>
              <a:off x="6473326" y="5465730"/>
              <a:ext cx="1060918" cy="1256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D76FD6FD-D9B0-EF4F-B50A-FD21BD1611B9}"/>
                </a:ext>
              </a:extLst>
            </p:cNvPr>
            <p:cNvGrpSpPr/>
            <p:nvPr/>
          </p:nvGrpSpPr>
          <p:grpSpPr>
            <a:xfrm>
              <a:off x="5608671" y="5336152"/>
              <a:ext cx="1113683" cy="157615"/>
              <a:chOff x="6050605" y="2689912"/>
              <a:chExt cx="609627" cy="157613"/>
            </a:xfrm>
          </p:grpSpPr>
          <p:sp>
            <p:nvSpPr>
              <p:cNvPr id="56" name="Rectángulo redondeado 55">
                <a:extLst>
                  <a:ext uri="{FF2B5EF4-FFF2-40B4-BE49-F238E27FC236}">
                    <a16:creationId xmlns:a16="http://schemas.microsoft.com/office/drawing/2014/main" id="{B5FC0261-73AF-1B48-A762-72A02E7E7A59}"/>
                  </a:ext>
                </a:extLst>
              </p:cNvPr>
              <p:cNvSpPr/>
              <p:nvPr/>
            </p:nvSpPr>
            <p:spPr>
              <a:xfrm>
                <a:off x="6050605" y="2689912"/>
                <a:ext cx="609627" cy="157613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rgbClr val="404040"/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57" name="Conector curvado 179">
                <a:extLst>
                  <a:ext uri="{FF2B5EF4-FFF2-40B4-BE49-F238E27FC236}">
                    <a16:creationId xmlns:a16="http://schemas.microsoft.com/office/drawing/2014/main" id="{87684379-4789-AB4A-BDB1-BED8DDBF7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2337" y="2847525"/>
                <a:ext cx="23200" cy="0"/>
              </a:xfrm>
              <a:prstGeom prst="straightConnector1">
                <a:avLst/>
              </a:prstGeom>
              <a:ln w="9525" cmpd="sng">
                <a:solidFill>
                  <a:srgbClr val="404040"/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curvado 179">
                <a:extLst>
                  <a:ext uri="{FF2B5EF4-FFF2-40B4-BE49-F238E27FC236}">
                    <a16:creationId xmlns:a16="http://schemas.microsoft.com/office/drawing/2014/main" id="{5D70DCC5-99A1-214D-93AF-5012319E4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880" y="2690915"/>
                <a:ext cx="23200" cy="0"/>
              </a:xfrm>
              <a:prstGeom prst="straightConnector1">
                <a:avLst/>
              </a:prstGeom>
              <a:ln w="9525" cmpd="sng">
                <a:solidFill>
                  <a:srgbClr val="404040"/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Agrupar 348">
              <a:extLst>
                <a:ext uri="{FF2B5EF4-FFF2-40B4-BE49-F238E27FC236}">
                  <a16:creationId xmlns:a16="http://schemas.microsoft.com/office/drawing/2014/main" id="{613896B5-779F-2D44-B311-B24D782B922F}"/>
                </a:ext>
              </a:extLst>
            </p:cNvPr>
            <p:cNvGrpSpPr/>
            <p:nvPr/>
          </p:nvGrpSpPr>
          <p:grpSpPr>
            <a:xfrm flipH="1">
              <a:off x="6639579" y="5296267"/>
              <a:ext cx="406400" cy="227812"/>
              <a:chOff x="1880961" y="4077072"/>
              <a:chExt cx="504056" cy="288032"/>
            </a:xfrm>
          </p:grpSpPr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E7C10666-5310-3A47-8A51-05A5FBCF15C0}"/>
                  </a:ext>
                </a:extLst>
              </p:cNvPr>
              <p:cNvSpPr/>
              <p:nvPr/>
            </p:nvSpPr>
            <p:spPr>
              <a:xfrm>
                <a:off x="1952969" y="4077072"/>
                <a:ext cx="432048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96A8B596-8202-E84B-87A5-E22886B0D06E}"/>
                  </a:ext>
                </a:extLst>
              </p:cNvPr>
              <p:cNvSpPr/>
              <p:nvPr/>
            </p:nvSpPr>
            <p:spPr>
              <a:xfrm>
                <a:off x="1880961" y="4149080"/>
                <a:ext cx="129615" cy="48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806BD570-1F9D-8F4C-AAFA-FA0E5988B6AC}"/>
                  </a:ext>
                </a:extLst>
              </p:cNvPr>
              <p:cNvSpPr/>
              <p:nvPr/>
            </p:nvSpPr>
            <p:spPr>
              <a:xfrm>
                <a:off x="1880961" y="4219435"/>
                <a:ext cx="129615" cy="48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3" name="Agrupar 352">
              <a:extLst>
                <a:ext uri="{FF2B5EF4-FFF2-40B4-BE49-F238E27FC236}">
                  <a16:creationId xmlns:a16="http://schemas.microsoft.com/office/drawing/2014/main" id="{DE82E3BA-6B21-1B40-B775-AA8814A64D69}"/>
                </a:ext>
              </a:extLst>
            </p:cNvPr>
            <p:cNvGrpSpPr/>
            <p:nvPr/>
          </p:nvGrpSpPr>
          <p:grpSpPr>
            <a:xfrm flipH="1">
              <a:off x="5331757" y="5296267"/>
              <a:ext cx="385952" cy="227812"/>
              <a:chOff x="1952969" y="4077072"/>
              <a:chExt cx="478695" cy="288032"/>
            </a:xfrm>
          </p:grpSpPr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B6465EC0-FC22-014A-9DD3-E9A5CF8271C3}"/>
                  </a:ext>
                </a:extLst>
              </p:cNvPr>
              <p:cNvSpPr/>
              <p:nvPr/>
            </p:nvSpPr>
            <p:spPr>
              <a:xfrm>
                <a:off x="1952969" y="4077072"/>
                <a:ext cx="432048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7D2812F0-8104-8244-A321-AFF09D670B20}"/>
                  </a:ext>
                </a:extLst>
              </p:cNvPr>
              <p:cNvSpPr/>
              <p:nvPr/>
            </p:nvSpPr>
            <p:spPr>
              <a:xfrm>
                <a:off x="2302049" y="4149080"/>
                <a:ext cx="129615" cy="48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A3AB4FF2-9954-9748-B59A-5B147F11BB4B}"/>
                  </a:ext>
                </a:extLst>
              </p:cNvPr>
              <p:cNvSpPr/>
              <p:nvPr/>
            </p:nvSpPr>
            <p:spPr>
              <a:xfrm>
                <a:off x="2302049" y="4219435"/>
                <a:ext cx="129615" cy="48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84D50CA7-0458-514D-827B-CA5878B2050D}"/>
                </a:ext>
              </a:extLst>
            </p:cNvPr>
            <p:cNvSpPr txBox="1"/>
            <p:nvPr/>
          </p:nvSpPr>
          <p:spPr>
            <a:xfrm>
              <a:off x="7058489" y="5558151"/>
              <a:ext cx="4507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Server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06D42B99-D59E-4245-9B78-23BF1E9D2B61}"/>
                </a:ext>
              </a:extLst>
            </p:cNvPr>
            <p:cNvSpPr txBox="1"/>
            <p:nvPr/>
          </p:nvSpPr>
          <p:spPr>
            <a:xfrm>
              <a:off x="4428701" y="4568037"/>
              <a:ext cx="530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Browser</a:t>
              </a:r>
            </a:p>
          </p:txBody>
        </p:sp>
        <p:grpSp>
          <p:nvGrpSpPr>
            <p:cNvPr id="70" name="Agrupar 603">
              <a:extLst>
                <a:ext uri="{FF2B5EF4-FFF2-40B4-BE49-F238E27FC236}">
                  <a16:creationId xmlns:a16="http://schemas.microsoft.com/office/drawing/2014/main" id="{82AA3B7B-0483-1344-89F3-0553FD9A50F0}"/>
                </a:ext>
              </a:extLst>
            </p:cNvPr>
            <p:cNvGrpSpPr/>
            <p:nvPr/>
          </p:nvGrpSpPr>
          <p:grpSpPr>
            <a:xfrm>
              <a:off x="3406049" y="5041812"/>
              <a:ext cx="272134" cy="288032"/>
              <a:chOff x="1187624" y="3933056"/>
              <a:chExt cx="360040" cy="432048"/>
            </a:xfrm>
            <a:solidFill>
              <a:schemeClr val="bg1">
                <a:lumMod val="50000"/>
              </a:schemeClr>
            </a:solidFill>
          </p:grpSpPr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F45335DC-5C99-F947-B9D9-A8626B429C9B}"/>
                  </a:ext>
                </a:extLst>
              </p:cNvPr>
              <p:cNvSpPr/>
              <p:nvPr/>
            </p:nvSpPr>
            <p:spPr>
              <a:xfrm>
                <a:off x="1187624" y="4221088"/>
                <a:ext cx="360040" cy="14401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0CFFAFB5-8FFD-6B4B-B027-713717934D93}"/>
                  </a:ext>
                </a:extLst>
              </p:cNvPr>
              <p:cNvSpPr/>
              <p:nvPr/>
            </p:nvSpPr>
            <p:spPr>
              <a:xfrm>
                <a:off x="1403648" y="414908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C766AB1E-3705-614C-8970-27363352274E}"/>
                  </a:ext>
                </a:extLst>
              </p:cNvPr>
              <p:cNvSpPr/>
              <p:nvPr/>
            </p:nvSpPr>
            <p:spPr>
              <a:xfrm>
                <a:off x="1187624" y="414908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B771468C-D960-BA44-BC86-CAE7E6DB3D73}"/>
                  </a:ext>
                </a:extLst>
              </p:cNvPr>
              <p:cNvSpPr/>
              <p:nvPr/>
            </p:nvSpPr>
            <p:spPr>
              <a:xfrm flipH="1" flipV="1">
                <a:off x="1259632" y="4149080"/>
                <a:ext cx="216024" cy="152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0457874E-5683-894B-B90E-96C9F5DC2184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76" name="Conector curvado 179">
              <a:extLst>
                <a:ext uri="{FF2B5EF4-FFF2-40B4-BE49-F238E27FC236}">
                  <a16:creationId xmlns:a16="http://schemas.microsoft.com/office/drawing/2014/main" id="{EADE7F2D-2A14-F549-A819-7168C76F22DD}"/>
                </a:ext>
              </a:extLst>
            </p:cNvPr>
            <p:cNvCxnSpPr>
              <a:cxnSpLocks/>
            </p:cNvCxnSpPr>
            <p:nvPr/>
          </p:nvCxnSpPr>
          <p:spPr>
            <a:xfrm>
              <a:off x="3756980" y="5233833"/>
              <a:ext cx="870885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ángulo 80">
            <a:extLst>
              <a:ext uri="{FF2B5EF4-FFF2-40B4-BE49-F238E27FC236}">
                <a16:creationId xmlns:a16="http://schemas.microsoft.com/office/drawing/2014/main" id="{F8E681A1-7F7B-DB49-80F1-D5A81555792E}"/>
              </a:ext>
            </a:extLst>
          </p:cNvPr>
          <p:cNvSpPr/>
          <p:nvPr/>
        </p:nvSpPr>
        <p:spPr>
          <a:xfrm flipH="1">
            <a:off x="755575" y="1672172"/>
            <a:ext cx="4680684" cy="18735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ctángulo redondeado 77">
            <a:extLst>
              <a:ext uri="{FF2B5EF4-FFF2-40B4-BE49-F238E27FC236}">
                <a16:creationId xmlns:a16="http://schemas.microsoft.com/office/drawing/2014/main" id="{7E1FF778-B0A7-7241-B4B6-F4F6C0E65D4A}"/>
              </a:ext>
            </a:extLst>
          </p:cNvPr>
          <p:cNvSpPr/>
          <p:nvPr/>
        </p:nvSpPr>
        <p:spPr>
          <a:xfrm>
            <a:off x="5291510" y="2245803"/>
            <a:ext cx="504056" cy="216021"/>
          </a:xfrm>
          <a:prstGeom prst="roundRect">
            <a:avLst/>
          </a:prstGeom>
          <a:solidFill>
            <a:srgbClr val="FB85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Foco</a:t>
            </a:r>
          </a:p>
        </p:txBody>
      </p:sp>
    </p:spTree>
    <p:extLst>
      <p:ext uri="{BB962C8B-B14F-4D97-AF65-F5344CB8AC3E}">
        <p14:creationId xmlns:p14="http://schemas.microsoft.com/office/powerpoint/2010/main" val="27967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B67325-1C05-494E-BB8E-3CE428FC0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Web Workers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8D0F465-6056-3540-9B20-7959FBF9CC22}"/>
              </a:ext>
            </a:extLst>
          </p:cNvPr>
          <p:cNvGrpSpPr/>
          <p:nvPr/>
        </p:nvGrpSpPr>
        <p:grpSpPr>
          <a:xfrm>
            <a:off x="3030450" y="3329491"/>
            <a:ext cx="1333919" cy="933019"/>
            <a:chOff x="4506464" y="2420888"/>
            <a:chExt cx="1433687" cy="64633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DA8A68D-9E30-A94C-B6C1-32481AC2105A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B285096-18AF-EB4E-BA9A-3C2F32FC6D73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5713E00-B7EA-4B41-87ED-0DB71400F2F1}"/>
              </a:ext>
            </a:extLst>
          </p:cNvPr>
          <p:cNvGrpSpPr/>
          <p:nvPr/>
        </p:nvGrpSpPr>
        <p:grpSpPr>
          <a:xfrm>
            <a:off x="5507393" y="3333865"/>
            <a:ext cx="1333919" cy="933019"/>
            <a:chOff x="4506464" y="2420888"/>
            <a:chExt cx="1433687" cy="64633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F0D7DD1-C222-0A43-8495-AF31F698C8FE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7F2DF78-99CE-CA4C-B028-9AE0F815BD37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Agrupar 603">
            <a:extLst>
              <a:ext uri="{FF2B5EF4-FFF2-40B4-BE49-F238E27FC236}">
                <a16:creationId xmlns:a16="http://schemas.microsoft.com/office/drawing/2014/main" id="{11BE9DA0-49E5-ED4E-991A-F08BA93BC131}"/>
              </a:ext>
            </a:extLst>
          </p:cNvPr>
          <p:cNvGrpSpPr/>
          <p:nvPr/>
        </p:nvGrpSpPr>
        <p:grpSpPr>
          <a:xfrm>
            <a:off x="1796708" y="3598893"/>
            <a:ext cx="336078" cy="415792"/>
            <a:chOff x="1187624" y="3933056"/>
            <a:chExt cx="360040" cy="432048"/>
          </a:xfrm>
          <a:solidFill>
            <a:schemeClr val="bg1">
              <a:lumMod val="50000"/>
            </a:schemeClr>
          </a:solidFill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A5455740-42DB-8C4F-B55E-20F0DB9C713E}"/>
                </a:ext>
              </a:extLst>
            </p:cNvPr>
            <p:cNvSpPr/>
            <p:nvPr/>
          </p:nvSpPr>
          <p:spPr>
            <a:xfrm>
              <a:off x="1187624" y="4221088"/>
              <a:ext cx="360040" cy="14401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6BBB805-69DF-0C47-B3C1-BA59081A7879}"/>
                </a:ext>
              </a:extLst>
            </p:cNvPr>
            <p:cNvSpPr/>
            <p:nvPr/>
          </p:nvSpPr>
          <p:spPr>
            <a:xfrm>
              <a:off x="1403648" y="4149080"/>
              <a:ext cx="144016" cy="14401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3A48597-992B-9048-8D37-BACD86680FDE}"/>
                </a:ext>
              </a:extLst>
            </p:cNvPr>
            <p:cNvSpPr/>
            <p:nvPr/>
          </p:nvSpPr>
          <p:spPr>
            <a:xfrm>
              <a:off x="1187624" y="4149080"/>
              <a:ext cx="144016" cy="14401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29538D3-73B9-2344-83F6-47D80CCF2BA2}"/>
                </a:ext>
              </a:extLst>
            </p:cNvPr>
            <p:cNvSpPr/>
            <p:nvPr/>
          </p:nvSpPr>
          <p:spPr>
            <a:xfrm flipH="1" flipV="1">
              <a:off x="1259632" y="4149080"/>
              <a:ext cx="216024" cy="152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9B29E31-6CA2-704C-852D-3B5536DE2C75}"/>
                </a:ext>
              </a:extLst>
            </p:cNvPr>
            <p:cNvSpPr/>
            <p:nvPr/>
          </p:nvSpPr>
          <p:spPr>
            <a:xfrm>
              <a:off x="1259632" y="3933056"/>
              <a:ext cx="216024" cy="2160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4" name="Conector curvado 179">
            <a:extLst>
              <a:ext uri="{FF2B5EF4-FFF2-40B4-BE49-F238E27FC236}">
                <a16:creationId xmlns:a16="http://schemas.microsoft.com/office/drawing/2014/main" id="{08532790-FF4B-6F4A-9DEB-51F5647557D2}"/>
              </a:ext>
            </a:extLst>
          </p:cNvPr>
          <p:cNvCxnSpPr>
            <a:cxnSpLocks/>
          </p:cNvCxnSpPr>
          <p:nvPr/>
        </p:nvCxnSpPr>
        <p:spPr>
          <a:xfrm>
            <a:off x="2230098" y="3876087"/>
            <a:ext cx="1075520" cy="0"/>
          </a:xfrm>
          <a:prstGeom prst="straightConnector1">
            <a:avLst/>
          </a:prstGeom>
          <a:ln w="9525" cmpd="sng">
            <a:solidFill>
              <a:srgbClr val="404040"/>
            </a:solidFill>
            <a:prstDash val="dash"/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53D6C6C-DEE2-AE45-B302-053136DA4C9E}"/>
              </a:ext>
            </a:extLst>
          </p:cNvPr>
          <p:cNvSpPr/>
          <p:nvPr/>
        </p:nvSpPr>
        <p:spPr>
          <a:xfrm>
            <a:off x="2852594" y="3556093"/>
            <a:ext cx="382795" cy="14674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68C5964-DF9C-0346-8FEC-A855E9D822C3}"/>
              </a:ext>
            </a:extLst>
          </p:cNvPr>
          <p:cNvGrpSpPr/>
          <p:nvPr/>
        </p:nvGrpSpPr>
        <p:grpSpPr>
          <a:xfrm>
            <a:off x="4233992" y="3717845"/>
            <a:ext cx="1375369" cy="227527"/>
            <a:chOff x="6050605" y="2689912"/>
            <a:chExt cx="609627" cy="157613"/>
          </a:xfrm>
        </p:grpSpPr>
        <p:sp>
          <p:nvSpPr>
            <p:cNvPr id="38" name="Rectángulo redondeado 37">
              <a:extLst>
                <a:ext uri="{FF2B5EF4-FFF2-40B4-BE49-F238E27FC236}">
                  <a16:creationId xmlns:a16="http://schemas.microsoft.com/office/drawing/2014/main" id="{12E5CA54-751F-FE43-9596-272A86B3886F}"/>
                </a:ext>
              </a:extLst>
            </p:cNvPr>
            <p:cNvSpPr/>
            <p:nvPr/>
          </p:nvSpPr>
          <p:spPr>
            <a:xfrm>
              <a:off x="6050605" y="2689912"/>
              <a:ext cx="609627" cy="157613"/>
            </a:xfrm>
            <a:prstGeom prst="roundRect">
              <a:avLst>
                <a:gd name="adj" fmla="val 50000"/>
              </a:avLst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39" name="Conector curvado 179">
              <a:extLst>
                <a:ext uri="{FF2B5EF4-FFF2-40B4-BE49-F238E27FC236}">
                  <a16:creationId xmlns:a16="http://schemas.microsoft.com/office/drawing/2014/main" id="{03CBE563-97DC-D441-9047-97F624F80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337" y="2847525"/>
              <a:ext cx="23200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curvado 179">
              <a:extLst>
                <a:ext uri="{FF2B5EF4-FFF2-40B4-BE49-F238E27FC236}">
                  <a16:creationId xmlns:a16="http://schemas.microsoft.com/office/drawing/2014/main" id="{60434BFB-48E1-8149-8E74-737388AD47B4}"/>
                </a:ext>
              </a:extLst>
            </p:cNvPr>
            <p:cNvCxnSpPr>
              <a:cxnSpLocks/>
            </p:cNvCxnSpPr>
            <p:nvPr/>
          </p:nvCxnSpPr>
          <p:spPr>
            <a:xfrm>
              <a:off x="6254880" y="2690915"/>
              <a:ext cx="23200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2BF02FE-CDC3-4D4B-8FF4-B0E7932EC3E1}"/>
              </a:ext>
            </a:extLst>
          </p:cNvPr>
          <p:cNvSpPr/>
          <p:nvPr/>
        </p:nvSpPr>
        <p:spPr>
          <a:xfrm>
            <a:off x="6649413" y="3525518"/>
            <a:ext cx="382795" cy="14674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</a:p>
        </p:txBody>
      </p:sp>
      <p:sp>
        <p:nvSpPr>
          <p:cNvPr id="84" name="Rectángulo redondeado 83">
            <a:extLst>
              <a:ext uri="{FF2B5EF4-FFF2-40B4-BE49-F238E27FC236}">
                <a16:creationId xmlns:a16="http://schemas.microsoft.com/office/drawing/2014/main" id="{80DA1906-3B84-2948-8667-3BAA4D40B778}"/>
              </a:ext>
            </a:extLst>
          </p:cNvPr>
          <p:cNvSpPr/>
          <p:nvPr/>
        </p:nvSpPr>
        <p:spPr>
          <a:xfrm>
            <a:off x="4133053" y="3629467"/>
            <a:ext cx="1560150" cy="432040"/>
          </a:xfrm>
          <a:prstGeom prst="roundRect">
            <a:avLst>
              <a:gd name="adj" fmla="val 50000"/>
            </a:avLst>
          </a:prstGeom>
          <a:solidFill>
            <a:srgbClr val="FFC000">
              <a:alpha val="27051"/>
            </a:srgbClr>
          </a:solidFill>
          <a:ln w="9525" cmpd="sng">
            <a:noFill/>
            <a:prstDash val="dash"/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175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336">
            <a:extLst>
              <a:ext uri="{FF2B5EF4-FFF2-40B4-BE49-F238E27FC236}">
                <a16:creationId xmlns:a16="http://schemas.microsoft.com/office/drawing/2014/main" id="{FF0984F4-FD27-9649-97DD-1A13784C2239}"/>
              </a:ext>
            </a:extLst>
          </p:cNvPr>
          <p:cNvGrpSpPr/>
          <p:nvPr/>
        </p:nvGrpSpPr>
        <p:grpSpPr>
          <a:xfrm rot="10557057" flipH="1">
            <a:off x="4183172" y="4234568"/>
            <a:ext cx="253237" cy="360040"/>
            <a:chOff x="4499992" y="2492896"/>
            <a:chExt cx="399998" cy="504056"/>
          </a:xfrm>
        </p:grpSpPr>
        <p:grpSp>
          <p:nvGrpSpPr>
            <p:cNvPr id="67" name="Agrupar 339">
              <a:extLst>
                <a:ext uri="{FF2B5EF4-FFF2-40B4-BE49-F238E27FC236}">
                  <a16:creationId xmlns:a16="http://schemas.microsoft.com/office/drawing/2014/main" id="{E75AF4BC-A9F9-5543-A0E4-2C3A19D32019}"/>
                </a:ext>
              </a:extLst>
            </p:cNvPr>
            <p:cNvGrpSpPr/>
            <p:nvPr/>
          </p:nvGrpSpPr>
          <p:grpSpPr>
            <a:xfrm>
              <a:off x="4499992" y="2492896"/>
              <a:ext cx="360040" cy="504056"/>
              <a:chOff x="4067944" y="4221088"/>
              <a:chExt cx="1008112" cy="648072"/>
            </a:xfrm>
          </p:grpSpPr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8975580E-C786-1B46-AC91-1A0FFDF84479}"/>
                  </a:ext>
                </a:extLst>
              </p:cNvPr>
              <p:cNvCxnSpPr/>
              <p:nvPr/>
            </p:nvCxnSpPr>
            <p:spPr>
              <a:xfrm flipV="1">
                <a:off x="4067944" y="4653136"/>
                <a:ext cx="1008112" cy="216024"/>
              </a:xfrm>
              <a:prstGeom prst="line">
                <a:avLst/>
              </a:prstGeom>
              <a:ln w="9525" cap="rnd" cmpd="sng">
                <a:solidFill>
                  <a:srgbClr val="40404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FA88E3CA-FCF7-E94D-BC7A-C1E79FA51245}"/>
                  </a:ext>
                </a:extLst>
              </p:cNvPr>
              <p:cNvCxnSpPr/>
              <p:nvPr/>
            </p:nvCxnSpPr>
            <p:spPr>
              <a:xfrm flipV="1">
                <a:off x="4067944" y="4221088"/>
                <a:ext cx="720080" cy="648072"/>
              </a:xfrm>
              <a:prstGeom prst="line">
                <a:avLst/>
              </a:prstGeom>
              <a:ln w="9525" cap="rnd" cmpd="sng">
                <a:solidFill>
                  <a:srgbClr val="40404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Shape 336">
              <a:extLst>
                <a:ext uri="{FF2B5EF4-FFF2-40B4-BE49-F238E27FC236}">
                  <a16:creationId xmlns:a16="http://schemas.microsoft.com/office/drawing/2014/main" id="{F0FE3E00-0619-1A47-8D84-E1D5693DBC0F}"/>
                </a:ext>
              </a:extLst>
            </p:cNvPr>
            <p:cNvSpPr/>
            <p:nvPr/>
          </p:nvSpPr>
          <p:spPr>
            <a:xfrm rot="19762419">
              <a:off x="4683966" y="2604863"/>
              <a:ext cx="216024" cy="216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56"/>
                  </a:moveTo>
                  <a:cubicBezTo>
                    <a:pt x="0" y="12465"/>
                    <a:pt x="213" y="10967"/>
                    <a:pt x="639" y="9760"/>
                  </a:cubicBezTo>
                  <a:cubicBezTo>
                    <a:pt x="1941" y="6134"/>
                    <a:pt x="5456" y="4320"/>
                    <a:pt x="11186" y="4320"/>
                  </a:cubicBezTo>
                  <a:lnTo>
                    <a:pt x="13886" y="4320"/>
                  </a:lnTo>
                  <a:lnTo>
                    <a:pt x="13886" y="864"/>
                  </a:lnTo>
                  <a:cubicBezTo>
                    <a:pt x="13886" y="630"/>
                    <a:pt x="13962" y="428"/>
                    <a:pt x="14115" y="257"/>
                  </a:cubicBezTo>
                  <a:cubicBezTo>
                    <a:pt x="14267" y="86"/>
                    <a:pt x="14448" y="0"/>
                    <a:pt x="14657" y="0"/>
                  </a:cubicBezTo>
                  <a:cubicBezTo>
                    <a:pt x="14866" y="0"/>
                    <a:pt x="15047" y="86"/>
                    <a:pt x="15200" y="257"/>
                  </a:cubicBezTo>
                  <a:lnTo>
                    <a:pt x="21371" y="7168"/>
                  </a:lnTo>
                  <a:cubicBezTo>
                    <a:pt x="21524" y="7339"/>
                    <a:pt x="21600" y="7542"/>
                    <a:pt x="21600" y="7776"/>
                  </a:cubicBezTo>
                  <a:cubicBezTo>
                    <a:pt x="21600" y="8010"/>
                    <a:pt x="21524" y="8213"/>
                    <a:pt x="21371" y="8384"/>
                  </a:cubicBezTo>
                  <a:lnTo>
                    <a:pt x="15200" y="15295"/>
                  </a:lnTo>
                  <a:cubicBezTo>
                    <a:pt x="15047" y="15466"/>
                    <a:pt x="14866" y="15552"/>
                    <a:pt x="14657" y="15552"/>
                  </a:cubicBezTo>
                  <a:cubicBezTo>
                    <a:pt x="14448" y="15552"/>
                    <a:pt x="14267" y="15466"/>
                    <a:pt x="14115" y="15295"/>
                  </a:cubicBezTo>
                  <a:cubicBezTo>
                    <a:pt x="13962" y="15125"/>
                    <a:pt x="13886" y="14922"/>
                    <a:pt x="13886" y="14688"/>
                  </a:cubicBezTo>
                  <a:lnTo>
                    <a:pt x="13886" y="11232"/>
                  </a:lnTo>
                  <a:lnTo>
                    <a:pt x="11186" y="11232"/>
                  </a:lnTo>
                  <a:cubicBezTo>
                    <a:pt x="10398" y="11232"/>
                    <a:pt x="9693" y="11259"/>
                    <a:pt x="9070" y="11313"/>
                  </a:cubicBezTo>
                  <a:cubicBezTo>
                    <a:pt x="8447" y="11367"/>
                    <a:pt x="7829" y="11464"/>
                    <a:pt x="7214" y="11603"/>
                  </a:cubicBezTo>
                  <a:cubicBezTo>
                    <a:pt x="6599" y="11743"/>
                    <a:pt x="6065" y="11934"/>
                    <a:pt x="5611" y="12177"/>
                  </a:cubicBezTo>
                  <a:cubicBezTo>
                    <a:pt x="5157" y="12420"/>
                    <a:pt x="4733" y="12733"/>
                    <a:pt x="4339" y="13115"/>
                  </a:cubicBezTo>
                  <a:cubicBezTo>
                    <a:pt x="3945" y="13498"/>
                    <a:pt x="3624" y="13952"/>
                    <a:pt x="3375" y="14479"/>
                  </a:cubicBezTo>
                  <a:cubicBezTo>
                    <a:pt x="3126" y="15005"/>
                    <a:pt x="2931" y="15629"/>
                    <a:pt x="2790" y="16349"/>
                  </a:cubicBezTo>
                  <a:cubicBezTo>
                    <a:pt x="2650" y="17069"/>
                    <a:pt x="2580" y="17883"/>
                    <a:pt x="2580" y="18792"/>
                  </a:cubicBezTo>
                  <a:cubicBezTo>
                    <a:pt x="2580" y="19287"/>
                    <a:pt x="2599" y="19840"/>
                    <a:pt x="2640" y="20453"/>
                  </a:cubicBezTo>
                  <a:cubicBezTo>
                    <a:pt x="2640" y="20507"/>
                    <a:pt x="2650" y="20612"/>
                    <a:pt x="2670" y="20770"/>
                  </a:cubicBezTo>
                  <a:cubicBezTo>
                    <a:pt x="2690" y="20927"/>
                    <a:pt x="2700" y="21047"/>
                    <a:pt x="2700" y="21127"/>
                  </a:cubicBezTo>
                  <a:cubicBezTo>
                    <a:pt x="2700" y="21263"/>
                    <a:pt x="2666" y="21375"/>
                    <a:pt x="2597" y="21465"/>
                  </a:cubicBezTo>
                  <a:cubicBezTo>
                    <a:pt x="2529" y="21555"/>
                    <a:pt x="2435" y="21600"/>
                    <a:pt x="2314" y="21600"/>
                  </a:cubicBezTo>
                  <a:cubicBezTo>
                    <a:pt x="2186" y="21600"/>
                    <a:pt x="2073" y="21523"/>
                    <a:pt x="1977" y="21370"/>
                  </a:cubicBezTo>
                  <a:cubicBezTo>
                    <a:pt x="1920" y="21290"/>
                    <a:pt x="1868" y="21190"/>
                    <a:pt x="1820" y="21074"/>
                  </a:cubicBezTo>
                  <a:cubicBezTo>
                    <a:pt x="1772" y="20956"/>
                    <a:pt x="1718" y="20821"/>
                    <a:pt x="1657" y="20669"/>
                  </a:cubicBezTo>
                  <a:cubicBezTo>
                    <a:pt x="1597" y="20516"/>
                    <a:pt x="1555" y="20407"/>
                    <a:pt x="1531" y="20345"/>
                  </a:cubicBezTo>
                  <a:cubicBezTo>
                    <a:pt x="510" y="17779"/>
                    <a:pt x="0" y="15750"/>
                    <a:pt x="0" y="14256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Agrupar 336">
            <a:extLst>
              <a:ext uri="{FF2B5EF4-FFF2-40B4-BE49-F238E27FC236}">
                <a16:creationId xmlns:a16="http://schemas.microsoft.com/office/drawing/2014/main" id="{72A15B65-65C3-3542-9E9C-E3C1EA9C150E}"/>
              </a:ext>
            </a:extLst>
          </p:cNvPr>
          <p:cNvGrpSpPr/>
          <p:nvPr/>
        </p:nvGrpSpPr>
        <p:grpSpPr>
          <a:xfrm flipH="1">
            <a:off x="5362788" y="3004152"/>
            <a:ext cx="253237" cy="360040"/>
            <a:chOff x="4499992" y="2492896"/>
            <a:chExt cx="399998" cy="504056"/>
          </a:xfrm>
        </p:grpSpPr>
        <p:grpSp>
          <p:nvGrpSpPr>
            <p:cNvPr id="47" name="Agrupar 339">
              <a:extLst>
                <a:ext uri="{FF2B5EF4-FFF2-40B4-BE49-F238E27FC236}">
                  <a16:creationId xmlns:a16="http://schemas.microsoft.com/office/drawing/2014/main" id="{62B365A8-B883-AF42-9B5E-B98D3A4006B1}"/>
                </a:ext>
              </a:extLst>
            </p:cNvPr>
            <p:cNvGrpSpPr/>
            <p:nvPr/>
          </p:nvGrpSpPr>
          <p:grpSpPr>
            <a:xfrm>
              <a:off x="4499992" y="2492896"/>
              <a:ext cx="360040" cy="504056"/>
              <a:chOff x="4067944" y="4221088"/>
              <a:chExt cx="1008112" cy="648072"/>
            </a:xfrm>
          </p:grpSpPr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F675E94E-C6A6-5046-9301-7AA70EC4D335}"/>
                  </a:ext>
                </a:extLst>
              </p:cNvPr>
              <p:cNvCxnSpPr/>
              <p:nvPr/>
            </p:nvCxnSpPr>
            <p:spPr>
              <a:xfrm flipV="1">
                <a:off x="4067944" y="4653136"/>
                <a:ext cx="1008112" cy="216024"/>
              </a:xfrm>
              <a:prstGeom prst="line">
                <a:avLst/>
              </a:prstGeom>
              <a:ln w="9525" cap="rnd" cmpd="sng">
                <a:solidFill>
                  <a:srgbClr val="40404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67DE16AA-9CAC-0546-8D53-0967A0C64657}"/>
                  </a:ext>
                </a:extLst>
              </p:cNvPr>
              <p:cNvCxnSpPr/>
              <p:nvPr/>
            </p:nvCxnSpPr>
            <p:spPr>
              <a:xfrm flipV="1">
                <a:off x="4067944" y="4221088"/>
                <a:ext cx="720080" cy="648072"/>
              </a:xfrm>
              <a:prstGeom prst="line">
                <a:avLst/>
              </a:prstGeom>
              <a:ln w="9525" cap="rnd" cmpd="sng">
                <a:solidFill>
                  <a:srgbClr val="40404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Shape 336">
              <a:extLst>
                <a:ext uri="{FF2B5EF4-FFF2-40B4-BE49-F238E27FC236}">
                  <a16:creationId xmlns:a16="http://schemas.microsoft.com/office/drawing/2014/main" id="{2B475B6E-DE94-934A-A660-5A87892C16EB}"/>
                </a:ext>
              </a:extLst>
            </p:cNvPr>
            <p:cNvSpPr/>
            <p:nvPr/>
          </p:nvSpPr>
          <p:spPr>
            <a:xfrm rot="19762419">
              <a:off x="4683966" y="2604863"/>
              <a:ext cx="216024" cy="216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56"/>
                  </a:moveTo>
                  <a:cubicBezTo>
                    <a:pt x="0" y="12465"/>
                    <a:pt x="213" y="10967"/>
                    <a:pt x="639" y="9760"/>
                  </a:cubicBezTo>
                  <a:cubicBezTo>
                    <a:pt x="1941" y="6134"/>
                    <a:pt x="5456" y="4320"/>
                    <a:pt x="11186" y="4320"/>
                  </a:cubicBezTo>
                  <a:lnTo>
                    <a:pt x="13886" y="4320"/>
                  </a:lnTo>
                  <a:lnTo>
                    <a:pt x="13886" y="864"/>
                  </a:lnTo>
                  <a:cubicBezTo>
                    <a:pt x="13886" y="630"/>
                    <a:pt x="13962" y="428"/>
                    <a:pt x="14115" y="257"/>
                  </a:cubicBezTo>
                  <a:cubicBezTo>
                    <a:pt x="14267" y="86"/>
                    <a:pt x="14448" y="0"/>
                    <a:pt x="14657" y="0"/>
                  </a:cubicBezTo>
                  <a:cubicBezTo>
                    <a:pt x="14866" y="0"/>
                    <a:pt x="15047" y="86"/>
                    <a:pt x="15200" y="257"/>
                  </a:cubicBezTo>
                  <a:lnTo>
                    <a:pt x="21371" y="7168"/>
                  </a:lnTo>
                  <a:cubicBezTo>
                    <a:pt x="21524" y="7339"/>
                    <a:pt x="21600" y="7542"/>
                    <a:pt x="21600" y="7776"/>
                  </a:cubicBezTo>
                  <a:cubicBezTo>
                    <a:pt x="21600" y="8010"/>
                    <a:pt x="21524" y="8213"/>
                    <a:pt x="21371" y="8384"/>
                  </a:cubicBezTo>
                  <a:lnTo>
                    <a:pt x="15200" y="15295"/>
                  </a:lnTo>
                  <a:cubicBezTo>
                    <a:pt x="15047" y="15466"/>
                    <a:pt x="14866" y="15552"/>
                    <a:pt x="14657" y="15552"/>
                  </a:cubicBezTo>
                  <a:cubicBezTo>
                    <a:pt x="14448" y="15552"/>
                    <a:pt x="14267" y="15466"/>
                    <a:pt x="14115" y="15295"/>
                  </a:cubicBezTo>
                  <a:cubicBezTo>
                    <a:pt x="13962" y="15125"/>
                    <a:pt x="13886" y="14922"/>
                    <a:pt x="13886" y="14688"/>
                  </a:cubicBezTo>
                  <a:lnTo>
                    <a:pt x="13886" y="11232"/>
                  </a:lnTo>
                  <a:lnTo>
                    <a:pt x="11186" y="11232"/>
                  </a:lnTo>
                  <a:cubicBezTo>
                    <a:pt x="10398" y="11232"/>
                    <a:pt x="9693" y="11259"/>
                    <a:pt x="9070" y="11313"/>
                  </a:cubicBezTo>
                  <a:cubicBezTo>
                    <a:pt x="8447" y="11367"/>
                    <a:pt x="7829" y="11464"/>
                    <a:pt x="7214" y="11603"/>
                  </a:cubicBezTo>
                  <a:cubicBezTo>
                    <a:pt x="6599" y="11743"/>
                    <a:pt x="6065" y="11934"/>
                    <a:pt x="5611" y="12177"/>
                  </a:cubicBezTo>
                  <a:cubicBezTo>
                    <a:pt x="5157" y="12420"/>
                    <a:pt x="4733" y="12733"/>
                    <a:pt x="4339" y="13115"/>
                  </a:cubicBezTo>
                  <a:cubicBezTo>
                    <a:pt x="3945" y="13498"/>
                    <a:pt x="3624" y="13952"/>
                    <a:pt x="3375" y="14479"/>
                  </a:cubicBezTo>
                  <a:cubicBezTo>
                    <a:pt x="3126" y="15005"/>
                    <a:pt x="2931" y="15629"/>
                    <a:pt x="2790" y="16349"/>
                  </a:cubicBezTo>
                  <a:cubicBezTo>
                    <a:pt x="2650" y="17069"/>
                    <a:pt x="2580" y="17883"/>
                    <a:pt x="2580" y="18792"/>
                  </a:cubicBezTo>
                  <a:cubicBezTo>
                    <a:pt x="2580" y="19287"/>
                    <a:pt x="2599" y="19840"/>
                    <a:pt x="2640" y="20453"/>
                  </a:cubicBezTo>
                  <a:cubicBezTo>
                    <a:pt x="2640" y="20507"/>
                    <a:pt x="2650" y="20612"/>
                    <a:pt x="2670" y="20770"/>
                  </a:cubicBezTo>
                  <a:cubicBezTo>
                    <a:pt x="2690" y="20927"/>
                    <a:pt x="2700" y="21047"/>
                    <a:pt x="2700" y="21127"/>
                  </a:cubicBezTo>
                  <a:cubicBezTo>
                    <a:pt x="2700" y="21263"/>
                    <a:pt x="2666" y="21375"/>
                    <a:pt x="2597" y="21465"/>
                  </a:cubicBezTo>
                  <a:cubicBezTo>
                    <a:pt x="2529" y="21555"/>
                    <a:pt x="2435" y="21600"/>
                    <a:pt x="2314" y="21600"/>
                  </a:cubicBezTo>
                  <a:cubicBezTo>
                    <a:pt x="2186" y="21600"/>
                    <a:pt x="2073" y="21523"/>
                    <a:pt x="1977" y="21370"/>
                  </a:cubicBezTo>
                  <a:cubicBezTo>
                    <a:pt x="1920" y="21290"/>
                    <a:pt x="1868" y="21190"/>
                    <a:pt x="1820" y="21074"/>
                  </a:cubicBezTo>
                  <a:cubicBezTo>
                    <a:pt x="1772" y="20956"/>
                    <a:pt x="1718" y="20821"/>
                    <a:pt x="1657" y="20669"/>
                  </a:cubicBezTo>
                  <a:cubicBezTo>
                    <a:pt x="1597" y="20516"/>
                    <a:pt x="1555" y="20407"/>
                    <a:pt x="1531" y="20345"/>
                  </a:cubicBezTo>
                  <a:cubicBezTo>
                    <a:pt x="510" y="17779"/>
                    <a:pt x="0" y="15750"/>
                    <a:pt x="0" y="14256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B67325-1C05-494E-BB8E-3CE428FC0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Comunicación con Web Workers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8D0F465-6056-3540-9B20-7959FBF9CC22}"/>
              </a:ext>
            </a:extLst>
          </p:cNvPr>
          <p:cNvGrpSpPr/>
          <p:nvPr/>
        </p:nvGrpSpPr>
        <p:grpSpPr>
          <a:xfrm>
            <a:off x="3030450" y="3329491"/>
            <a:ext cx="1333919" cy="933019"/>
            <a:chOff x="4506464" y="2420888"/>
            <a:chExt cx="1433687" cy="64633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DA8A68D-9E30-A94C-B6C1-32481AC2105A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B285096-18AF-EB4E-BA9A-3C2F32FC6D73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5713E00-B7EA-4B41-87ED-0DB71400F2F1}"/>
              </a:ext>
            </a:extLst>
          </p:cNvPr>
          <p:cNvGrpSpPr/>
          <p:nvPr/>
        </p:nvGrpSpPr>
        <p:grpSpPr>
          <a:xfrm>
            <a:off x="5507393" y="3333865"/>
            <a:ext cx="1333919" cy="933019"/>
            <a:chOff x="4506464" y="2420888"/>
            <a:chExt cx="1433687" cy="64633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F0D7DD1-C222-0A43-8495-AF31F698C8FE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7F2DF78-99CE-CA4C-B028-9AE0F815BD37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53D6C6C-DEE2-AE45-B302-053136DA4C9E}"/>
              </a:ext>
            </a:extLst>
          </p:cNvPr>
          <p:cNvSpPr/>
          <p:nvPr/>
        </p:nvSpPr>
        <p:spPr>
          <a:xfrm>
            <a:off x="2852594" y="3556093"/>
            <a:ext cx="382795" cy="14674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2BF02FE-CDC3-4D4B-8FF4-B0E7932EC3E1}"/>
              </a:ext>
            </a:extLst>
          </p:cNvPr>
          <p:cNvSpPr/>
          <p:nvPr/>
        </p:nvSpPr>
        <p:spPr>
          <a:xfrm>
            <a:off x="6649413" y="3525518"/>
            <a:ext cx="382795" cy="14674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1562EC03-4BC0-7849-9876-0D501D02397C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I. Modelo de Eventos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27938DC-9542-EE46-B98A-32C037C766C6}"/>
              </a:ext>
            </a:extLst>
          </p:cNvPr>
          <p:cNvSpPr txBox="1"/>
          <p:nvPr/>
        </p:nvSpPr>
        <p:spPr>
          <a:xfrm flipH="1">
            <a:off x="3948154" y="460309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Courier New"/>
                <a:cs typeface="Courier New"/>
              </a:rPr>
              <a:t>message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3FB4B5DF-2673-4A43-800E-3239ABBEFAC7}"/>
              </a:ext>
            </a:extLst>
          </p:cNvPr>
          <p:cNvSpPr txBox="1"/>
          <p:nvPr/>
        </p:nvSpPr>
        <p:spPr>
          <a:xfrm flipH="1">
            <a:off x="5026447" y="278249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Courier New"/>
                <a:cs typeface="Courier New"/>
              </a:rPr>
              <a:t>message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F23892B-CE4E-8745-BE75-EEF658438243}"/>
              </a:ext>
            </a:extLst>
          </p:cNvPr>
          <p:cNvSpPr/>
          <p:nvPr/>
        </p:nvSpPr>
        <p:spPr>
          <a:xfrm>
            <a:off x="3572661" y="3004111"/>
            <a:ext cx="476635" cy="468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Agrupar 725">
            <a:extLst>
              <a:ext uri="{FF2B5EF4-FFF2-40B4-BE49-F238E27FC236}">
                <a16:creationId xmlns:a16="http://schemas.microsoft.com/office/drawing/2014/main" id="{D880659C-554D-5B4C-95D2-452E8EA52B82}"/>
              </a:ext>
            </a:extLst>
          </p:cNvPr>
          <p:cNvGrpSpPr/>
          <p:nvPr/>
        </p:nvGrpSpPr>
        <p:grpSpPr>
          <a:xfrm rot="19682614">
            <a:off x="3725167" y="3114728"/>
            <a:ext cx="171623" cy="288032"/>
            <a:chOff x="5292080" y="1700808"/>
            <a:chExt cx="371640" cy="936104"/>
          </a:xfrm>
        </p:grpSpPr>
        <p:grpSp>
          <p:nvGrpSpPr>
            <p:cNvPr id="82" name="Agrupar 726">
              <a:extLst>
                <a:ext uri="{FF2B5EF4-FFF2-40B4-BE49-F238E27FC236}">
                  <a16:creationId xmlns:a16="http://schemas.microsoft.com/office/drawing/2014/main" id="{5FCD5515-6463-684B-9FF0-D7B3DBB31FC8}"/>
                </a:ext>
              </a:extLst>
            </p:cNvPr>
            <p:cNvGrpSpPr/>
            <p:nvPr/>
          </p:nvGrpSpPr>
          <p:grpSpPr>
            <a:xfrm>
              <a:off x="5292080" y="1700808"/>
              <a:ext cx="360040" cy="936104"/>
              <a:chOff x="1115616" y="3573016"/>
              <a:chExt cx="445852" cy="720080"/>
            </a:xfrm>
          </p:grpSpPr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BC6ED019-76B6-684C-98C5-21DA76346BA2}"/>
                  </a:ext>
                </a:extLst>
              </p:cNvPr>
              <p:cNvCxnSpPr/>
              <p:nvPr/>
            </p:nvCxnSpPr>
            <p:spPr>
              <a:xfrm flipH="1">
                <a:off x="1115616" y="3573016"/>
                <a:ext cx="432048" cy="36004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00250447-654B-2040-9DBC-0C20301334C2}"/>
                  </a:ext>
                </a:extLst>
              </p:cNvPr>
              <p:cNvCxnSpPr/>
              <p:nvPr/>
            </p:nvCxnSpPr>
            <p:spPr>
              <a:xfrm flipH="1" flipV="1">
                <a:off x="1115616" y="3933056"/>
                <a:ext cx="432048" cy="36004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7" name="Arco 86">
                <a:extLst>
                  <a:ext uri="{FF2B5EF4-FFF2-40B4-BE49-F238E27FC236}">
                    <a16:creationId xmlns:a16="http://schemas.microsoft.com/office/drawing/2014/main" id="{C24178EA-2799-1C4E-BAB4-5AA776562CCF}"/>
                  </a:ext>
                </a:extLst>
              </p:cNvPr>
              <p:cNvSpPr/>
              <p:nvPr/>
            </p:nvSpPr>
            <p:spPr>
              <a:xfrm>
                <a:off x="1201428" y="3730836"/>
                <a:ext cx="360040" cy="432048"/>
              </a:xfrm>
              <a:prstGeom prst="arc">
                <a:avLst>
                  <a:gd name="adj1" fmla="val 15891086"/>
                  <a:gd name="adj2" fmla="val 502676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83" name="Arco 82">
              <a:extLst>
                <a:ext uri="{FF2B5EF4-FFF2-40B4-BE49-F238E27FC236}">
                  <a16:creationId xmlns:a16="http://schemas.microsoft.com/office/drawing/2014/main" id="{B59C82C5-EDBF-1B46-9BA4-97610F2C05EE}"/>
                </a:ext>
              </a:extLst>
            </p:cNvPr>
            <p:cNvSpPr/>
            <p:nvPr/>
          </p:nvSpPr>
          <p:spPr>
            <a:xfrm>
              <a:off x="5507791" y="1979697"/>
              <a:ext cx="155929" cy="344513"/>
            </a:xfrm>
            <a:prstGeom prst="arc">
              <a:avLst>
                <a:gd name="adj1" fmla="val 4701907"/>
                <a:gd name="adj2" fmla="val 16465324"/>
              </a:avLst>
            </a:prstGeom>
            <a:solidFill>
              <a:srgbClr val="40404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88" name="Conector recto 131">
            <a:extLst>
              <a:ext uri="{FF2B5EF4-FFF2-40B4-BE49-F238E27FC236}">
                <a16:creationId xmlns:a16="http://schemas.microsoft.com/office/drawing/2014/main" id="{3DB1F354-0F04-EE42-8B42-3092F586539B}"/>
              </a:ext>
            </a:extLst>
          </p:cNvPr>
          <p:cNvCxnSpPr>
            <a:cxnSpLocks/>
            <a:stCxn id="73" idx="0"/>
            <a:endCxn id="3" idx="7"/>
          </p:cNvCxnSpPr>
          <p:nvPr/>
        </p:nvCxnSpPr>
        <p:spPr>
          <a:xfrm rot="16200000" flipH="1" flipV="1">
            <a:off x="4538650" y="2223335"/>
            <a:ext cx="290278" cy="1408590"/>
          </a:xfrm>
          <a:prstGeom prst="curvedConnector3">
            <a:avLst>
              <a:gd name="adj1" fmla="val -78752"/>
            </a:avLst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1CF42903-F02F-9B42-BDDB-84860E34C3DA}"/>
              </a:ext>
            </a:extLst>
          </p:cNvPr>
          <p:cNvSpPr/>
          <p:nvPr/>
        </p:nvSpPr>
        <p:spPr>
          <a:xfrm>
            <a:off x="5940152" y="4014685"/>
            <a:ext cx="476635" cy="468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Agrupar 725">
            <a:extLst>
              <a:ext uri="{FF2B5EF4-FFF2-40B4-BE49-F238E27FC236}">
                <a16:creationId xmlns:a16="http://schemas.microsoft.com/office/drawing/2014/main" id="{D5C6DC17-B591-7D40-BF48-2DBCC989A6C9}"/>
              </a:ext>
            </a:extLst>
          </p:cNvPr>
          <p:cNvGrpSpPr/>
          <p:nvPr/>
        </p:nvGrpSpPr>
        <p:grpSpPr>
          <a:xfrm rot="9013735">
            <a:off x="6092658" y="4125302"/>
            <a:ext cx="171623" cy="288032"/>
            <a:chOff x="5292080" y="1700808"/>
            <a:chExt cx="371640" cy="936104"/>
          </a:xfrm>
        </p:grpSpPr>
        <p:grpSp>
          <p:nvGrpSpPr>
            <p:cNvPr id="91" name="Agrupar 726">
              <a:extLst>
                <a:ext uri="{FF2B5EF4-FFF2-40B4-BE49-F238E27FC236}">
                  <a16:creationId xmlns:a16="http://schemas.microsoft.com/office/drawing/2014/main" id="{BED17616-8555-9347-8FF6-5F0046549FE4}"/>
                </a:ext>
              </a:extLst>
            </p:cNvPr>
            <p:cNvGrpSpPr/>
            <p:nvPr/>
          </p:nvGrpSpPr>
          <p:grpSpPr>
            <a:xfrm>
              <a:off x="5292080" y="1700808"/>
              <a:ext cx="360040" cy="936104"/>
              <a:chOff x="1115616" y="3573016"/>
              <a:chExt cx="445852" cy="720080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1BD35AC2-D09D-D641-9FB6-83E7DAC16717}"/>
                  </a:ext>
                </a:extLst>
              </p:cNvPr>
              <p:cNvCxnSpPr/>
              <p:nvPr/>
            </p:nvCxnSpPr>
            <p:spPr>
              <a:xfrm flipH="1">
                <a:off x="1115616" y="3573016"/>
                <a:ext cx="432048" cy="36004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448EAD84-C877-7541-BEA0-9E3DCF68E455}"/>
                  </a:ext>
                </a:extLst>
              </p:cNvPr>
              <p:cNvCxnSpPr/>
              <p:nvPr/>
            </p:nvCxnSpPr>
            <p:spPr>
              <a:xfrm flipH="1" flipV="1">
                <a:off x="1115616" y="3933056"/>
                <a:ext cx="432048" cy="36004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AF05FD5-5FA0-7248-9F83-DD7722AA45EA}"/>
                  </a:ext>
                </a:extLst>
              </p:cNvPr>
              <p:cNvSpPr/>
              <p:nvPr/>
            </p:nvSpPr>
            <p:spPr>
              <a:xfrm>
                <a:off x="1201428" y="3730836"/>
                <a:ext cx="360040" cy="432048"/>
              </a:xfrm>
              <a:prstGeom prst="arc">
                <a:avLst>
                  <a:gd name="adj1" fmla="val 15891086"/>
                  <a:gd name="adj2" fmla="val 502676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0B5B5588-FC20-D845-B5DD-2BBB19B5B17B}"/>
                </a:ext>
              </a:extLst>
            </p:cNvPr>
            <p:cNvSpPr/>
            <p:nvPr/>
          </p:nvSpPr>
          <p:spPr>
            <a:xfrm>
              <a:off x="5507791" y="1979697"/>
              <a:ext cx="155929" cy="344513"/>
            </a:xfrm>
            <a:prstGeom prst="arc">
              <a:avLst>
                <a:gd name="adj1" fmla="val 4701907"/>
                <a:gd name="adj2" fmla="val 16465324"/>
              </a:avLst>
            </a:prstGeom>
            <a:solidFill>
              <a:srgbClr val="40404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96" name="Conector recto 131">
            <a:extLst>
              <a:ext uri="{FF2B5EF4-FFF2-40B4-BE49-F238E27FC236}">
                <a16:creationId xmlns:a16="http://schemas.microsoft.com/office/drawing/2014/main" id="{53489E0D-19B3-DB4E-828F-85DF9F11C946}"/>
              </a:ext>
            </a:extLst>
          </p:cNvPr>
          <p:cNvCxnSpPr>
            <a:cxnSpLocks/>
            <a:stCxn id="72" idx="2"/>
            <a:endCxn id="89" idx="3"/>
          </p:cNvCxnSpPr>
          <p:nvPr/>
        </p:nvCxnSpPr>
        <p:spPr>
          <a:xfrm rot="5400000" flipH="1" flipV="1">
            <a:off x="4942639" y="3782005"/>
            <a:ext cx="434466" cy="1700163"/>
          </a:xfrm>
          <a:prstGeom prst="curvedConnector3">
            <a:avLst>
              <a:gd name="adj1" fmla="val -52616"/>
            </a:avLst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B67325-1C05-494E-BB8E-3CE428FC0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Comunicación con Web Workers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8D0F465-6056-3540-9B20-7959FBF9CC22}"/>
              </a:ext>
            </a:extLst>
          </p:cNvPr>
          <p:cNvGrpSpPr/>
          <p:nvPr/>
        </p:nvGrpSpPr>
        <p:grpSpPr>
          <a:xfrm>
            <a:off x="3030450" y="3329491"/>
            <a:ext cx="1333919" cy="933019"/>
            <a:chOff x="4506464" y="2420888"/>
            <a:chExt cx="1433687" cy="64633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DA8A68D-9E30-A94C-B6C1-32481AC2105A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B285096-18AF-EB4E-BA9A-3C2F32FC6D73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5713E00-B7EA-4B41-87ED-0DB71400F2F1}"/>
              </a:ext>
            </a:extLst>
          </p:cNvPr>
          <p:cNvGrpSpPr/>
          <p:nvPr/>
        </p:nvGrpSpPr>
        <p:grpSpPr>
          <a:xfrm>
            <a:off x="5507393" y="3333865"/>
            <a:ext cx="1333919" cy="933019"/>
            <a:chOff x="4506464" y="2420888"/>
            <a:chExt cx="1433687" cy="64633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F0D7DD1-C222-0A43-8495-AF31F698C8FE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7F2DF78-99CE-CA4C-B028-9AE0F815BD37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53D6C6C-DEE2-AE45-B302-053136DA4C9E}"/>
              </a:ext>
            </a:extLst>
          </p:cNvPr>
          <p:cNvSpPr/>
          <p:nvPr/>
        </p:nvSpPr>
        <p:spPr>
          <a:xfrm>
            <a:off x="2852594" y="3556093"/>
            <a:ext cx="382795" cy="14674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2BF02FE-CDC3-4D4B-8FF4-B0E7932EC3E1}"/>
              </a:ext>
            </a:extLst>
          </p:cNvPr>
          <p:cNvSpPr/>
          <p:nvPr/>
        </p:nvSpPr>
        <p:spPr>
          <a:xfrm>
            <a:off x="6649413" y="3525518"/>
            <a:ext cx="382795" cy="14674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1562EC03-4BC0-7849-9876-0D501D02397C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II. Modelo de Mensajes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F3CA68B-9199-9E44-8AA2-564565C4492E}"/>
              </a:ext>
            </a:extLst>
          </p:cNvPr>
          <p:cNvGrpSpPr/>
          <p:nvPr/>
        </p:nvGrpSpPr>
        <p:grpSpPr>
          <a:xfrm>
            <a:off x="4112477" y="3672266"/>
            <a:ext cx="1755667" cy="287397"/>
            <a:chOff x="3625575" y="5471399"/>
            <a:chExt cx="2077238" cy="200282"/>
          </a:xfrm>
        </p:grpSpPr>
        <p:sp>
          <p:nvSpPr>
            <p:cNvPr id="52" name="Rectángulo redondeado 51">
              <a:extLst>
                <a:ext uri="{FF2B5EF4-FFF2-40B4-BE49-F238E27FC236}">
                  <a16:creationId xmlns:a16="http://schemas.microsoft.com/office/drawing/2014/main" id="{EFD9B1F3-05BA-9F48-BD95-548467FB1E6F}"/>
                </a:ext>
              </a:extLst>
            </p:cNvPr>
            <p:cNvSpPr/>
            <p:nvPr/>
          </p:nvSpPr>
          <p:spPr>
            <a:xfrm>
              <a:off x="3625575" y="5471399"/>
              <a:ext cx="2077238" cy="200282"/>
            </a:xfrm>
            <a:prstGeom prst="roundRect">
              <a:avLst>
                <a:gd name="adj" fmla="val 50000"/>
              </a:avLst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3" name="Conector curvado 179">
              <a:extLst>
                <a:ext uri="{FF2B5EF4-FFF2-40B4-BE49-F238E27FC236}">
                  <a16:creationId xmlns:a16="http://schemas.microsoft.com/office/drawing/2014/main" id="{BB07CD90-5DAC-AE41-8FC7-FE2F08DBD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537" y="5671681"/>
              <a:ext cx="79050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curvado 179">
              <a:extLst>
                <a:ext uri="{FF2B5EF4-FFF2-40B4-BE49-F238E27FC236}">
                  <a16:creationId xmlns:a16="http://schemas.microsoft.com/office/drawing/2014/main" id="{0F28D664-BAB1-4C47-9C60-B448AE737FD3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57" y="5472673"/>
              <a:ext cx="79050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Agrupar 493">
            <a:extLst>
              <a:ext uri="{FF2B5EF4-FFF2-40B4-BE49-F238E27FC236}">
                <a16:creationId xmlns:a16="http://schemas.microsoft.com/office/drawing/2014/main" id="{DB51B71D-920A-DB44-896C-E92652C0C26B}"/>
              </a:ext>
            </a:extLst>
          </p:cNvPr>
          <p:cNvGrpSpPr/>
          <p:nvPr/>
        </p:nvGrpSpPr>
        <p:grpSpPr>
          <a:xfrm>
            <a:off x="4525885" y="3603995"/>
            <a:ext cx="226248" cy="136539"/>
            <a:chOff x="251520" y="3501008"/>
            <a:chExt cx="432048" cy="288032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9D948A23-E554-6A46-B6A1-8E0FF12E2F96}"/>
                </a:ext>
              </a:extLst>
            </p:cNvPr>
            <p:cNvSpPr/>
            <p:nvPr/>
          </p:nvSpPr>
          <p:spPr>
            <a:xfrm>
              <a:off x="251520" y="3501008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Triángulo isósceles 495">
              <a:extLst>
                <a:ext uri="{FF2B5EF4-FFF2-40B4-BE49-F238E27FC236}">
                  <a16:creationId xmlns:a16="http://schemas.microsoft.com/office/drawing/2014/main" id="{2C89BA63-C16A-C34C-AB88-2F558F2AFFC5}"/>
                </a:ext>
              </a:extLst>
            </p:cNvPr>
            <p:cNvSpPr/>
            <p:nvPr/>
          </p:nvSpPr>
          <p:spPr>
            <a:xfrm rot="10800000">
              <a:off x="251520" y="3501008"/>
              <a:ext cx="432048" cy="1440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Agrupar 493">
            <a:extLst>
              <a:ext uri="{FF2B5EF4-FFF2-40B4-BE49-F238E27FC236}">
                <a16:creationId xmlns:a16="http://schemas.microsoft.com/office/drawing/2014/main" id="{DA5E644D-A187-034D-B4C0-CC3A88E45A09}"/>
              </a:ext>
            </a:extLst>
          </p:cNvPr>
          <p:cNvGrpSpPr/>
          <p:nvPr/>
        </p:nvGrpSpPr>
        <p:grpSpPr>
          <a:xfrm>
            <a:off x="5226568" y="3879861"/>
            <a:ext cx="226248" cy="136539"/>
            <a:chOff x="251520" y="3501008"/>
            <a:chExt cx="432048" cy="288032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25E97977-62D8-A842-BEDE-8BD62D824926}"/>
                </a:ext>
              </a:extLst>
            </p:cNvPr>
            <p:cNvSpPr/>
            <p:nvPr/>
          </p:nvSpPr>
          <p:spPr>
            <a:xfrm>
              <a:off x="251520" y="3501008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riángulo isósceles 495">
              <a:extLst>
                <a:ext uri="{FF2B5EF4-FFF2-40B4-BE49-F238E27FC236}">
                  <a16:creationId xmlns:a16="http://schemas.microsoft.com/office/drawing/2014/main" id="{051DB3BE-C437-4D47-BE0C-2E037B7776EC}"/>
                </a:ext>
              </a:extLst>
            </p:cNvPr>
            <p:cNvSpPr/>
            <p:nvPr/>
          </p:nvSpPr>
          <p:spPr>
            <a:xfrm rot="10800000">
              <a:off x="251520" y="3501008"/>
              <a:ext cx="432048" cy="1440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1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B67325-1C05-494E-BB8E-3CE428FC0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Comunicación con Web Workers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8D0F465-6056-3540-9B20-7959FBF9CC22}"/>
              </a:ext>
            </a:extLst>
          </p:cNvPr>
          <p:cNvGrpSpPr/>
          <p:nvPr/>
        </p:nvGrpSpPr>
        <p:grpSpPr>
          <a:xfrm>
            <a:off x="3030450" y="3329491"/>
            <a:ext cx="1333919" cy="933019"/>
            <a:chOff x="4506464" y="2420888"/>
            <a:chExt cx="1433687" cy="64633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DA8A68D-9E30-A94C-B6C1-32481AC2105A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B285096-18AF-EB4E-BA9A-3C2F32FC6D73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5713E00-B7EA-4B41-87ED-0DB71400F2F1}"/>
              </a:ext>
            </a:extLst>
          </p:cNvPr>
          <p:cNvGrpSpPr/>
          <p:nvPr/>
        </p:nvGrpSpPr>
        <p:grpSpPr>
          <a:xfrm>
            <a:off x="5507393" y="3333865"/>
            <a:ext cx="1333919" cy="933019"/>
            <a:chOff x="4506464" y="2420888"/>
            <a:chExt cx="1433687" cy="64633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F0D7DD1-C222-0A43-8495-AF31F698C8FE}"/>
                </a:ext>
              </a:extLst>
            </p:cNvPr>
            <p:cNvSpPr/>
            <p:nvPr/>
          </p:nvSpPr>
          <p:spPr>
            <a:xfrm>
              <a:off x="4506464" y="2420888"/>
              <a:ext cx="1433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7F2DF78-99CE-CA4C-B028-9AE0F815BD37}"/>
                </a:ext>
              </a:extLst>
            </p:cNvPr>
            <p:cNvSpPr/>
            <p:nvPr/>
          </p:nvSpPr>
          <p:spPr>
            <a:xfrm>
              <a:off x="4564584" y="2505489"/>
              <a:ext cx="1316908" cy="498137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53D6C6C-DEE2-AE45-B302-053136DA4C9E}"/>
              </a:ext>
            </a:extLst>
          </p:cNvPr>
          <p:cNvSpPr/>
          <p:nvPr/>
        </p:nvSpPr>
        <p:spPr>
          <a:xfrm>
            <a:off x="2852594" y="3556093"/>
            <a:ext cx="382795" cy="14674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2BF02FE-CDC3-4D4B-8FF4-B0E7932EC3E1}"/>
              </a:ext>
            </a:extLst>
          </p:cNvPr>
          <p:cNvSpPr/>
          <p:nvPr/>
        </p:nvSpPr>
        <p:spPr>
          <a:xfrm>
            <a:off x="6649413" y="3525518"/>
            <a:ext cx="382795" cy="14674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1562EC03-4BC0-7849-9876-0D501D02397C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4145093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III. Modelo de Procedimientos</a:t>
            </a:r>
          </a:p>
        </p:txBody>
      </p:sp>
      <p:grpSp>
        <p:nvGrpSpPr>
          <p:cNvPr id="28" name="Agrupar 1243">
            <a:extLst>
              <a:ext uri="{FF2B5EF4-FFF2-40B4-BE49-F238E27FC236}">
                <a16:creationId xmlns:a16="http://schemas.microsoft.com/office/drawing/2014/main" id="{70769B24-79CE-3B45-BED3-1ABD752F5CAD}"/>
              </a:ext>
            </a:extLst>
          </p:cNvPr>
          <p:cNvGrpSpPr/>
          <p:nvPr/>
        </p:nvGrpSpPr>
        <p:grpSpPr>
          <a:xfrm rot="16200000" flipH="1" flipV="1">
            <a:off x="4805838" y="3337639"/>
            <a:ext cx="260085" cy="960798"/>
            <a:chOff x="5591199" y="4926688"/>
            <a:chExt cx="260085" cy="475895"/>
          </a:xfrm>
        </p:grpSpPr>
        <p:cxnSp>
          <p:nvCxnSpPr>
            <p:cNvPr id="29" name="Conector curvado 179">
              <a:extLst>
                <a:ext uri="{FF2B5EF4-FFF2-40B4-BE49-F238E27FC236}">
                  <a16:creationId xmlns:a16="http://schemas.microsoft.com/office/drawing/2014/main" id="{093FE509-9A25-3142-81CA-962A55DA9626}"/>
                </a:ext>
              </a:extLst>
            </p:cNvPr>
            <p:cNvCxnSpPr/>
            <p:nvPr/>
          </p:nvCxnSpPr>
          <p:spPr>
            <a:xfrm flipV="1">
              <a:off x="5591199" y="4926688"/>
              <a:ext cx="130042" cy="475894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curvado 179">
              <a:extLst>
                <a:ext uri="{FF2B5EF4-FFF2-40B4-BE49-F238E27FC236}">
                  <a16:creationId xmlns:a16="http://schemas.microsoft.com/office/drawing/2014/main" id="{C7DC227D-C217-9B4A-8434-B51B778245A1}"/>
                </a:ext>
              </a:extLst>
            </p:cNvPr>
            <p:cNvCxnSpPr/>
            <p:nvPr/>
          </p:nvCxnSpPr>
          <p:spPr>
            <a:xfrm>
              <a:off x="5764589" y="4926688"/>
              <a:ext cx="86695" cy="475895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bo 30">
            <a:extLst>
              <a:ext uri="{FF2B5EF4-FFF2-40B4-BE49-F238E27FC236}">
                <a16:creationId xmlns:a16="http://schemas.microsoft.com/office/drawing/2014/main" id="{CA4460C4-7B4F-2842-A8B5-78A2CA5F742F}"/>
              </a:ext>
            </a:extLst>
          </p:cNvPr>
          <p:cNvSpPr/>
          <p:nvPr/>
        </p:nvSpPr>
        <p:spPr>
          <a:xfrm>
            <a:off x="4568279" y="3622851"/>
            <a:ext cx="144016" cy="144016"/>
          </a:xfrm>
          <a:prstGeom prst="cube">
            <a:avLst/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bo 31">
            <a:extLst>
              <a:ext uri="{FF2B5EF4-FFF2-40B4-BE49-F238E27FC236}">
                <a16:creationId xmlns:a16="http://schemas.microsoft.com/office/drawing/2014/main" id="{74FDBD65-E539-1942-A50E-BC4094995365}"/>
              </a:ext>
            </a:extLst>
          </p:cNvPr>
          <p:cNvSpPr/>
          <p:nvPr/>
        </p:nvSpPr>
        <p:spPr>
          <a:xfrm>
            <a:off x="4935880" y="3818038"/>
            <a:ext cx="144016" cy="144016"/>
          </a:xfrm>
          <a:prstGeom prst="cube">
            <a:avLst/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31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323528" y="2132856"/>
            <a:ext cx="5040560" cy="504826"/>
          </a:xfrm>
        </p:spPr>
        <p:txBody>
          <a:bodyPr/>
          <a:lstStyle/>
          <a:p>
            <a:r>
              <a:rPr lang="es-ES" dirty="0"/>
              <a:t>Trabajando con Web Workers</a:t>
            </a:r>
          </a:p>
          <a:p>
            <a:endParaRPr lang="es-ES" sz="1100" dirty="0"/>
          </a:p>
          <a:p>
            <a:r>
              <a:rPr lang="es-ES" sz="1600" dirty="0"/>
              <a:t>Programación Concurrente en JavaScript 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0" y="6228020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>
                    <a:lumMod val="85000"/>
                  </a:schemeClr>
                </a:solidFill>
              </a:rPr>
              <a:t>Octubre</a:t>
            </a:r>
            <a:r>
              <a:rPr lang="es-ES_tradnl" sz="1800" b="1" dirty="0">
                <a:solidFill>
                  <a:schemeClr val="bg1">
                    <a:lumMod val="85000"/>
                  </a:schemeClr>
                </a:solidFill>
              </a:rPr>
              <a:t> 2021</a:t>
            </a:r>
          </a:p>
        </p:txBody>
      </p:sp>
      <p:pic>
        <p:nvPicPr>
          <p:cNvPr id="2" name="Imagen 1" descr="organizer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301208"/>
            <a:ext cx="2304256" cy="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98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59727</TotalTime>
  <Words>114</Words>
  <Application>Microsoft Macintosh PowerPoint</Application>
  <PresentationFormat>Presentación en pantalla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Wingdings 3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JJJ</dc:creator>
  <cp:lastModifiedBy>Javier Velez</cp:lastModifiedBy>
  <cp:revision>1732</cp:revision>
  <dcterms:created xsi:type="dcterms:W3CDTF">2010-09-03T02:51:36Z</dcterms:created>
  <dcterms:modified xsi:type="dcterms:W3CDTF">2021-10-28T16:06:16Z</dcterms:modified>
</cp:coreProperties>
</file>