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5" r:id="rId2"/>
    <p:sldId id="395" r:id="rId3"/>
    <p:sldId id="419" r:id="rId4"/>
    <p:sldId id="411" r:id="rId5"/>
    <p:sldId id="410" r:id="rId6"/>
    <p:sldId id="412" r:id="rId7"/>
    <p:sldId id="398" r:id="rId8"/>
    <p:sldId id="408" r:id="rId9"/>
    <p:sldId id="422" r:id="rId10"/>
    <p:sldId id="421" r:id="rId11"/>
    <p:sldId id="424" r:id="rId12"/>
    <p:sldId id="425" r:id="rId13"/>
    <p:sldId id="426" r:id="rId14"/>
    <p:sldId id="414" r:id="rId15"/>
    <p:sldId id="415" r:id="rId16"/>
    <p:sldId id="417" r:id="rId17"/>
    <p:sldId id="418" r:id="rId18"/>
    <p:sldId id="407" r:id="rId19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5" autoAdjust="0"/>
    <p:restoredTop sz="94164" autoAdjust="0"/>
  </p:normalViewPr>
  <p:slideViewPr>
    <p:cSldViewPr showGuides="1">
      <p:cViewPr varScale="1">
        <p:scale>
          <a:sx n="209" d="100"/>
          <a:sy n="209" d="100"/>
        </p:scale>
        <p:origin x="1624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C60-781D-1545-9A33-73C118756A91}" type="datetimeFigureOut">
              <a:rPr lang="es-ES" smtClean="0"/>
              <a:t>6/3/22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875A-CC7B-9443-A3E8-25B5ACA99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49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329F0A-B154-42E2-BAFE-3BCFF1CDA795}" type="datetimeFigureOut">
              <a:rPr lang="es-ES" smtClean="0"/>
              <a:pPr/>
              <a:t>6/3/22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BF01977-BEE0-4484-9ABD-194D5F0389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298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01977-BEE0-4484-9ABD-194D5F0389F7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81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01977-BEE0-4484-9ABD-194D5F0389F7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51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 rot="10800000">
            <a:off x="-29764" y="0"/>
            <a:ext cx="5868338" cy="686774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7 Marcador de texto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496" y="2709690"/>
            <a:ext cx="5730817" cy="357187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8" name="Marcador de texto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438" y="2132856"/>
            <a:ext cx="5724128" cy="504826"/>
          </a:xfrm>
          <a:prstGeom prst="rect">
            <a:avLst/>
          </a:prstGeom>
        </p:spPr>
        <p:txBody>
          <a:bodyPr vert="horz"/>
          <a:lstStyle>
            <a:lvl1pPr marL="0" indent="0" algn="ctr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42" name="5 CuadroTexto"/>
          <p:cNvSpPr txBox="1"/>
          <p:nvPr userDrawn="1"/>
        </p:nvSpPr>
        <p:spPr>
          <a:xfrm>
            <a:off x="14270" y="5229200"/>
            <a:ext cx="579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85000"/>
                  </a:schemeClr>
                </a:solidFill>
              </a:rPr>
              <a:t>Javier Vélez Reyes</a:t>
            </a:r>
          </a:p>
        </p:txBody>
      </p:sp>
      <p:sp>
        <p:nvSpPr>
          <p:cNvPr id="2" name="Rectángulo 1"/>
          <p:cNvSpPr/>
          <p:nvPr userDrawn="1"/>
        </p:nvSpPr>
        <p:spPr>
          <a:xfrm>
            <a:off x="0" y="5517232"/>
            <a:ext cx="57961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b="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_tradnl" sz="1400" b="0" i="1" dirty="0">
                <a:solidFill>
                  <a:schemeClr val="bg1"/>
                </a:solidFill>
              </a:rPr>
              <a:t>@javiervelezreye</a:t>
            </a:r>
            <a:endParaRPr lang="es-ES_tradnl" sz="1800" b="1" i="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400" b="0" i="1" dirty="0">
                <a:solidFill>
                  <a:schemeClr val="bg1"/>
                </a:solidFill>
              </a:rPr>
              <a:t>Javier.velez.reyes@gmail.com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357025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2996952"/>
            <a:ext cx="4860925" cy="1368152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9600" b="1" i="1" kern="1200" baseline="0" dirty="0" smtClean="0">
                <a:solidFill>
                  <a:srgbClr val="DCE6F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Parte I</a:t>
            </a:r>
          </a:p>
        </p:txBody>
      </p:sp>
      <p:sp>
        <p:nvSpPr>
          <p:cNvPr id="4" name="3 Rectángulo"/>
          <p:cNvSpPr/>
          <p:nvPr userDrawn="1"/>
        </p:nvSpPr>
        <p:spPr>
          <a:xfrm rot="5400000">
            <a:off x="3964793" y="-1964553"/>
            <a:ext cx="1214414" cy="9144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970396" y="4436529"/>
            <a:ext cx="7778068" cy="2304839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6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7" y="2709690"/>
            <a:ext cx="8640961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7" name="Marcador de texto 27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32856"/>
            <a:ext cx="8856984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6387307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Javier.velez.reyes@gmail.com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13953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7929586" y="0"/>
            <a:ext cx="1214414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1872989" cy="3780420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25000" b="0" i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18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1916832"/>
            <a:ext cx="5400600" cy="2412268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baseline="0" dirty="0" smtClean="0">
                <a:solidFill>
                  <a:srgbClr val="17375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2"/>
          </p:nvPr>
        </p:nvSpPr>
        <p:spPr>
          <a:xfrm>
            <a:off x="467544" y="5012361"/>
            <a:ext cx="5472608" cy="33855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</p:spPr>
        <p:txBody>
          <a:bodyPr wrap="square">
            <a:spAutoFit/>
          </a:bodyPr>
          <a:lstStyle>
            <a:lvl1pPr>
              <a:buFont typeface="Wingdings" charset="2"/>
              <a:buChar char="§"/>
              <a:def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just"/>
            <a:endParaRPr lang="es-ES" dirty="0"/>
          </a:p>
        </p:txBody>
      </p:sp>
      <p:sp>
        <p:nvSpPr>
          <p:cNvPr id="20" name="17 Marcador de texto"/>
          <p:cNvSpPr>
            <a:spLocks noGrp="1"/>
          </p:cNvSpPr>
          <p:nvPr userDrawn="1">
            <p:ph type="body" sz="quarter" idx="13" hasCustomPrompt="1"/>
          </p:nvPr>
        </p:nvSpPr>
        <p:spPr>
          <a:xfrm rot="16200000">
            <a:off x="5614692" y="3178398"/>
            <a:ext cx="6480720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1" name="Marcador de texto 27"/>
          <p:cNvSpPr>
            <a:spLocks noGrp="1"/>
          </p:cNvSpPr>
          <p:nvPr userDrawn="1">
            <p:ph type="body" sz="quarter" idx="14" hasCustomPrompt="1"/>
          </p:nvPr>
        </p:nvSpPr>
        <p:spPr>
          <a:xfrm rot="16200000">
            <a:off x="5039667" y="3176587"/>
            <a:ext cx="6624736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0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Javier.veler.reyes@gmail.com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26592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631653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836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556792"/>
            <a:ext cx="7056784" cy="35718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17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11560" y="1913979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1516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4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67544" y="1628800"/>
            <a:ext cx="8352928" cy="4680520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buFont typeface="Wingdings 3" pitchFamily="18" charset="2"/>
              <a:buChar char=""/>
              <a:defRPr lang="es-ES" sz="2000" dirty="0" smtClean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accent1">
                  <a:lumMod val="50000"/>
                </a:schemeClr>
              </a:buClr>
              <a:buFont typeface="Arial" pitchFamily="34" charset="0"/>
              <a:buChar char="›"/>
              <a:defRPr lang="es-ES" sz="1800" dirty="0" smtClean="0"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accent1">
                  <a:lumMod val="50000"/>
                </a:schemeClr>
              </a:buClr>
              <a:buFont typeface="Symbol" pitchFamily="18" charset="2"/>
              <a:buChar char=""/>
              <a:defRPr lang="es-ES" sz="1600" dirty="0" smtClean="0">
                <a:solidFill>
                  <a:schemeClr val="tx2">
                    <a:lumMod val="50000"/>
                  </a:schemeClr>
                </a:solidFill>
              </a:defRPr>
            </a:lvl3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1047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  <p:sldLayoutId id="2147483666" r:id="rId5"/>
    <p:sldLayoutId id="214748366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Trabajando con Web Workers</a:t>
            </a:r>
          </a:p>
          <a:p>
            <a:endParaRPr lang="es-ES" sz="1100" dirty="0"/>
          </a:p>
          <a:p>
            <a:r>
              <a:rPr lang="es-ES" sz="1600" dirty="0"/>
              <a:t>Programación Concurrente </a:t>
            </a:r>
            <a:r>
              <a:rPr lang="es-ES" sz="1600"/>
              <a:t>en JavaScript II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622802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Marzo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2022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Lógica de Coordinación</a:t>
            </a:r>
          </a:p>
        </p:txBody>
      </p:sp>
      <p:sp>
        <p:nvSpPr>
          <p:cNvPr id="181" name="Marcador de texto 4">
            <a:extLst>
              <a:ext uri="{FF2B5EF4-FFF2-40B4-BE49-F238E27FC236}">
                <a16:creationId xmlns:a16="http://schemas.microsoft.com/office/drawing/2014/main" id="{4E89F1C6-F78B-3640-B52E-4D645F1C409E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235998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del Problema</a:t>
            </a:r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7A173E95-37F6-A041-8B3B-8AB4322EBB99}"/>
              </a:ext>
            </a:extLst>
          </p:cNvPr>
          <p:cNvGrpSpPr/>
          <p:nvPr/>
        </p:nvGrpSpPr>
        <p:grpSpPr>
          <a:xfrm>
            <a:off x="1223966" y="2348880"/>
            <a:ext cx="1043777" cy="2959396"/>
            <a:chOff x="2167627" y="2597773"/>
            <a:chExt cx="991154" cy="1042624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DAD2A169-A864-E640-9360-B08CEE8EDD4C}"/>
                </a:ext>
              </a:extLst>
            </p:cNvPr>
            <p:cNvGrpSpPr/>
            <p:nvPr/>
          </p:nvGrpSpPr>
          <p:grpSpPr>
            <a:xfrm>
              <a:off x="2167627" y="2685085"/>
              <a:ext cx="991154" cy="955312"/>
              <a:chOff x="4160556" y="1159280"/>
              <a:chExt cx="991154" cy="955312"/>
            </a:xfrm>
          </p:grpSpPr>
          <p:grpSp>
            <p:nvGrpSpPr>
              <p:cNvPr id="109" name="Grupo 108">
                <a:extLst>
                  <a:ext uri="{FF2B5EF4-FFF2-40B4-BE49-F238E27FC236}">
                    <a16:creationId xmlns:a16="http://schemas.microsoft.com/office/drawing/2014/main" id="{615157BE-110F-1444-9AF0-A47DBD45838C}"/>
                  </a:ext>
                </a:extLst>
              </p:cNvPr>
              <p:cNvGrpSpPr/>
              <p:nvPr/>
            </p:nvGrpSpPr>
            <p:grpSpPr>
              <a:xfrm>
                <a:off x="4160556" y="1159280"/>
                <a:ext cx="686845" cy="955312"/>
                <a:chOff x="1907704" y="5301207"/>
                <a:chExt cx="686845" cy="495673"/>
              </a:xfrm>
            </p:grpSpPr>
            <p:cxnSp>
              <p:nvCxnSpPr>
                <p:cNvPr id="147" name="Conector recto 146">
                  <a:extLst>
                    <a:ext uri="{FF2B5EF4-FFF2-40B4-BE49-F238E27FC236}">
                      <a16:creationId xmlns:a16="http://schemas.microsoft.com/office/drawing/2014/main" id="{0B3AA186-E509-A24C-9A8D-55479F54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7704" y="5301207"/>
                  <a:ext cx="686845" cy="0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cto 147">
                  <a:extLst>
                    <a:ext uri="{FF2B5EF4-FFF2-40B4-BE49-F238E27FC236}">
                      <a16:creationId xmlns:a16="http://schemas.microsoft.com/office/drawing/2014/main" id="{ADA17CD4-50E3-DB44-99D8-983720FF0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07704" y="5301207"/>
                  <a:ext cx="0" cy="495673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00ACE1B6-C077-D34D-9A60-F22D080E8838}"/>
                  </a:ext>
                </a:extLst>
              </p:cNvPr>
              <p:cNvGrpSpPr/>
              <p:nvPr/>
            </p:nvGrpSpPr>
            <p:grpSpPr>
              <a:xfrm>
                <a:off x="4372762" y="1336448"/>
                <a:ext cx="778948" cy="625931"/>
                <a:chOff x="2146548" y="2862049"/>
                <a:chExt cx="778948" cy="625931"/>
              </a:xfrm>
            </p:grpSpPr>
            <p:sp>
              <p:nvSpPr>
                <p:cNvPr id="142" name="Marcador de texto 1">
                  <a:extLst>
                    <a:ext uri="{FF2B5EF4-FFF2-40B4-BE49-F238E27FC236}">
                      <a16:creationId xmlns:a16="http://schemas.microsoft.com/office/drawing/2014/main" id="{2FEC7100-DF93-F745-8305-5B2B340CA0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2862049"/>
                  <a:ext cx="774439" cy="93180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Bloqueo</a:t>
                  </a:r>
                </a:p>
              </p:txBody>
            </p:sp>
            <p:sp>
              <p:nvSpPr>
                <p:cNvPr id="143" name="Marcador de texto 1">
                  <a:extLst>
                    <a:ext uri="{FF2B5EF4-FFF2-40B4-BE49-F238E27FC236}">
                      <a16:creationId xmlns:a16="http://schemas.microsoft.com/office/drawing/2014/main" id="{67E687CC-EB03-514D-978A-B8B47538B7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3410024"/>
                  <a:ext cx="774439" cy="77956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Cesión</a:t>
                  </a:r>
                </a:p>
              </p:txBody>
            </p:sp>
            <p:sp>
              <p:nvSpPr>
                <p:cNvPr id="144" name="Marcador de texto 1">
                  <a:extLst>
                    <a:ext uri="{FF2B5EF4-FFF2-40B4-BE49-F238E27FC236}">
                      <a16:creationId xmlns:a16="http://schemas.microsoft.com/office/drawing/2014/main" id="{06D234E1-D4D7-3C4E-B2E6-A3B320BA3F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1057" y="3151807"/>
                  <a:ext cx="774439" cy="107851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Lectura</a:t>
                  </a:r>
                </a:p>
              </p:txBody>
            </p:sp>
          </p:grpSp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A41F62F3-0FA6-BE42-B8D1-4F8F664A880B}"/>
                  </a:ext>
                </a:extLst>
              </p:cNvPr>
              <p:cNvGrpSpPr/>
              <p:nvPr/>
            </p:nvGrpSpPr>
            <p:grpSpPr>
              <a:xfrm rot="16200000">
                <a:off x="4005124" y="1591459"/>
                <a:ext cx="750935" cy="102076"/>
                <a:chOff x="1280236" y="4770043"/>
                <a:chExt cx="1593088" cy="92856"/>
              </a:xfrm>
            </p:grpSpPr>
            <p:sp>
              <p:nvSpPr>
                <p:cNvPr id="118" name="Rectángulo 117">
                  <a:extLst>
                    <a:ext uri="{FF2B5EF4-FFF2-40B4-BE49-F238E27FC236}">
                      <a16:creationId xmlns:a16="http://schemas.microsoft.com/office/drawing/2014/main" id="{2C2D7F14-3C1E-AA45-8B04-FBE2A49AF3C0}"/>
                    </a:ext>
                  </a:extLst>
                </p:cNvPr>
                <p:cNvSpPr/>
                <p:nvPr/>
              </p:nvSpPr>
              <p:spPr>
                <a:xfrm>
                  <a:off x="1280236" y="4770043"/>
                  <a:ext cx="1593088" cy="92855"/>
                </a:xfrm>
                <a:prstGeom prst="rect">
                  <a:avLst/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1" name="Rectángulo 120">
                  <a:extLst>
                    <a:ext uri="{FF2B5EF4-FFF2-40B4-BE49-F238E27FC236}">
                      <a16:creationId xmlns:a16="http://schemas.microsoft.com/office/drawing/2014/main" id="{8BFE6453-A14D-4A4E-9140-60D10AD3C534}"/>
                    </a:ext>
                  </a:extLst>
                </p:cNvPr>
                <p:cNvSpPr/>
                <p:nvPr/>
              </p:nvSpPr>
              <p:spPr>
                <a:xfrm>
                  <a:off x="1716781" y="4770043"/>
                  <a:ext cx="674883" cy="92856"/>
                </a:xfrm>
                <a:prstGeom prst="rect">
                  <a:avLst/>
                </a:prstGeom>
                <a:solidFill>
                  <a:srgbClr val="FFC000">
                    <a:alpha val="39176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08" name="Marcador de texto 1">
              <a:extLst>
                <a:ext uri="{FF2B5EF4-FFF2-40B4-BE49-F238E27FC236}">
                  <a16:creationId xmlns:a16="http://schemas.microsoft.com/office/drawing/2014/main" id="{32378AC0-717D-4A45-A061-8A3C858334F4}"/>
                </a:ext>
              </a:extLst>
            </p:cNvPr>
            <p:cNvSpPr txBox="1">
              <a:spLocks/>
            </p:cNvSpPr>
            <p:nvPr/>
          </p:nvSpPr>
          <p:spPr>
            <a:xfrm>
              <a:off x="2167627" y="2597773"/>
              <a:ext cx="720080" cy="1039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200" i="1" dirty="0"/>
                <a:t>Reader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7897ADF-BBB2-3F40-9E0F-FE22B5515D23}"/>
              </a:ext>
            </a:extLst>
          </p:cNvPr>
          <p:cNvGrpSpPr/>
          <p:nvPr/>
        </p:nvGrpSpPr>
        <p:grpSpPr>
          <a:xfrm>
            <a:off x="2123728" y="2853848"/>
            <a:ext cx="2232248" cy="798249"/>
            <a:chOff x="1907704" y="3206815"/>
            <a:chExt cx="2232248" cy="798249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2878660E-0052-5D4C-AB91-AEF6249975FD}"/>
                </a:ext>
              </a:extLst>
            </p:cNvPr>
            <p:cNvGrpSpPr/>
            <p:nvPr/>
          </p:nvGrpSpPr>
          <p:grpSpPr>
            <a:xfrm>
              <a:off x="1907704" y="3265213"/>
              <a:ext cx="256059" cy="739851"/>
              <a:chOff x="1836767" y="2295644"/>
              <a:chExt cx="512118" cy="797723"/>
            </a:xfrm>
          </p:grpSpPr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FE61A446-E34D-204D-B724-4B4E935ED2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6767" y="2295644"/>
                <a:ext cx="502906" cy="3600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EAC82835-9654-3444-8C91-85DA43EECC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79" y="2733327"/>
                <a:ext cx="502906" cy="3600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Marcador de texto 1">
              <a:extLst>
                <a:ext uri="{FF2B5EF4-FFF2-40B4-BE49-F238E27FC236}">
                  <a16:creationId xmlns:a16="http://schemas.microsoft.com/office/drawing/2014/main" id="{27DF7700-A908-0C4E-AB68-4F3225EA8E45}"/>
                </a:ext>
              </a:extLst>
            </p:cNvPr>
            <p:cNvSpPr txBox="1">
              <a:spLocks/>
            </p:cNvSpPr>
            <p:nvPr/>
          </p:nvSpPr>
          <p:spPr>
            <a:xfrm>
              <a:off x="2165316" y="3206815"/>
              <a:ext cx="1575389" cy="2644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050" dirty="0"/>
                <a:t>Condiciones de Bloqueo</a:t>
              </a:r>
            </a:p>
          </p:txBody>
        </p:sp>
        <p:sp>
          <p:nvSpPr>
            <p:cNvPr id="193" name="Marcador de texto 1">
              <a:extLst>
                <a:ext uri="{FF2B5EF4-FFF2-40B4-BE49-F238E27FC236}">
                  <a16:creationId xmlns:a16="http://schemas.microsoft.com/office/drawing/2014/main" id="{A90118F8-FE79-374E-94DA-75909DF48865}"/>
                </a:ext>
              </a:extLst>
            </p:cNvPr>
            <p:cNvSpPr txBox="1">
              <a:spLocks/>
            </p:cNvSpPr>
            <p:nvPr/>
          </p:nvSpPr>
          <p:spPr>
            <a:xfrm>
              <a:off x="2233120" y="3465374"/>
              <a:ext cx="1906832" cy="2644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Font typeface="Wingdings" pitchFamily="2" charset="2"/>
                <a:buChar char="§"/>
              </a:pPr>
              <a:r>
                <a:rPr lang="es-ES" sz="9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rPr>
                <a:t> </a:t>
              </a: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rPr>
                <a:t>No esta ocupado</a:t>
              </a:r>
            </a:p>
            <a:p>
              <a:pPr marL="228600" indent="-228600">
                <a:buFont typeface="Wingdings" pitchFamily="2" charset="2"/>
                <a:buChar char="§"/>
              </a:pP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rPr>
                <a:t>No hay lectores en espera</a:t>
              </a:r>
            </a:p>
            <a:p>
              <a:pPr marL="228600" indent="-228600">
                <a:buFont typeface="Wingdings" pitchFamily="2" charset="2"/>
                <a:buChar char="§"/>
              </a:pP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rPr>
                <a:t>No hay escritores en espera</a:t>
              </a:r>
            </a:p>
            <a:p>
              <a:pPr marL="228600" indent="-228600">
                <a:buFont typeface="Wingdings" pitchFamily="2" charset="2"/>
                <a:buChar char="§"/>
              </a:pPr>
              <a:endParaRPr lang="es-ES" sz="1000" dirty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endParaRPr>
            </a:p>
            <a:p>
              <a:pPr marL="228600" indent="-228600">
                <a:buFont typeface="Wingdings" pitchFamily="2" charset="2"/>
                <a:buChar char="§"/>
              </a:pPr>
              <a:endParaRPr lang="es-ES" sz="900" dirty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endParaRPr>
            </a:p>
          </p:txBody>
        </p:sp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72672B3-4FE5-DA48-8F18-9D341864D208}"/>
              </a:ext>
            </a:extLst>
          </p:cNvPr>
          <p:cNvGrpSpPr/>
          <p:nvPr/>
        </p:nvGrpSpPr>
        <p:grpSpPr>
          <a:xfrm>
            <a:off x="2123728" y="4430575"/>
            <a:ext cx="2012020" cy="739851"/>
            <a:chOff x="1907704" y="3265213"/>
            <a:chExt cx="2012020" cy="739851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B5BAB6BE-E6F6-7346-88EC-030811C990F4}"/>
                </a:ext>
              </a:extLst>
            </p:cNvPr>
            <p:cNvGrpSpPr/>
            <p:nvPr/>
          </p:nvGrpSpPr>
          <p:grpSpPr>
            <a:xfrm>
              <a:off x="1907704" y="3265213"/>
              <a:ext cx="256059" cy="739851"/>
              <a:chOff x="1836767" y="2295644"/>
              <a:chExt cx="512118" cy="797723"/>
            </a:xfrm>
          </p:grpSpPr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132E1429-C152-9346-AF56-BB0893C9C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6767" y="2295644"/>
                <a:ext cx="502906" cy="3600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51A53CCB-A4AC-D540-80DF-90E6B68DE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79" y="2733327"/>
                <a:ext cx="502906" cy="3600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arcador de texto 1">
              <a:extLst>
                <a:ext uri="{FF2B5EF4-FFF2-40B4-BE49-F238E27FC236}">
                  <a16:creationId xmlns:a16="http://schemas.microsoft.com/office/drawing/2014/main" id="{A5D76B78-E06D-D344-83B4-93FAAC8E2B58}"/>
                </a:ext>
              </a:extLst>
            </p:cNvPr>
            <p:cNvSpPr txBox="1">
              <a:spLocks/>
            </p:cNvSpPr>
            <p:nvPr/>
          </p:nvSpPr>
          <p:spPr>
            <a:xfrm>
              <a:off x="2165316" y="3331845"/>
              <a:ext cx="1686604" cy="2644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050" dirty="0"/>
                <a:t>Condiciones de Desbloqueo</a:t>
              </a:r>
            </a:p>
          </p:txBody>
        </p:sp>
        <p:sp>
          <p:nvSpPr>
            <p:cNvPr id="203" name="Marcador de texto 1">
              <a:extLst>
                <a:ext uri="{FF2B5EF4-FFF2-40B4-BE49-F238E27FC236}">
                  <a16:creationId xmlns:a16="http://schemas.microsoft.com/office/drawing/2014/main" id="{07AEC43F-DC9E-934B-8A31-087E4F2997B0}"/>
                </a:ext>
              </a:extLst>
            </p:cNvPr>
            <p:cNvSpPr txBox="1">
              <a:spLocks/>
            </p:cNvSpPr>
            <p:nvPr/>
          </p:nvSpPr>
          <p:spPr>
            <a:xfrm>
              <a:off x="2233120" y="3590404"/>
              <a:ext cx="1686604" cy="2644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Font typeface="Wingdings" pitchFamily="2" charset="2"/>
                <a:buChar char="§"/>
              </a:pP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rPr>
                <a:t>Despertar a un lector</a:t>
              </a:r>
            </a:p>
            <a:p>
              <a:pPr marL="228600" indent="-228600">
                <a:buFont typeface="Wingdings" pitchFamily="2" charset="2"/>
                <a:buChar char="§"/>
              </a:pP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rPr>
                <a:t>Despertar a un escritor</a:t>
              </a:r>
            </a:p>
            <a:p>
              <a:pPr marL="0" indent="0"/>
              <a:endParaRPr lang="es-ES" sz="1000" dirty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endParaRP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CEF309A1-E37B-024C-8B8B-CB5C10F6199B}"/>
              </a:ext>
            </a:extLst>
          </p:cNvPr>
          <p:cNvGrpSpPr/>
          <p:nvPr/>
        </p:nvGrpSpPr>
        <p:grpSpPr>
          <a:xfrm rot="16200000">
            <a:off x="3660804" y="3816695"/>
            <a:ext cx="3595570" cy="227890"/>
            <a:chOff x="1991511" y="2238120"/>
            <a:chExt cx="4956753" cy="227890"/>
          </a:xfrm>
        </p:grpSpPr>
        <p:sp>
          <p:nvSpPr>
            <p:cNvPr id="213" name="Abrir corchete 212">
              <a:extLst>
                <a:ext uri="{FF2B5EF4-FFF2-40B4-BE49-F238E27FC236}">
                  <a16:creationId xmlns:a16="http://schemas.microsoft.com/office/drawing/2014/main" id="{A8B22236-A1BA-A046-9793-F21FBAC55A5C}"/>
                </a:ext>
              </a:extLst>
            </p:cNvPr>
            <p:cNvSpPr/>
            <p:nvPr/>
          </p:nvSpPr>
          <p:spPr>
            <a:xfrm rot="5400000">
              <a:off x="4423764" y="-58491"/>
              <a:ext cx="92248" cy="495675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Marcador de texto 1">
              <a:extLst>
                <a:ext uri="{FF2B5EF4-FFF2-40B4-BE49-F238E27FC236}">
                  <a16:creationId xmlns:a16="http://schemas.microsoft.com/office/drawing/2014/main" id="{19BAA1CC-135F-514B-8235-1D908A857B72}"/>
                </a:ext>
              </a:extLst>
            </p:cNvPr>
            <p:cNvSpPr txBox="1">
              <a:spLocks/>
            </p:cNvSpPr>
            <p:nvPr/>
          </p:nvSpPr>
          <p:spPr>
            <a:xfrm>
              <a:off x="3071708" y="2238120"/>
              <a:ext cx="2685335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100" dirty="0"/>
                <a:t>Competición &amp; Cooperación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0D5DE63-733C-404F-B8D0-3574B2B24243}"/>
              </a:ext>
            </a:extLst>
          </p:cNvPr>
          <p:cNvGrpSpPr/>
          <p:nvPr/>
        </p:nvGrpSpPr>
        <p:grpSpPr>
          <a:xfrm>
            <a:off x="5580112" y="2197868"/>
            <a:ext cx="1930600" cy="3530558"/>
            <a:chOff x="5940152" y="2197868"/>
            <a:chExt cx="1930600" cy="3530558"/>
          </a:xfrm>
        </p:grpSpPr>
        <p:sp>
          <p:nvSpPr>
            <p:cNvPr id="209" name="Abrir corchete 208">
              <a:extLst>
                <a:ext uri="{FF2B5EF4-FFF2-40B4-BE49-F238E27FC236}">
                  <a16:creationId xmlns:a16="http://schemas.microsoft.com/office/drawing/2014/main" id="{6D178469-EDC3-3548-8E9F-D917C50086DE}"/>
                </a:ext>
              </a:extLst>
            </p:cNvPr>
            <p:cNvSpPr/>
            <p:nvPr/>
          </p:nvSpPr>
          <p:spPr>
            <a:xfrm>
              <a:off x="6841600" y="2197868"/>
              <a:ext cx="92248" cy="108205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Abrir corchete 209">
              <a:extLst>
                <a:ext uri="{FF2B5EF4-FFF2-40B4-BE49-F238E27FC236}">
                  <a16:creationId xmlns:a16="http://schemas.microsoft.com/office/drawing/2014/main" id="{168F59EA-DE99-7344-9499-AC374E83A916}"/>
                </a:ext>
              </a:extLst>
            </p:cNvPr>
            <p:cNvSpPr/>
            <p:nvPr/>
          </p:nvSpPr>
          <p:spPr>
            <a:xfrm>
              <a:off x="6835616" y="3422122"/>
              <a:ext cx="92248" cy="108205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Abrir corchete 210">
              <a:extLst>
                <a:ext uri="{FF2B5EF4-FFF2-40B4-BE49-F238E27FC236}">
                  <a16:creationId xmlns:a16="http://schemas.microsoft.com/office/drawing/2014/main" id="{5D3CD4BF-3F4B-DA4B-B383-207DDD143886}"/>
                </a:ext>
              </a:extLst>
            </p:cNvPr>
            <p:cNvSpPr/>
            <p:nvPr/>
          </p:nvSpPr>
          <p:spPr>
            <a:xfrm>
              <a:off x="6835616" y="4646376"/>
              <a:ext cx="92248" cy="108205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Marcador de texto 1">
              <a:extLst>
                <a:ext uri="{FF2B5EF4-FFF2-40B4-BE49-F238E27FC236}">
                  <a16:creationId xmlns:a16="http://schemas.microsoft.com/office/drawing/2014/main" id="{5EFFD57E-24D2-894B-BAC2-9C9C1C256DAB}"/>
                </a:ext>
              </a:extLst>
            </p:cNvPr>
            <p:cNvSpPr txBox="1">
              <a:spLocks/>
            </p:cNvSpPr>
            <p:nvPr/>
          </p:nvSpPr>
          <p:spPr>
            <a:xfrm>
              <a:off x="5940152" y="2202452"/>
              <a:ext cx="877494" cy="2644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1050" dirty="0"/>
                <a:t>Criterios de Exclusión </a:t>
              </a:r>
            </a:p>
          </p:txBody>
        </p:sp>
        <p:sp>
          <p:nvSpPr>
            <p:cNvPr id="216" name="Marcador de texto 1">
              <a:extLst>
                <a:ext uri="{FF2B5EF4-FFF2-40B4-BE49-F238E27FC236}">
                  <a16:creationId xmlns:a16="http://schemas.microsoft.com/office/drawing/2014/main" id="{0CF34313-1A8A-C747-AE98-54461D6F44E4}"/>
                </a:ext>
              </a:extLst>
            </p:cNvPr>
            <p:cNvSpPr txBox="1">
              <a:spLocks/>
            </p:cNvSpPr>
            <p:nvPr/>
          </p:nvSpPr>
          <p:spPr>
            <a:xfrm>
              <a:off x="5940152" y="3422047"/>
              <a:ext cx="877494" cy="2644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1050" dirty="0"/>
                <a:t>Criterios de Vivacidad </a:t>
              </a:r>
            </a:p>
          </p:txBody>
        </p:sp>
        <p:sp>
          <p:nvSpPr>
            <p:cNvPr id="217" name="Marcador de texto 1">
              <a:extLst>
                <a:ext uri="{FF2B5EF4-FFF2-40B4-BE49-F238E27FC236}">
                  <a16:creationId xmlns:a16="http://schemas.microsoft.com/office/drawing/2014/main" id="{7EC7BC89-E34A-2748-BC99-521FDEF4CB96}"/>
                </a:ext>
              </a:extLst>
            </p:cNvPr>
            <p:cNvSpPr txBox="1">
              <a:spLocks/>
            </p:cNvSpPr>
            <p:nvPr/>
          </p:nvSpPr>
          <p:spPr>
            <a:xfrm>
              <a:off x="5940152" y="4717932"/>
              <a:ext cx="877494" cy="2644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1050" dirty="0"/>
                <a:t>Criterios de Prioridad </a:t>
              </a:r>
            </a:p>
          </p:txBody>
        </p:sp>
        <p:sp>
          <p:nvSpPr>
            <p:cNvPr id="218" name="Marcador de texto 1">
              <a:extLst>
                <a:ext uri="{FF2B5EF4-FFF2-40B4-BE49-F238E27FC236}">
                  <a16:creationId xmlns:a16="http://schemas.microsoft.com/office/drawing/2014/main" id="{310F3AC6-ECC3-5248-AE1D-D5BFF588B1C2}"/>
                </a:ext>
              </a:extLst>
            </p:cNvPr>
            <p:cNvSpPr txBox="1">
              <a:spLocks/>
            </p:cNvSpPr>
            <p:nvPr/>
          </p:nvSpPr>
          <p:spPr>
            <a:xfrm>
              <a:off x="6845836" y="2252358"/>
              <a:ext cx="1024916" cy="99380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1050" dirty="0"/>
                <a:t>Exclusion Mutual Total</a:t>
              </a:r>
            </a:p>
            <a:p>
              <a:pPr marL="0" indent="0" algn="r"/>
              <a:endParaRPr lang="es-ES" sz="1050" dirty="0"/>
            </a:p>
            <a:p>
              <a:pPr marL="0" indent="0" algn="r"/>
              <a:r>
                <a:rPr lang="es-ES" sz="1050" dirty="0"/>
                <a:t>Exclusión Mutua Parcial</a:t>
              </a:r>
            </a:p>
          </p:txBody>
        </p:sp>
        <p:sp>
          <p:nvSpPr>
            <p:cNvPr id="219" name="Marcador de texto 1">
              <a:extLst>
                <a:ext uri="{FF2B5EF4-FFF2-40B4-BE49-F238E27FC236}">
                  <a16:creationId xmlns:a16="http://schemas.microsoft.com/office/drawing/2014/main" id="{DBCBD256-EC8E-974A-AD61-09540D2EBADB}"/>
                </a:ext>
              </a:extLst>
            </p:cNvPr>
            <p:cNvSpPr txBox="1">
              <a:spLocks/>
            </p:cNvSpPr>
            <p:nvPr/>
          </p:nvSpPr>
          <p:spPr>
            <a:xfrm>
              <a:off x="6845836" y="3443304"/>
              <a:ext cx="1024916" cy="99380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1050" dirty="0"/>
                <a:t>Ausencia de Inanición</a:t>
              </a:r>
            </a:p>
            <a:p>
              <a:pPr marL="0" indent="0" algn="r"/>
              <a:endParaRPr lang="es-ES" sz="1050" dirty="0"/>
            </a:p>
            <a:p>
              <a:pPr marL="0" indent="0" algn="r"/>
              <a:r>
                <a:rPr lang="es-ES" sz="1050" dirty="0"/>
                <a:t>Ausencia de Interbloqueos</a:t>
              </a:r>
            </a:p>
          </p:txBody>
        </p:sp>
        <p:sp>
          <p:nvSpPr>
            <p:cNvPr id="220" name="Marcador de texto 1">
              <a:extLst>
                <a:ext uri="{FF2B5EF4-FFF2-40B4-BE49-F238E27FC236}">
                  <a16:creationId xmlns:a16="http://schemas.microsoft.com/office/drawing/2014/main" id="{4E7673B4-8D45-3948-8FE3-FDECF0C057BB}"/>
                </a:ext>
              </a:extLst>
            </p:cNvPr>
            <p:cNvSpPr txBox="1">
              <a:spLocks/>
            </p:cNvSpPr>
            <p:nvPr/>
          </p:nvSpPr>
          <p:spPr>
            <a:xfrm>
              <a:off x="6845836" y="4725144"/>
              <a:ext cx="1024916" cy="99380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1050" dirty="0"/>
                <a:t>Preservar el orden</a:t>
              </a:r>
            </a:p>
            <a:p>
              <a:pPr marL="0" indent="0" algn="r"/>
              <a:endParaRPr lang="es-ES" sz="1050" dirty="0"/>
            </a:p>
            <a:p>
              <a:pPr marL="0" indent="0" algn="r"/>
              <a:r>
                <a:rPr lang="es-ES" sz="1050" dirty="0"/>
                <a:t>Preservar la prioridad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089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Arquitectura de Coordinación</a:t>
            </a:r>
          </a:p>
        </p:txBody>
      </p:sp>
      <p:sp>
        <p:nvSpPr>
          <p:cNvPr id="181" name="Marcador de texto 4">
            <a:extLst>
              <a:ext uri="{FF2B5EF4-FFF2-40B4-BE49-F238E27FC236}">
                <a16:creationId xmlns:a16="http://schemas.microsoft.com/office/drawing/2014/main" id="{4E89F1C6-F78B-3640-B52E-4D645F1C409E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235998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del Problema</a:t>
            </a:r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7A173E95-37F6-A041-8B3B-8AB4322EBB99}"/>
              </a:ext>
            </a:extLst>
          </p:cNvPr>
          <p:cNvGrpSpPr/>
          <p:nvPr/>
        </p:nvGrpSpPr>
        <p:grpSpPr>
          <a:xfrm>
            <a:off x="1223966" y="2348880"/>
            <a:ext cx="1043777" cy="2959396"/>
            <a:chOff x="2167627" y="2597773"/>
            <a:chExt cx="991154" cy="1042624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DAD2A169-A864-E640-9360-B08CEE8EDD4C}"/>
                </a:ext>
              </a:extLst>
            </p:cNvPr>
            <p:cNvGrpSpPr/>
            <p:nvPr/>
          </p:nvGrpSpPr>
          <p:grpSpPr>
            <a:xfrm>
              <a:off x="2167627" y="2685085"/>
              <a:ext cx="991154" cy="955312"/>
              <a:chOff x="4160556" y="1159280"/>
              <a:chExt cx="991154" cy="955312"/>
            </a:xfrm>
          </p:grpSpPr>
          <p:grpSp>
            <p:nvGrpSpPr>
              <p:cNvPr id="109" name="Grupo 108">
                <a:extLst>
                  <a:ext uri="{FF2B5EF4-FFF2-40B4-BE49-F238E27FC236}">
                    <a16:creationId xmlns:a16="http://schemas.microsoft.com/office/drawing/2014/main" id="{615157BE-110F-1444-9AF0-A47DBD45838C}"/>
                  </a:ext>
                </a:extLst>
              </p:cNvPr>
              <p:cNvGrpSpPr/>
              <p:nvPr/>
            </p:nvGrpSpPr>
            <p:grpSpPr>
              <a:xfrm>
                <a:off x="4160556" y="1159280"/>
                <a:ext cx="686845" cy="955312"/>
                <a:chOff x="1907704" y="5301207"/>
                <a:chExt cx="686845" cy="495673"/>
              </a:xfrm>
            </p:grpSpPr>
            <p:cxnSp>
              <p:nvCxnSpPr>
                <p:cNvPr id="147" name="Conector recto 146">
                  <a:extLst>
                    <a:ext uri="{FF2B5EF4-FFF2-40B4-BE49-F238E27FC236}">
                      <a16:creationId xmlns:a16="http://schemas.microsoft.com/office/drawing/2014/main" id="{0B3AA186-E509-A24C-9A8D-55479F54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7704" y="5301207"/>
                  <a:ext cx="686845" cy="0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cto 147">
                  <a:extLst>
                    <a:ext uri="{FF2B5EF4-FFF2-40B4-BE49-F238E27FC236}">
                      <a16:creationId xmlns:a16="http://schemas.microsoft.com/office/drawing/2014/main" id="{ADA17CD4-50E3-DB44-99D8-983720FF0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07704" y="5301207"/>
                  <a:ext cx="0" cy="495673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00ACE1B6-C077-D34D-9A60-F22D080E8838}"/>
                  </a:ext>
                </a:extLst>
              </p:cNvPr>
              <p:cNvGrpSpPr/>
              <p:nvPr/>
            </p:nvGrpSpPr>
            <p:grpSpPr>
              <a:xfrm>
                <a:off x="4372762" y="1336448"/>
                <a:ext cx="778948" cy="625931"/>
                <a:chOff x="2146548" y="2862049"/>
                <a:chExt cx="778948" cy="625931"/>
              </a:xfrm>
            </p:grpSpPr>
            <p:sp>
              <p:nvSpPr>
                <p:cNvPr id="142" name="Marcador de texto 1">
                  <a:extLst>
                    <a:ext uri="{FF2B5EF4-FFF2-40B4-BE49-F238E27FC236}">
                      <a16:creationId xmlns:a16="http://schemas.microsoft.com/office/drawing/2014/main" id="{2FEC7100-DF93-F745-8305-5B2B340CA0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2862049"/>
                  <a:ext cx="774439" cy="93180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Bloqueo</a:t>
                  </a:r>
                </a:p>
              </p:txBody>
            </p:sp>
            <p:sp>
              <p:nvSpPr>
                <p:cNvPr id="143" name="Marcador de texto 1">
                  <a:extLst>
                    <a:ext uri="{FF2B5EF4-FFF2-40B4-BE49-F238E27FC236}">
                      <a16:creationId xmlns:a16="http://schemas.microsoft.com/office/drawing/2014/main" id="{67E687CC-EB03-514D-978A-B8B47538B7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3410024"/>
                  <a:ext cx="774439" cy="77956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Cesión</a:t>
                  </a:r>
                </a:p>
              </p:txBody>
            </p:sp>
            <p:sp>
              <p:nvSpPr>
                <p:cNvPr id="144" name="Marcador de texto 1">
                  <a:extLst>
                    <a:ext uri="{FF2B5EF4-FFF2-40B4-BE49-F238E27FC236}">
                      <a16:creationId xmlns:a16="http://schemas.microsoft.com/office/drawing/2014/main" id="{06D234E1-D4D7-3C4E-B2E6-A3B320BA3F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1057" y="3151807"/>
                  <a:ext cx="774439" cy="107851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Lectura</a:t>
                  </a:r>
                </a:p>
              </p:txBody>
            </p:sp>
          </p:grpSp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A41F62F3-0FA6-BE42-B8D1-4F8F664A880B}"/>
                  </a:ext>
                </a:extLst>
              </p:cNvPr>
              <p:cNvGrpSpPr/>
              <p:nvPr/>
            </p:nvGrpSpPr>
            <p:grpSpPr>
              <a:xfrm rot="16200000">
                <a:off x="4005124" y="1591459"/>
                <a:ext cx="750935" cy="102076"/>
                <a:chOff x="1280236" y="4770043"/>
                <a:chExt cx="1593088" cy="92856"/>
              </a:xfrm>
            </p:grpSpPr>
            <p:sp>
              <p:nvSpPr>
                <p:cNvPr id="118" name="Rectángulo 117">
                  <a:extLst>
                    <a:ext uri="{FF2B5EF4-FFF2-40B4-BE49-F238E27FC236}">
                      <a16:creationId xmlns:a16="http://schemas.microsoft.com/office/drawing/2014/main" id="{2C2D7F14-3C1E-AA45-8B04-FBE2A49AF3C0}"/>
                    </a:ext>
                  </a:extLst>
                </p:cNvPr>
                <p:cNvSpPr/>
                <p:nvPr/>
              </p:nvSpPr>
              <p:spPr>
                <a:xfrm>
                  <a:off x="1280236" y="4770043"/>
                  <a:ext cx="1593088" cy="92855"/>
                </a:xfrm>
                <a:prstGeom prst="rect">
                  <a:avLst/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1" name="Rectángulo 120">
                  <a:extLst>
                    <a:ext uri="{FF2B5EF4-FFF2-40B4-BE49-F238E27FC236}">
                      <a16:creationId xmlns:a16="http://schemas.microsoft.com/office/drawing/2014/main" id="{8BFE6453-A14D-4A4E-9140-60D10AD3C534}"/>
                    </a:ext>
                  </a:extLst>
                </p:cNvPr>
                <p:cNvSpPr/>
                <p:nvPr/>
              </p:nvSpPr>
              <p:spPr>
                <a:xfrm>
                  <a:off x="1716781" y="4770043"/>
                  <a:ext cx="674883" cy="92856"/>
                </a:xfrm>
                <a:prstGeom prst="rect">
                  <a:avLst/>
                </a:prstGeom>
                <a:solidFill>
                  <a:srgbClr val="FFC000">
                    <a:alpha val="39176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08" name="Marcador de texto 1">
              <a:extLst>
                <a:ext uri="{FF2B5EF4-FFF2-40B4-BE49-F238E27FC236}">
                  <a16:creationId xmlns:a16="http://schemas.microsoft.com/office/drawing/2014/main" id="{32378AC0-717D-4A45-A061-8A3C858334F4}"/>
                </a:ext>
              </a:extLst>
            </p:cNvPr>
            <p:cNvSpPr txBox="1">
              <a:spLocks/>
            </p:cNvSpPr>
            <p:nvPr/>
          </p:nvSpPr>
          <p:spPr>
            <a:xfrm>
              <a:off x="2167627" y="2597773"/>
              <a:ext cx="720080" cy="1039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200" i="1" dirty="0"/>
                <a:t>Reader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BD2A5BE-046C-3D45-A9E4-3AF1ED6FF60F}"/>
              </a:ext>
            </a:extLst>
          </p:cNvPr>
          <p:cNvGrpSpPr/>
          <p:nvPr/>
        </p:nvGrpSpPr>
        <p:grpSpPr>
          <a:xfrm>
            <a:off x="2261013" y="2976103"/>
            <a:ext cx="2743035" cy="2075300"/>
            <a:chOff x="2261013" y="2976103"/>
            <a:chExt cx="2743035" cy="2075300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2A345BC7-A668-C344-A3C8-C7F744B624C0}"/>
                </a:ext>
              </a:extLst>
            </p:cNvPr>
            <p:cNvGrpSpPr/>
            <p:nvPr/>
          </p:nvGrpSpPr>
          <p:grpSpPr>
            <a:xfrm>
              <a:off x="2743472" y="2976103"/>
              <a:ext cx="815556" cy="540126"/>
              <a:chOff x="2265841" y="2932747"/>
              <a:chExt cx="1213971" cy="761895"/>
            </a:xfrm>
          </p:grpSpPr>
          <p:grpSp>
            <p:nvGrpSpPr>
              <p:cNvPr id="111" name="Agrupar 1181">
                <a:extLst>
                  <a:ext uri="{FF2B5EF4-FFF2-40B4-BE49-F238E27FC236}">
                    <a16:creationId xmlns:a16="http://schemas.microsoft.com/office/drawing/2014/main" id="{8978CD40-3111-B446-9D25-18D4B10585C9}"/>
                  </a:ext>
                </a:extLst>
              </p:cNvPr>
              <p:cNvGrpSpPr/>
              <p:nvPr/>
            </p:nvGrpSpPr>
            <p:grpSpPr>
              <a:xfrm rot="5400000">
                <a:off x="2389345" y="2816619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12" name="Rectángulo 111">
                  <a:extLst>
                    <a:ext uri="{FF2B5EF4-FFF2-40B4-BE49-F238E27FC236}">
                      <a16:creationId xmlns:a16="http://schemas.microsoft.com/office/drawing/2014/main" id="{41101A22-A78A-544C-A3E5-3D4841574B89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16FCFE85-8F17-1F4B-8277-1A59C7937851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04BBDBF8-5ABA-D54E-8688-CEA9C43A9326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17" name="Agrupar 1181">
                <a:extLst>
                  <a:ext uri="{FF2B5EF4-FFF2-40B4-BE49-F238E27FC236}">
                    <a16:creationId xmlns:a16="http://schemas.microsoft.com/office/drawing/2014/main" id="{08AD9CFA-E865-2944-81AB-DB875444507D}"/>
                  </a:ext>
                </a:extLst>
              </p:cNvPr>
              <p:cNvGrpSpPr/>
              <p:nvPr/>
            </p:nvGrpSpPr>
            <p:grpSpPr>
              <a:xfrm rot="5400000">
                <a:off x="2381969" y="309388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19" name="Rectángulo 118">
                  <a:extLst>
                    <a:ext uri="{FF2B5EF4-FFF2-40B4-BE49-F238E27FC236}">
                      <a16:creationId xmlns:a16="http://schemas.microsoft.com/office/drawing/2014/main" id="{5FEE3CDD-127C-024A-8889-1EAE23529324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8D0A3E27-1768-B241-9435-031CDF592830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9CDB0B23-08F4-C742-BC4E-EA562658CC5F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23" name="Agrupar 1181">
                <a:extLst>
                  <a:ext uri="{FF2B5EF4-FFF2-40B4-BE49-F238E27FC236}">
                    <a16:creationId xmlns:a16="http://schemas.microsoft.com/office/drawing/2014/main" id="{C0B64A5F-D702-3E4D-88B2-B4DB569665D8}"/>
                  </a:ext>
                </a:extLst>
              </p:cNvPr>
              <p:cNvGrpSpPr/>
              <p:nvPr/>
            </p:nvGrpSpPr>
            <p:grpSpPr>
              <a:xfrm rot="5400000">
                <a:off x="2383361" y="337114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24" name="Rectángulo 123">
                  <a:extLst>
                    <a:ext uri="{FF2B5EF4-FFF2-40B4-BE49-F238E27FC236}">
                      <a16:creationId xmlns:a16="http://schemas.microsoft.com/office/drawing/2014/main" id="{67069971-FABA-2E4E-80E8-9BA07E682586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63D9B4BC-9ECA-254E-9CC5-8BB8F9A6499B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F455C3E0-FF89-7945-8A2D-7A414CC659EF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41" name="Grupo 140">
                <a:extLst>
                  <a:ext uri="{FF2B5EF4-FFF2-40B4-BE49-F238E27FC236}">
                    <a16:creationId xmlns:a16="http://schemas.microsoft.com/office/drawing/2014/main" id="{21D16AF6-DC7F-1B42-9D28-B19901586B1D}"/>
                  </a:ext>
                </a:extLst>
              </p:cNvPr>
              <p:cNvGrpSpPr/>
              <p:nvPr/>
            </p:nvGrpSpPr>
            <p:grpSpPr>
              <a:xfrm rot="10800000">
                <a:off x="2700952" y="3031087"/>
                <a:ext cx="408063" cy="567520"/>
                <a:chOff x="5735242" y="5331320"/>
                <a:chExt cx="502423" cy="567520"/>
              </a:xfrm>
            </p:grpSpPr>
            <p:cxnSp>
              <p:nvCxnSpPr>
                <p:cNvPr id="151" name="Conector recto 131">
                  <a:extLst>
                    <a:ext uri="{FF2B5EF4-FFF2-40B4-BE49-F238E27FC236}">
                      <a16:creationId xmlns:a16="http://schemas.microsoft.com/office/drawing/2014/main" id="{90AE4D55-866F-2B48-A6B9-81C89F170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86453" y="5354349"/>
                  <a:ext cx="3" cy="502421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ector recto 131">
                  <a:extLst>
                    <a:ext uri="{FF2B5EF4-FFF2-40B4-BE49-F238E27FC236}">
                      <a16:creationId xmlns:a16="http://schemas.microsoft.com/office/drawing/2014/main" id="{B796E3E5-79B6-AF4D-A683-010A8F3F0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869740" y="5196822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131">
                  <a:extLst>
                    <a:ext uri="{FF2B5EF4-FFF2-40B4-BE49-F238E27FC236}">
                      <a16:creationId xmlns:a16="http://schemas.microsoft.com/office/drawing/2014/main" id="{F3DAA225-9B87-A445-AB8E-C66F34055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869740" y="5540396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Agrupar 1181">
                <a:extLst>
                  <a:ext uri="{FF2B5EF4-FFF2-40B4-BE49-F238E27FC236}">
                    <a16:creationId xmlns:a16="http://schemas.microsoft.com/office/drawing/2014/main" id="{AA14C42D-605D-CC46-8C1B-F475A7221991}"/>
                  </a:ext>
                </a:extLst>
              </p:cNvPr>
              <p:cNvGrpSpPr/>
              <p:nvPr/>
            </p:nvGrpSpPr>
            <p:grpSpPr>
              <a:xfrm rot="5400000">
                <a:off x="3156311" y="3105795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61" name="Rectángulo 160">
                  <a:extLst>
                    <a:ext uri="{FF2B5EF4-FFF2-40B4-BE49-F238E27FC236}">
                      <a16:creationId xmlns:a16="http://schemas.microsoft.com/office/drawing/2014/main" id="{2E4B39D9-794D-D641-9457-C5724A24FAF4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2760CD39-417A-684F-B6CF-A5EDEEA99702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50E43A81-F587-7742-B442-9AED420DC19C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189" name="Abrir corchete 188">
              <a:extLst>
                <a:ext uri="{FF2B5EF4-FFF2-40B4-BE49-F238E27FC236}">
                  <a16:creationId xmlns:a16="http://schemas.microsoft.com/office/drawing/2014/main" id="{0E08325A-5F3A-B047-9A31-F4A17EEA621F}"/>
                </a:ext>
              </a:extLst>
            </p:cNvPr>
            <p:cNvSpPr/>
            <p:nvPr/>
          </p:nvSpPr>
          <p:spPr>
            <a:xfrm rot="10800000" flipV="1">
              <a:off x="3536921" y="3253731"/>
              <a:ext cx="257598" cy="1546154"/>
            </a:xfrm>
            <a:prstGeom prst="leftBracket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ángulo 197">
              <a:extLst>
                <a:ext uri="{FF2B5EF4-FFF2-40B4-BE49-F238E27FC236}">
                  <a16:creationId xmlns:a16="http://schemas.microsoft.com/office/drawing/2014/main" id="{51668845-8017-EC46-B6DA-ED2B02983EDE}"/>
                </a:ext>
              </a:extLst>
            </p:cNvPr>
            <p:cNvSpPr/>
            <p:nvPr/>
          </p:nvSpPr>
          <p:spPr>
            <a:xfrm rot="16200000">
              <a:off x="3585217" y="3929948"/>
              <a:ext cx="407611" cy="1257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1" name="Grupo 240">
              <a:extLst>
                <a:ext uri="{FF2B5EF4-FFF2-40B4-BE49-F238E27FC236}">
                  <a16:creationId xmlns:a16="http://schemas.microsoft.com/office/drawing/2014/main" id="{D903A254-333C-F648-8221-E4A309F99F77}"/>
                </a:ext>
              </a:extLst>
            </p:cNvPr>
            <p:cNvGrpSpPr/>
            <p:nvPr/>
          </p:nvGrpSpPr>
          <p:grpSpPr>
            <a:xfrm>
              <a:off x="2743472" y="4511277"/>
              <a:ext cx="815556" cy="540126"/>
              <a:chOff x="2265841" y="2932747"/>
              <a:chExt cx="1213971" cy="761895"/>
            </a:xfrm>
          </p:grpSpPr>
          <p:grpSp>
            <p:nvGrpSpPr>
              <p:cNvPr id="242" name="Agrupar 1181">
                <a:extLst>
                  <a:ext uri="{FF2B5EF4-FFF2-40B4-BE49-F238E27FC236}">
                    <a16:creationId xmlns:a16="http://schemas.microsoft.com/office/drawing/2014/main" id="{2D925314-180F-704A-A7EA-18F6B53360CA}"/>
                  </a:ext>
                </a:extLst>
              </p:cNvPr>
              <p:cNvGrpSpPr/>
              <p:nvPr/>
            </p:nvGrpSpPr>
            <p:grpSpPr>
              <a:xfrm rot="5400000">
                <a:off x="2389345" y="2816619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59" name="Rectángulo 258">
                  <a:extLst>
                    <a:ext uri="{FF2B5EF4-FFF2-40B4-BE49-F238E27FC236}">
                      <a16:creationId xmlns:a16="http://schemas.microsoft.com/office/drawing/2014/main" id="{525ABD60-B662-9448-B30F-58557B9E4F61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7F92E477-8DAC-8B45-A957-26CB593EA323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Elipse 260">
                  <a:extLst>
                    <a:ext uri="{FF2B5EF4-FFF2-40B4-BE49-F238E27FC236}">
                      <a16:creationId xmlns:a16="http://schemas.microsoft.com/office/drawing/2014/main" id="{7968CC05-AA08-B540-B295-0A2CFAF9ACCC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43" name="Agrupar 1181">
                <a:extLst>
                  <a:ext uri="{FF2B5EF4-FFF2-40B4-BE49-F238E27FC236}">
                    <a16:creationId xmlns:a16="http://schemas.microsoft.com/office/drawing/2014/main" id="{8F710BEC-FF06-8849-AC40-9843D51D98D8}"/>
                  </a:ext>
                </a:extLst>
              </p:cNvPr>
              <p:cNvGrpSpPr/>
              <p:nvPr/>
            </p:nvGrpSpPr>
            <p:grpSpPr>
              <a:xfrm rot="5400000">
                <a:off x="2381969" y="309388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56" name="Rectángulo 255">
                  <a:extLst>
                    <a:ext uri="{FF2B5EF4-FFF2-40B4-BE49-F238E27FC236}">
                      <a16:creationId xmlns:a16="http://schemas.microsoft.com/office/drawing/2014/main" id="{D8596A02-98B7-E745-AF01-289B92463582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Elipse 256">
                  <a:extLst>
                    <a:ext uri="{FF2B5EF4-FFF2-40B4-BE49-F238E27FC236}">
                      <a16:creationId xmlns:a16="http://schemas.microsoft.com/office/drawing/2014/main" id="{1A9494B8-81E8-C34E-AF7F-D9F45AE1CAEA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id="{54C95854-57CE-EA4F-979D-46514AEA8A35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44" name="Agrupar 1181">
                <a:extLst>
                  <a:ext uri="{FF2B5EF4-FFF2-40B4-BE49-F238E27FC236}">
                    <a16:creationId xmlns:a16="http://schemas.microsoft.com/office/drawing/2014/main" id="{353EC0B7-1E74-084D-901C-28EF16FDF516}"/>
                  </a:ext>
                </a:extLst>
              </p:cNvPr>
              <p:cNvGrpSpPr/>
              <p:nvPr/>
            </p:nvGrpSpPr>
            <p:grpSpPr>
              <a:xfrm rot="5400000">
                <a:off x="2383361" y="337114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53" name="Rectángulo 252">
                  <a:extLst>
                    <a:ext uri="{FF2B5EF4-FFF2-40B4-BE49-F238E27FC236}">
                      <a16:creationId xmlns:a16="http://schemas.microsoft.com/office/drawing/2014/main" id="{6DE231E3-9FD9-3342-9F5F-91BCB97EDF3B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030E3B18-9BB5-3F45-9045-977F0F58C19E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Elipse 254">
                  <a:extLst>
                    <a:ext uri="{FF2B5EF4-FFF2-40B4-BE49-F238E27FC236}">
                      <a16:creationId xmlns:a16="http://schemas.microsoft.com/office/drawing/2014/main" id="{3B45D3C3-BD56-3D4D-98EC-44EC2A2AEDA6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45" name="Grupo 244">
                <a:extLst>
                  <a:ext uri="{FF2B5EF4-FFF2-40B4-BE49-F238E27FC236}">
                    <a16:creationId xmlns:a16="http://schemas.microsoft.com/office/drawing/2014/main" id="{C384A0FD-BE54-5746-85D0-4132910DF93D}"/>
                  </a:ext>
                </a:extLst>
              </p:cNvPr>
              <p:cNvGrpSpPr/>
              <p:nvPr/>
            </p:nvGrpSpPr>
            <p:grpSpPr>
              <a:xfrm rot="10800000">
                <a:off x="2700952" y="3031087"/>
                <a:ext cx="408063" cy="567520"/>
                <a:chOff x="5735242" y="5331320"/>
                <a:chExt cx="502423" cy="567520"/>
              </a:xfrm>
            </p:grpSpPr>
            <p:cxnSp>
              <p:nvCxnSpPr>
                <p:cNvPr id="250" name="Conector recto 131">
                  <a:extLst>
                    <a:ext uri="{FF2B5EF4-FFF2-40B4-BE49-F238E27FC236}">
                      <a16:creationId xmlns:a16="http://schemas.microsoft.com/office/drawing/2014/main" id="{4B7C6C6B-2CA1-4F4E-9F2C-A2AECF70C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86453" y="5354349"/>
                  <a:ext cx="3" cy="502421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Conector recto 131">
                  <a:extLst>
                    <a:ext uri="{FF2B5EF4-FFF2-40B4-BE49-F238E27FC236}">
                      <a16:creationId xmlns:a16="http://schemas.microsoft.com/office/drawing/2014/main" id="{8FA5B729-2CFB-CC44-9DC5-6DB9DAB2B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869740" y="5196822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Conector recto 131">
                  <a:extLst>
                    <a:ext uri="{FF2B5EF4-FFF2-40B4-BE49-F238E27FC236}">
                      <a16:creationId xmlns:a16="http://schemas.microsoft.com/office/drawing/2014/main" id="{23D496CF-2946-A245-891F-65776A160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869740" y="5540396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Agrupar 1181">
                <a:extLst>
                  <a:ext uri="{FF2B5EF4-FFF2-40B4-BE49-F238E27FC236}">
                    <a16:creationId xmlns:a16="http://schemas.microsoft.com/office/drawing/2014/main" id="{2B5F2494-80E4-8F4F-ABD1-7B5C4AC496DA}"/>
                  </a:ext>
                </a:extLst>
              </p:cNvPr>
              <p:cNvGrpSpPr/>
              <p:nvPr/>
            </p:nvGrpSpPr>
            <p:grpSpPr>
              <a:xfrm rot="5400000">
                <a:off x="3156311" y="3105795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47" name="Rectángulo 246">
                  <a:extLst>
                    <a:ext uri="{FF2B5EF4-FFF2-40B4-BE49-F238E27FC236}">
                      <a16:creationId xmlns:a16="http://schemas.microsoft.com/office/drawing/2014/main" id="{9B359D48-5D49-BA48-BC8C-773B67DDEDED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2917F3B2-D5B2-6547-A94F-36C12DB4E886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Elipse 248">
                  <a:extLst>
                    <a:ext uri="{FF2B5EF4-FFF2-40B4-BE49-F238E27FC236}">
                      <a16:creationId xmlns:a16="http://schemas.microsoft.com/office/drawing/2014/main" id="{A737C1A2-BBE0-A74D-A2AF-F72C6CFE6559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cxnSp>
          <p:nvCxnSpPr>
            <p:cNvPr id="263" name="Conector recto 262">
              <a:extLst>
                <a:ext uri="{FF2B5EF4-FFF2-40B4-BE49-F238E27FC236}">
                  <a16:creationId xmlns:a16="http://schemas.microsoft.com/office/drawing/2014/main" id="{A943BF11-2ED9-0349-A6C8-1D500FF2628D}"/>
                </a:ext>
              </a:extLst>
            </p:cNvPr>
            <p:cNvCxnSpPr>
              <a:cxnSpLocks/>
            </p:cNvCxnSpPr>
            <p:nvPr/>
          </p:nvCxnSpPr>
          <p:spPr>
            <a:xfrm>
              <a:off x="2883252" y="3565771"/>
              <a:ext cx="0" cy="895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Marcador de texto 1">
              <a:extLst>
                <a:ext uri="{FF2B5EF4-FFF2-40B4-BE49-F238E27FC236}">
                  <a16:creationId xmlns:a16="http://schemas.microsoft.com/office/drawing/2014/main" id="{97112EE1-F826-4F4E-AE7D-7E4B0245BC49}"/>
                </a:ext>
              </a:extLst>
            </p:cNvPr>
            <p:cNvSpPr txBox="1">
              <a:spLocks/>
            </p:cNvSpPr>
            <p:nvPr/>
          </p:nvSpPr>
          <p:spPr>
            <a:xfrm>
              <a:off x="2261013" y="3798402"/>
              <a:ext cx="1208086" cy="401209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050" dirty="0"/>
                <a:t>Arquitectura de Coordinación</a:t>
              </a:r>
            </a:p>
          </p:txBody>
        </p:sp>
        <p:sp>
          <p:nvSpPr>
            <p:cNvPr id="265" name="Marcador de texto 1">
              <a:extLst>
                <a:ext uri="{FF2B5EF4-FFF2-40B4-BE49-F238E27FC236}">
                  <a16:creationId xmlns:a16="http://schemas.microsoft.com/office/drawing/2014/main" id="{DC550A10-3F67-2A4B-AFE7-F572B1CF2C5C}"/>
                </a:ext>
              </a:extLst>
            </p:cNvPr>
            <p:cNvSpPr txBox="1">
              <a:spLocks/>
            </p:cNvSpPr>
            <p:nvPr/>
          </p:nvSpPr>
          <p:spPr>
            <a:xfrm>
              <a:off x="4195509" y="3789040"/>
              <a:ext cx="808539" cy="247065"/>
            </a:xfrm>
            <a:prstGeom prst="rect">
              <a:avLst/>
            </a:prstGeom>
            <a:noFill/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050" dirty="0"/>
                <a:t>Sección Crítica</a:t>
              </a:r>
            </a:p>
          </p:txBody>
        </p: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559DE689-13D1-3F48-8345-76288FF20871}"/>
                </a:ext>
              </a:extLst>
            </p:cNvPr>
            <p:cNvCxnSpPr>
              <a:cxnSpLocks/>
            </p:cNvCxnSpPr>
            <p:nvPr/>
          </p:nvCxnSpPr>
          <p:spPr>
            <a:xfrm>
              <a:off x="3907477" y="3987337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8917F2E0-FDFA-A14F-960B-0CA89418E17D}"/>
              </a:ext>
            </a:extLst>
          </p:cNvPr>
          <p:cNvGrpSpPr/>
          <p:nvPr/>
        </p:nvGrpSpPr>
        <p:grpSpPr>
          <a:xfrm rot="16200000">
            <a:off x="3874417" y="3675100"/>
            <a:ext cx="3168344" cy="227890"/>
            <a:chOff x="1991511" y="2238120"/>
            <a:chExt cx="4956753" cy="227890"/>
          </a:xfrm>
        </p:grpSpPr>
        <p:sp>
          <p:nvSpPr>
            <p:cNvPr id="340" name="Abrir corchete 339">
              <a:extLst>
                <a:ext uri="{FF2B5EF4-FFF2-40B4-BE49-F238E27FC236}">
                  <a16:creationId xmlns:a16="http://schemas.microsoft.com/office/drawing/2014/main" id="{6CF0D745-0426-EC4B-AA5F-5A04D9C52617}"/>
                </a:ext>
              </a:extLst>
            </p:cNvPr>
            <p:cNvSpPr/>
            <p:nvPr/>
          </p:nvSpPr>
          <p:spPr>
            <a:xfrm rot="5400000">
              <a:off x="4423764" y="-58491"/>
              <a:ext cx="92248" cy="495675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Marcador de texto 1">
              <a:extLst>
                <a:ext uri="{FF2B5EF4-FFF2-40B4-BE49-F238E27FC236}">
                  <a16:creationId xmlns:a16="http://schemas.microsoft.com/office/drawing/2014/main" id="{C7DCA0E8-D2B9-C748-9D68-70C3B87D8CBD}"/>
                </a:ext>
              </a:extLst>
            </p:cNvPr>
            <p:cNvSpPr txBox="1">
              <a:spLocks/>
            </p:cNvSpPr>
            <p:nvPr/>
          </p:nvSpPr>
          <p:spPr>
            <a:xfrm>
              <a:off x="3343358" y="2238120"/>
              <a:ext cx="2131485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100" dirty="0"/>
                <a:t>Patrones de Bloqueo</a:t>
              </a:r>
            </a:p>
          </p:txBody>
        </p:sp>
      </p:grpSp>
      <p:sp>
        <p:nvSpPr>
          <p:cNvPr id="347" name="Marcador de texto 1">
            <a:extLst>
              <a:ext uri="{FF2B5EF4-FFF2-40B4-BE49-F238E27FC236}">
                <a16:creationId xmlns:a16="http://schemas.microsoft.com/office/drawing/2014/main" id="{AEF9FAE0-0A4E-1E42-B311-F3D462107B2A}"/>
              </a:ext>
            </a:extLst>
          </p:cNvPr>
          <p:cNvSpPr txBox="1">
            <a:spLocks/>
          </p:cNvSpPr>
          <p:nvPr/>
        </p:nvSpPr>
        <p:spPr>
          <a:xfrm>
            <a:off x="5791769" y="3438737"/>
            <a:ext cx="820217" cy="264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" sz="1050" dirty="0"/>
              <a:t>Bloqueo por Tipo</a:t>
            </a:r>
          </a:p>
        </p:txBody>
      </p: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DBFD9FF1-42D6-0D4E-917A-ABD91825D1BE}"/>
              </a:ext>
            </a:extLst>
          </p:cNvPr>
          <p:cNvGrpSpPr/>
          <p:nvPr/>
        </p:nvGrpSpPr>
        <p:grpSpPr>
          <a:xfrm>
            <a:off x="6705215" y="2357134"/>
            <a:ext cx="735241" cy="261610"/>
            <a:chOff x="5500524" y="2513181"/>
            <a:chExt cx="735241" cy="261610"/>
          </a:xfrm>
        </p:grpSpPr>
        <p:cxnSp>
          <p:nvCxnSpPr>
            <p:cNvPr id="353" name="Conector recto 131">
              <a:extLst>
                <a:ext uri="{FF2B5EF4-FFF2-40B4-BE49-F238E27FC236}">
                  <a16:creationId xmlns:a16="http://schemas.microsoft.com/office/drawing/2014/main" id="{1D5CF5A9-6509-2A49-B43B-AC7ACA7C0955}"/>
                </a:ext>
              </a:extLst>
            </p:cNvPr>
            <p:cNvCxnSpPr>
              <a:cxnSpLocks/>
              <a:stCxn id="357" idx="4"/>
            </p:cNvCxnSpPr>
            <p:nvPr/>
          </p:nvCxnSpPr>
          <p:spPr>
            <a:xfrm flipH="1">
              <a:off x="5500524" y="2643987"/>
              <a:ext cx="663234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4" name="Agrupar 1181">
              <a:extLst>
                <a:ext uri="{FF2B5EF4-FFF2-40B4-BE49-F238E27FC236}">
                  <a16:creationId xmlns:a16="http://schemas.microsoft.com/office/drawing/2014/main" id="{0D7D29D7-216A-9F49-93DA-D7A54CFECCAD}"/>
                </a:ext>
              </a:extLst>
            </p:cNvPr>
            <p:cNvGrpSpPr/>
            <p:nvPr/>
          </p:nvGrpSpPr>
          <p:grpSpPr>
            <a:xfrm rot="16200000">
              <a:off x="5912264" y="2424172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356" name="Rectángulo 355">
                <a:extLst>
                  <a:ext uri="{FF2B5EF4-FFF2-40B4-BE49-F238E27FC236}">
                    <a16:creationId xmlns:a16="http://schemas.microsoft.com/office/drawing/2014/main" id="{E60F9032-F151-764A-AE8D-43842499F6F9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id="{126FD7B1-6F78-A24A-AB9C-4BD724A9CDE8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id="{F2A33791-E1EA-B044-88B7-81831FEE0365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386C6D4D-EDFE-CB47-812A-561857E06272}"/>
                </a:ext>
              </a:extLst>
            </p:cNvPr>
            <p:cNvSpPr txBox="1"/>
            <p:nvPr/>
          </p:nvSpPr>
          <p:spPr>
            <a:xfrm>
              <a:off x="5520731" y="2513181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&gt;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899EADA1-F003-1240-B54D-FD4B78A94C31}"/>
              </a:ext>
            </a:extLst>
          </p:cNvPr>
          <p:cNvGrpSpPr/>
          <p:nvPr/>
        </p:nvGrpSpPr>
        <p:grpSpPr>
          <a:xfrm>
            <a:off x="6685008" y="3356992"/>
            <a:ext cx="2063456" cy="617478"/>
            <a:chOff x="5207565" y="3311917"/>
            <a:chExt cx="2063456" cy="617478"/>
          </a:xfrm>
        </p:grpSpPr>
        <p:grpSp>
          <p:nvGrpSpPr>
            <p:cNvPr id="360" name="Grupo 359">
              <a:extLst>
                <a:ext uri="{FF2B5EF4-FFF2-40B4-BE49-F238E27FC236}">
                  <a16:creationId xmlns:a16="http://schemas.microsoft.com/office/drawing/2014/main" id="{2A06A2D3-91FC-6F4F-A6E3-3D39ABE87AFD}"/>
                </a:ext>
              </a:extLst>
            </p:cNvPr>
            <p:cNvGrpSpPr/>
            <p:nvPr/>
          </p:nvGrpSpPr>
          <p:grpSpPr>
            <a:xfrm>
              <a:off x="6016512" y="3311917"/>
              <a:ext cx="735241" cy="261610"/>
              <a:chOff x="5500524" y="2513181"/>
              <a:chExt cx="735241" cy="261610"/>
            </a:xfrm>
          </p:grpSpPr>
          <p:cxnSp>
            <p:nvCxnSpPr>
              <p:cNvPr id="378" name="Conector recto 131">
                <a:extLst>
                  <a:ext uri="{FF2B5EF4-FFF2-40B4-BE49-F238E27FC236}">
                    <a16:creationId xmlns:a16="http://schemas.microsoft.com/office/drawing/2014/main" id="{F993BC75-E845-F842-A72E-4BC8BBB40FC5}"/>
                  </a:ext>
                </a:extLst>
              </p:cNvPr>
              <p:cNvCxnSpPr>
                <a:cxnSpLocks/>
                <a:stCxn id="382" idx="4"/>
              </p:cNvCxnSpPr>
              <p:nvPr/>
            </p:nvCxnSpPr>
            <p:spPr>
              <a:xfrm flipH="1">
                <a:off x="5500524" y="2643987"/>
                <a:ext cx="663234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Agrupar 1181">
                <a:extLst>
                  <a:ext uri="{FF2B5EF4-FFF2-40B4-BE49-F238E27FC236}">
                    <a16:creationId xmlns:a16="http://schemas.microsoft.com/office/drawing/2014/main" id="{8F85B96E-CA75-AE44-BA7A-72E89AF5C2A1}"/>
                  </a:ext>
                </a:extLst>
              </p:cNvPr>
              <p:cNvGrpSpPr/>
              <p:nvPr/>
            </p:nvGrpSpPr>
            <p:grpSpPr>
              <a:xfrm rot="16200000">
                <a:off x="5912264" y="2424172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81" name="Rectángulo 380">
                  <a:extLst>
                    <a:ext uri="{FF2B5EF4-FFF2-40B4-BE49-F238E27FC236}">
                      <a16:creationId xmlns:a16="http://schemas.microsoft.com/office/drawing/2014/main" id="{496A03A4-8BDD-3348-AD6B-55BE14AE19E6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82" name="Elipse 381">
                  <a:extLst>
                    <a:ext uri="{FF2B5EF4-FFF2-40B4-BE49-F238E27FC236}">
                      <a16:creationId xmlns:a16="http://schemas.microsoft.com/office/drawing/2014/main" id="{D196A732-6F0C-5F43-AA34-F0BAD5A3A5D4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0B971CC8-F48E-274B-AB2D-EBF35F716DA9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380" name="CuadroTexto 379">
                <a:extLst>
                  <a:ext uri="{FF2B5EF4-FFF2-40B4-BE49-F238E27FC236}">
                    <a16:creationId xmlns:a16="http://schemas.microsoft.com/office/drawing/2014/main" id="{219CDBE7-6905-804F-B8E6-1C10899B6908}"/>
                  </a:ext>
                </a:extLst>
              </p:cNvPr>
              <p:cNvSpPr txBox="1"/>
              <p:nvPr/>
            </p:nvSpPr>
            <p:spPr>
              <a:xfrm>
                <a:off x="5520731" y="251318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&gt;</a:t>
                </a:r>
              </a:p>
            </p:txBody>
          </p:sp>
        </p:grpSp>
        <p:grpSp>
          <p:nvGrpSpPr>
            <p:cNvPr id="361" name="Grupo 360">
              <a:extLst>
                <a:ext uri="{FF2B5EF4-FFF2-40B4-BE49-F238E27FC236}">
                  <a16:creationId xmlns:a16="http://schemas.microsoft.com/office/drawing/2014/main" id="{A4565A56-41E1-A849-8644-53A3A1665483}"/>
                </a:ext>
              </a:extLst>
            </p:cNvPr>
            <p:cNvGrpSpPr/>
            <p:nvPr/>
          </p:nvGrpSpPr>
          <p:grpSpPr>
            <a:xfrm>
              <a:off x="6016513" y="3667785"/>
              <a:ext cx="735241" cy="261610"/>
              <a:chOff x="5500524" y="2513181"/>
              <a:chExt cx="735241" cy="261610"/>
            </a:xfrm>
          </p:grpSpPr>
          <p:cxnSp>
            <p:nvCxnSpPr>
              <p:cNvPr id="372" name="Conector recto 131">
                <a:extLst>
                  <a:ext uri="{FF2B5EF4-FFF2-40B4-BE49-F238E27FC236}">
                    <a16:creationId xmlns:a16="http://schemas.microsoft.com/office/drawing/2014/main" id="{64DA31B5-090E-004B-9435-116692FEF890}"/>
                  </a:ext>
                </a:extLst>
              </p:cNvPr>
              <p:cNvCxnSpPr>
                <a:cxnSpLocks/>
                <a:stCxn id="376" idx="4"/>
              </p:cNvCxnSpPr>
              <p:nvPr/>
            </p:nvCxnSpPr>
            <p:spPr>
              <a:xfrm flipH="1">
                <a:off x="5500524" y="2643987"/>
                <a:ext cx="663234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Agrupar 1181">
                <a:extLst>
                  <a:ext uri="{FF2B5EF4-FFF2-40B4-BE49-F238E27FC236}">
                    <a16:creationId xmlns:a16="http://schemas.microsoft.com/office/drawing/2014/main" id="{6BA0598A-940E-7C4F-AAE5-E26E19BC5350}"/>
                  </a:ext>
                </a:extLst>
              </p:cNvPr>
              <p:cNvGrpSpPr/>
              <p:nvPr/>
            </p:nvGrpSpPr>
            <p:grpSpPr>
              <a:xfrm rot="16200000">
                <a:off x="5912264" y="2424172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75" name="Rectángulo 374">
                  <a:extLst>
                    <a:ext uri="{FF2B5EF4-FFF2-40B4-BE49-F238E27FC236}">
                      <a16:creationId xmlns:a16="http://schemas.microsoft.com/office/drawing/2014/main" id="{316CA816-2F24-3D47-9932-6F4672EF60C1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6" name="Elipse 375">
                  <a:extLst>
                    <a:ext uri="{FF2B5EF4-FFF2-40B4-BE49-F238E27FC236}">
                      <a16:creationId xmlns:a16="http://schemas.microsoft.com/office/drawing/2014/main" id="{2709AD9B-396D-454F-91F0-E2268BD69FF4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065E724B-1B16-5348-BDFB-80EE4C6E7E22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CB1269B4-6797-8647-BBBA-EEB9059FC5DD}"/>
                  </a:ext>
                </a:extLst>
              </p:cNvPr>
              <p:cNvSpPr txBox="1"/>
              <p:nvPr/>
            </p:nvSpPr>
            <p:spPr>
              <a:xfrm>
                <a:off x="5520731" y="251318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&gt;</a:t>
                </a:r>
              </a:p>
            </p:txBody>
          </p:sp>
        </p:grpSp>
        <p:sp>
          <p:nvSpPr>
            <p:cNvPr id="362" name="Abrir corchete 361">
              <a:extLst>
                <a:ext uri="{FF2B5EF4-FFF2-40B4-BE49-F238E27FC236}">
                  <a16:creationId xmlns:a16="http://schemas.microsoft.com/office/drawing/2014/main" id="{703771CC-01FD-5849-98C6-F3DB1EBD2E76}"/>
                </a:ext>
              </a:extLst>
            </p:cNvPr>
            <p:cNvSpPr/>
            <p:nvPr/>
          </p:nvSpPr>
          <p:spPr>
            <a:xfrm flipV="1">
              <a:off x="5719000" y="3442721"/>
              <a:ext cx="257598" cy="355671"/>
            </a:xfrm>
            <a:prstGeom prst="leftBracket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3" name="Grupo 362">
              <a:extLst>
                <a:ext uri="{FF2B5EF4-FFF2-40B4-BE49-F238E27FC236}">
                  <a16:creationId xmlns:a16="http://schemas.microsoft.com/office/drawing/2014/main" id="{8BC2B7C5-47FE-B944-9207-29873D14C534}"/>
                </a:ext>
              </a:extLst>
            </p:cNvPr>
            <p:cNvGrpSpPr/>
            <p:nvPr/>
          </p:nvGrpSpPr>
          <p:grpSpPr>
            <a:xfrm>
              <a:off x="5207565" y="3477812"/>
              <a:ext cx="735241" cy="261610"/>
              <a:chOff x="5500524" y="2513181"/>
              <a:chExt cx="735241" cy="261610"/>
            </a:xfrm>
          </p:grpSpPr>
          <p:cxnSp>
            <p:nvCxnSpPr>
              <p:cNvPr id="366" name="Conector recto 131">
                <a:extLst>
                  <a:ext uri="{FF2B5EF4-FFF2-40B4-BE49-F238E27FC236}">
                    <a16:creationId xmlns:a16="http://schemas.microsoft.com/office/drawing/2014/main" id="{DBE1EC73-01B3-5044-8250-6738A1DE36A8}"/>
                  </a:ext>
                </a:extLst>
              </p:cNvPr>
              <p:cNvCxnSpPr>
                <a:cxnSpLocks/>
                <a:stCxn id="370" idx="4"/>
              </p:cNvCxnSpPr>
              <p:nvPr/>
            </p:nvCxnSpPr>
            <p:spPr>
              <a:xfrm flipH="1">
                <a:off x="5500524" y="2643987"/>
                <a:ext cx="663234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7" name="Agrupar 1181">
                <a:extLst>
                  <a:ext uri="{FF2B5EF4-FFF2-40B4-BE49-F238E27FC236}">
                    <a16:creationId xmlns:a16="http://schemas.microsoft.com/office/drawing/2014/main" id="{4597B50B-26B1-EF42-B726-DAAD1592D4BE}"/>
                  </a:ext>
                </a:extLst>
              </p:cNvPr>
              <p:cNvGrpSpPr/>
              <p:nvPr/>
            </p:nvGrpSpPr>
            <p:grpSpPr>
              <a:xfrm rot="16200000">
                <a:off x="5912264" y="2424172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69" name="Rectángulo 368">
                  <a:extLst>
                    <a:ext uri="{FF2B5EF4-FFF2-40B4-BE49-F238E27FC236}">
                      <a16:creationId xmlns:a16="http://schemas.microsoft.com/office/drawing/2014/main" id="{4FC5CA9C-3216-6049-9B00-CBD8E73FA5C7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id="{92BBD1C7-4062-B949-AB57-E319F14590E4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BB10B289-90D9-9143-9B8C-BF11ADE374AE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368" name="CuadroTexto 367">
                <a:extLst>
                  <a:ext uri="{FF2B5EF4-FFF2-40B4-BE49-F238E27FC236}">
                    <a16:creationId xmlns:a16="http://schemas.microsoft.com/office/drawing/2014/main" id="{E489C8F7-EC76-DF4F-A583-4F0B8AE8F16A}"/>
                  </a:ext>
                </a:extLst>
              </p:cNvPr>
              <p:cNvSpPr txBox="1"/>
              <p:nvPr/>
            </p:nvSpPr>
            <p:spPr>
              <a:xfrm>
                <a:off x="5520731" y="251318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&gt;</a:t>
                </a:r>
              </a:p>
            </p:txBody>
          </p:sp>
        </p:grpSp>
        <p:sp>
          <p:nvSpPr>
            <p:cNvPr id="364" name="Marcador de texto 1">
              <a:extLst>
                <a:ext uri="{FF2B5EF4-FFF2-40B4-BE49-F238E27FC236}">
                  <a16:creationId xmlns:a16="http://schemas.microsoft.com/office/drawing/2014/main" id="{C71816A8-4534-BA4B-9D69-CC1F8489117E}"/>
                </a:ext>
              </a:extLst>
            </p:cNvPr>
            <p:cNvSpPr txBox="1">
              <a:spLocks/>
            </p:cNvSpPr>
            <p:nvPr/>
          </p:nvSpPr>
          <p:spPr>
            <a:xfrm>
              <a:off x="6714736" y="3312784"/>
              <a:ext cx="546373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800" dirty="0"/>
                <a:t>Readers</a:t>
              </a:r>
            </a:p>
          </p:txBody>
        </p:sp>
        <p:sp>
          <p:nvSpPr>
            <p:cNvPr id="365" name="Marcador de texto 1">
              <a:extLst>
                <a:ext uri="{FF2B5EF4-FFF2-40B4-BE49-F238E27FC236}">
                  <a16:creationId xmlns:a16="http://schemas.microsoft.com/office/drawing/2014/main" id="{2E371A67-ECD9-624E-B7F7-5D712EF4592D}"/>
                </a:ext>
              </a:extLst>
            </p:cNvPr>
            <p:cNvSpPr txBox="1">
              <a:spLocks/>
            </p:cNvSpPr>
            <p:nvPr/>
          </p:nvSpPr>
          <p:spPr>
            <a:xfrm>
              <a:off x="6751754" y="3675409"/>
              <a:ext cx="519267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800" dirty="0"/>
                <a:t>Writers</a:t>
              </a:r>
            </a:p>
          </p:txBody>
        </p:sp>
      </p:grpSp>
      <p:grpSp>
        <p:nvGrpSpPr>
          <p:cNvPr id="385" name="Grupo 384">
            <a:extLst>
              <a:ext uri="{FF2B5EF4-FFF2-40B4-BE49-F238E27FC236}">
                <a16:creationId xmlns:a16="http://schemas.microsoft.com/office/drawing/2014/main" id="{03942C48-EFCC-1349-B9D3-A9DC1102F9E0}"/>
              </a:ext>
            </a:extLst>
          </p:cNvPr>
          <p:cNvGrpSpPr/>
          <p:nvPr/>
        </p:nvGrpSpPr>
        <p:grpSpPr>
          <a:xfrm>
            <a:off x="7491367" y="4463534"/>
            <a:ext cx="735241" cy="261610"/>
            <a:chOff x="5500524" y="2513181"/>
            <a:chExt cx="735241" cy="261610"/>
          </a:xfrm>
        </p:grpSpPr>
        <p:cxnSp>
          <p:nvCxnSpPr>
            <p:cNvPr id="403" name="Conector recto 131">
              <a:extLst>
                <a:ext uri="{FF2B5EF4-FFF2-40B4-BE49-F238E27FC236}">
                  <a16:creationId xmlns:a16="http://schemas.microsoft.com/office/drawing/2014/main" id="{367E6336-C8DB-A947-AF8A-65AE625C9BA8}"/>
                </a:ext>
              </a:extLst>
            </p:cNvPr>
            <p:cNvCxnSpPr>
              <a:cxnSpLocks/>
              <a:stCxn id="407" idx="4"/>
            </p:cNvCxnSpPr>
            <p:nvPr/>
          </p:nvCxnSpPr>
          <p:spPr>
            <a:xfrm flipH="1">
              <a:off x="5500524" y="2643987"/>
              <a:ext cx="663234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4" name="Agrupar 1181">
              <a:extLst>
                <a:ext uri="{FF2B5EF4-FFF2-40B4-BE49-F238E27FC236}">
                  <a16:creationId xmlns:a16="http://schemas.microsoft.com/office/drawing/2014/main" id="{800E70F2-D65B-A44E-99EA-450FE0EBC59B}"/>
                </a:ext>
              </a:extLst>
            </p:cNvPr>
            <p:cNvGrpSpPr/>
            <p:nvPr/>
          </p:nvGrpSpPr>
          <p:grpSpPr>
            <a:xfrm rot="16200000">
              <a:off x="5912264" y="2424172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406" name="Rectángulo 405">
                <a:extLst>
                  <a:ext uri="{FF2B5EF4-FFF2-40B4-BE49-F238E27FC236}">
                    <a16:creationId xmlns:a16="http://schemas.microsoft.com/office/drawing/2014/main" id="{1EDC75F6-5EA0-124C-BFF1-D956FCDCE9D7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07" name="Elipse 406">
                <a:extLst>
                  <a:ext uri="{FF2B5EF4-FFF2-40B4-BE49-F238E27FC236}">
                    <a16:creationId xmlns:a16="http://schemas.microsoft.com/office/drawing/2014/main" id="{F7AB747E-CDE5-9B42-9348-8E6A19F9A11C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08" name="Elipse 407">
                <a:extLst>
                  <a:ext uri="{FF2B5EF4-FFF2-40B4-BE49-F238E27FC236}">
                    <a16:creationId xmlns:a16="http://schemas.microsoft.com/office/drawing/2014/main" id="{95137243-6798-5544-AA08-E3B617F1B3ED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6021BBE1-3335-B24F-B4AC-F61AA5FA2315}"/>
                </a:ext>
              </a:extLst>
            </p:cNvPr>
            <p:cNvSpPr txBox="1"/>
            <p:nvPr/>
          </p:nvSpPr>
          <p:spPr>
            <a:xfrm>
              <a:off x="5520731" y="2513181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&gt;</a:t>
              </a:r>
            </a:p>
          </p:txBody>
        </p:sp>
      </p:grpSp>
      <p:grpSp>
        <p:nvGrpSpPr>
          <p:cNvPr id="386" name="Grupo 385">
            <a:extLst>
              <a:ext uri="{FF2B5EF4-FFF2-40B4-BE49-F238E27FC236}">
                <a16:creationId xmlns:a16="http://schemas.microsoft.com/office/drawing/2014/main" id="{B8589D71-7896-444E-A3C7-CA017DF153E3}"/>
              </a:ext>
            </a:extLst>
          </p:cNvPr>
          <p:cNvGrpSpPr/>
          <p:nvPr/>
        </p:nvGrpSpPr>
        <p:grpSpPr>
          <a:xfrm>
            <a:off x="7491368" y="5183614"/>
            <a:ext cx="735241" cy="261610"/>
            <a:chOff x="5500524" y="2513181"/>
            <a:chExt cx="735241" cy="261610"/>
          </a:xfrm>
        </p:grpSpPr>
        <p:cxnSp>
          <p:nvCxnSpPr>
            <p:cNvPr id="397" name="Conector recto 131">
              <a:extLst>
                <a:ext uri="{FF2B5EF4-FFF2-40B4-BE49-F238E27FC236}">
                  <a16:creationId xmlns:a16="http://schemas.microsoft.com/office/drawing/2014/main" id="{0A5A7837-E4CB-724A-AD72-ECD3489B6330}"/>
                </a:ext>
              </a:extLst>
            </p:cNvPr>
            <p:cNvCxnSpPr>
              <a:cxnSpLocks/>
              <a:stCxn id="401" idx="4"/>
            </p:cNvCxnSpPr>
            <p:nvPr/>
          </p:nvCxnSpPr>
          <p:spPr>
            <a:xfrm flipH="1">
              <a:off x="5500524" y="2643987"/>
              <a:ext cx="663234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Agrupar 1181">
              <a:extLst>
                <a:ext uri="{FF2B5EF4-FFF2-40B4-BE49-F238E27FC236}">
                  <a16:creationId xmlns:a16="http://schemas.microsoft.com/office/drawing/2014/main" id="{3D3B0887-0021-0041-BA49-3F658FC1C349}"/>
                </a:ext>
              </a:extLst>
            </p:cNvPr>
            <p:cNvGrpSpPr/>
            <p:nvPr/>
          </p:nvGrpSpPr>
          <p:grpSpPr>
            <a:xfrm rot="16200000">
              <a:off x="5912264" y="2424172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400" name="Rectángulo 399">
                <a:extLst>
                  <a:ext uri="{FF2B5EF4-FFF2-40B4-BE49-F238E27FC236}">
                    <a16:creationId xmlns:a16="http://schemas.microsoft.com/office/drawing/2014/main" id="{36F55FC1-B735-5244-869E-27A1303EA1CD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01" name="Elipse 400">
                <a:extLst>
                  <a:ext uri="{FF2B5EF4-FFF2-40B4-BE49-F238E27FC236}">
                    <a16:creationId xmlns:a16="http://schemas.microsoft.com/office/drawing/2014/main" id="{82E5EC7E-4286-764D-9DB1-9CB65EFDD0B2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02" name="Elipse 401">
                <a:extLst>
                  <a:ext uri="{FF2B5EF4-FFF2-40B4-BE49-F238E27FC236}">
                    <a16:creationId xmlns:a16="http://schemas.microsoft.com/office/drawing/2014/main" id="{07593E82-36F0-F344-AB60-B3C6512FE1AD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9" name="CuadroTexto 398">
              <a:extLst>
                <a:ext uri="{FF2B5EF4-FFF2-40B4-BE49-F238E27FC236}">
                  <a16:creationId xmlns:a16="http://schemas.microsoft.com/office/drawing/2014/main" id="{301F3F61-B29F-4640-85D7-94F507D9C0D5}"/>
                </a:ext>
              </a:extLst>
            </p:cNvPr>
            <p:cNvSpPr txBox="1"/>
            <p:nvPr/>
          </p:nvSpPr>
          <p:spPr>
            <a:xfrm>
              <a:off x="5520731" y="2513181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&gt;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4200842-36DD-4F4C-81C2-B84A0FCB797D}"/>
              </a:ext>
            </a:extLst>
          </p:cNvPr>
          <p:cNvGrpSpPr/>
          <p:nvPr/>
        </p:nvGrpSpPr>
        <p:grpSpPr>
          <a:xfrm>
            <a:off x="6670597" y="4593951"/>
            <a:ext cx="769033" cy="720046"/>
            <a:chOff x="6876256" y="4419455"/>
            <a:chExt cx="769033" cy="720046"/>
          </a:xfrm>
        </p:grpSpPr>
        <p:sp>
          <p:nvSpPr>
            <p:cNvPr id="387" name="Abrir corchete 386">
              <a:extLst>
                <a:ext uri="{FF2B5EF4-FFF2-40B4-BE49-F238E27FC236}">
                  <a16:creationId xmlns:a16="http://schemas.microsoft.com/office/drawing/2014/main" id="{CC125648-8960-E949-A014-A3BB420C21A0}"/>
                </a:ext>
              </a:extLst>
            </p:cNvPr>
            <p:cNvSpPr/>
            <p:nvPr/>
          </p:nvSpPr>
          <p:spPr>
            <a:xfrm flipV="1">
              <a:off x="7387691" y="4419455"/>
              <a:ext cx="257598" cy="720046"/>
            </a:xfrm>
            <a:prstGeom prst="leftBracket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8" name="Grupo 387">
              <a:extLst>
                <a:ext uri="{FF2B5EF4-FFF2-40B4-BE49-F238E27FC236}">
                  <a16:creationId xmlns:a16="http://schemas.microsoft.com/office/drawing/2014/main" id="{02B7D9F3-699C-7E46-ADF2-541D9719E96C}"/>
                </a:ext>
              </a:extLst>
            </p:cNvPr>
            <p:cNvGrpSpPr/>
            <p:nvPr/>
          </p:nvGrpSpPr>
          <p:grpSpPr>
            <a:xfrm>
              <a:off x="6876256" y="4645793"/>
              <a:ext cx="735241" cy="261610"/>
              <a:chOff x="5500524" y="2513181"/>
              <a:chExt cx="735241" cy="261610"/>
            </a:xfrm>
          </p:grpSpPr>
          <p:cxnSp>
            <p:nvCxnSpPr>
              <p:cNvPr id="391" name="Conector recto 131">
                <a:extLst>
                  <a:ext uri="{FF2B5EF4-FFF2-40B4-BE49-F238E27FC236}">
                    <a16:creationId xmlns:a16="http://schemas.microsoft.com/office/drawing/2014/main" id="{7E923B38-121E-1640-B8B8-980FBC6ABC29}"/>
                  </a:ext>
                </a:extLst>
              </p:cNvPr>
              <p:cNvCxnSpPr>
                <a:cxnSpLocks/>
                <a:stCxn id="395" idx="4"/>
              </p:cNvCxnSpPr>
              <p:nvPr/>
            </p:nvCxnSpPr>
            <p:spPr>
              <a:xfrm flipH="1">
                <a:off x="5500524" y="2643987"/>
                <a:ext cx="663234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2" name="Agrupar 1181">
                <a:extLst>
                  <a:ext uri="{FF2B5EF4-FFF2-40B4-BE49-F238E27FC236}">
                    <a16:creationId xmlns:a16="http://schemas.microsoft.com/office/drawing/2014/main" id="{AFD3A756-A4B4-6A4C-968D-D17A79C18FAD}"/>
                  </a:ext>
                </a:extLst>
              </p:cNvPr>
              <p:cNvGrpSpPr/>
              <p:nvPr/>
            </p:nvGrpSpPr>
            <p:grpSpPr>
              <a:xfrm rot="16200000">
                <a:off x="5912264" y="2424172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94" name="Rectángulo 393">
                  <a:extLst>
                    <a:ext uri="{FF2B5EF4-FFF2-40B4-BE49-F238E27FC236}">
                      <a16:creationId xmlns:a16="http://schemas.microsoft.com/office/drawing/2014/main" id="{DF27DF59-1742-154D-BB99-2D41769B26BE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5" name="Elipse 394">
                  <a:extLst>
                    <a:ext uri="{FF2B5EF4-FFF2-40B4-BE49-F238E27FC236}">
                      <a16:creationId xmlns:a16="http://schemas.microsoft.com/office/drawing/2014/main" id="{939A3886-5AAD-4A4F-9F86-5CA15C2BB2D1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6" name="Elipse 395">
                  <a:extLst>
                    <a:ext uri="{FF2B5EF4-FFF2-40B4-BE49-F238E27FC236}">
                      <a16:creationId xmlns:a16="http://schemas.microsoft.com/office/drawing/2014/main" id="{1CB16B1E-B3F7-524C-A86B-B7DFC70A5555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393" name="CuadroTexto 392">
                <a:extLst>
                  <a:ext uri="{FF2B5EF4-FFF2-40B4-BE49-F238E27FC236}">
                    <a16:creationId xmlns:a16="http://schemas.microsoft.com/office/drawing/2014/main" id="{85B68A24-F53A-1E4E-8101-8D5B24F2DC82}"/>
                  </a:ext>
                </a:extLst>
              </p:cNvPr>
              <p:cNvSpPr txBox="1"/>
              <p:nvPr/>
            </p:nvSpPr>
            <p:spPr>
              <a:xfrm>
                <a:off x="5520731" y="251318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&gt;</a:t>
                </a:r>
              </a:p>
            </p:txBody>
          </p:sp>
        </p:grpSp>
      </p:grpSp>
      <p:sp>
        <p:nvSpPr>
          <p:cNvPr id="389" name="Marcador de texto 1">
            <a:extLst>
              <a:ext uri="{FF2B5EF4-FFF2-40B4-BE49-F238E27FC236}">
                <a16:creationId xmlns:a16="http://schemas.microsoft.com/office/drawing/2014/main" id="{9E7111C4-3DB1-2848-8A56-2A554078653F}"/>
              </a:ext>
            </a:extLst>
          </p:cNvPr>
          <p:cNvSpPr txBox="1">
            <a:spLocks/>
          </p:cNvSpPr>
          <p:nvPr/>
        </p:nvSpPr>
        <p:spPr>
          <a:xfrm>
            <a:off x="8189591" y="4506535"/>
            <a:ext cx="255199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C</a:t>
            </a:r>
          </a:p>
        </p:txBody>
      </p:sp>
      <p:sp>
        <p:nvSpPr>
          <p:cNvPr id="390" name="Marcador de texto 1">
            <a:extLst>
              <a:ext uri="{FF2B5EF4-FFF2-40B4-BE49-F238E27FC236}">
                <a16:creationId xmlns:a16="http://schemas.microsoft.com/office/drawing/2014/main" id="{63210599-7D64-4343-A682-BD38C263E413}"/>
              </a:ext>
            </a:extLst>
          </p:cNvPr>
          <p:cNvSpPr txBox="1">
            <a:spLocks/>
          </p:cNvSpPr>
          <p:nvPr/>
        </p:nvSpPr>
        <p:spPr>
          <a:xfrm>
            <a:off x="8189591" y="5229200"/>
            <a:ext cx="255199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A</a:t>
            </a:r>
          </a:p>
        </p:txBody>
      </p:sp>
      <p:sp>
        <p:nvSpPr>
          <p:cNvPr id="409" name="Marcador de texto 1">
            <a:extLst>
              <a:ext uri="{FF2B5EF4-FFF2-40B4-BE49-F238E27FC236}">
                <a16:creationId xmlns:a16="http://schemas.microsoft.com/office/drawing/2014/main" id="{38A6FF57-68D7-8D4C-99C6-F6FF4098B334}"/>
              </a:ext>
            </a:extLst>
          </p:cNvPr>
          <p:cNvSpPr txBox="1">
            <a:spLocks/>
          </p:cNvSpPr>
          <p:nvPr/>
        </p:nvSpPr>
        <p:spPr>
          <a:xfrm>
            <a:off x="5791769" y="2276872"/>
            <a:ext cx="820217" cy="264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" sz="1050" dirty="0"/>
              <a:t>Bloqueo por Orden</a:t>
            </a:r>
          </a:p>
        </p:txBody>
      </p:sp>
      <p:sp>
        <p:nvSpPr>
          <p:cNvPr id="410" name="Marcador de texto 1">
            <a:extLst>
              <a:ext uri="{FF2B5EF4-FFF2-40B4-BE49-F238E27FC236}">
                <a16:creationId xmlns:a16="http://schemas.microsoft.com/office/drawing/2014/main" id="{E3257134-96DF-A848-8441-77FA2F2143EC}"/>
              </a:ext>
            </a:extLst>
          </p:cNvPr>
          <p:cNvSpPr txBox="1">
            <a:spLocks/>
          </p:cNvSpPr>
          <p:nvPr/>
        </p:nvSpPr>
        <p:spPr>
          <a:xfrm>
            <a:off x="5750327" y="4798979"/>
            <a:ext cx="861659" cy="2862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" sz="1050" dirty="0"/>
              <a:t>Bloqueo por Prioridad </a:t>
            </a:r>
          </a:p>
        </p:txBody>
      </p: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7E6CF035-B435-024D-A3C3-591F1B11F683}"/>
              </a:ext>
            </a:extLst>
          </p:cNvPr>
          <p:cNvGrpSpPr/>
          <p:nvPr/>
        </p:nvGrpSpPr>
        <p:grpSpPr>
          <a:xfrm>
            <a:off x="7380312" y="4823574"/>
            <a:ext cx="864096" cy="261610"/>
            <a:chOff x="5371669" y="2513181"/>
            <a:chExt cx="864096" cy="261610"/>
          </a:xfrm>
        </p:grpSpPr>
        <p:cxnSp>
          <p:nvCxnSpPr>
            <p:cNvPr id="412" name="Conector recto 131">
              <a:extLst>
                <a:ext uri="{FF2B5EF4-FFF2-40B4-BE49-F238E27FC236}">
                  <a16:creationId xmlns:a16="http://schemas.microsoft.com/office/drawing/2014/main" id="{784B207A-1E31-8D4C-B1AC-AD521DAA11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1669" y="2640702"/>
              <a:ext cx="663425" cy="3285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Agrupar 1181">
              <a:extLst>
                <a:ext uri="{FF2B5EF4-FFF2-40B4-BE49-F238E27FC236}">
                  <a16:creationId xmlns:a16="http://schemas.microsoft.com/office/drawing/2014/main" id="{C19B8FDF-8EFA-1441-8B27-B211D176575A}"/>
                </a:ext>
              </a:extLst>
            </p:cNvPr>
            <p:cNvGrpSpPr/>
            <p:nvPr/>
          </p:nvGrpSpPr>
          <p:grpSpPr>
            <a:xfrm rot="16200000">
              <a:off x="5912264" y="2424172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415" name="Rectángulo 414">
                <a:extLst>
                  <a:ext uri="{FF2B5EF4-FFF2-40B4-BE49-F238E27FC236}">
                    <a16:creationId xmlns:a16="http://schemas.microsoft.com/office/drawing/2014/main" id="{563FBE59-BE00-F340-9FCD-EE1DF11FCAC1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16" name="Elipse 415">
                <a:extLst>
                  <a:ext uri="{FF2B5EF4-FFF2-40B4-BE49-F238E27FC236}">
                    <a16:creationId xmlns:a16="http://schemas.microsoft.com/office/drawing/2014/main" id="{23DDC4ED-3F3C-DA47-B827-4BC282D2E3B4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17" name="Elipse 416">
                <a:extLst>
                  <a:ext uri="{FF2B5EF4-FFF2-40B4-BE49-F238E27FC236}">
                    <a16:creationId xmlns:a16="http://schemas.microsoft.com/office/drawing/2014/main" id="{72D4B4A9-8919-D948-843B-0E4228746EF4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414" name="CuadroTexto 413">
              <a:extLst>
                <a:ext uri="{FF2B5EF4-FFF2-40B4-BE49-F238E27FC236}">
                  <a16:creationId xmlns:a16="http://schemas.microsoft.com/office/drawing/2014/main" id="{8F0BF0C4-29AB-1949-98B1-5D2EBBE0B87C}"/>
                </a:ext>
              </a:extLst>
            </p:cNvPr>
            <p:cNvSpPr txBox="1"/>
            <p:nvPr/>
          </p:nvSpPr>
          <p:spPr>
            <a:xfrm>
              <a:off x="5566807" y="2513181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&gt;</a:t>
              </a:r>
            </a:p>
          </p:txBody>
        </p:sp>
      </p:grpSp>
      <p:sp>
        <p:nvSpPr>
          <p:cNvPr id="418" name="Marcador de texto 1">
            <a:extLst>
              <a:ext uri="{FF2B5EF4-FFF2-40B4-BE49-F238E27FC236}">
                <a16:creationId xmlns:a16="http://schemas.microsoft.com/office/drawing/2014/main" id="{F7EB579A-F5AE-0248-9DF5-377AE8926761}"/>
              </a:ext>
            </a:extLst>
          </p:cNvPr>
          <p:cNvSpPr txBox="1">
            <a:spLocks/>
          </p:cNvSpPr>
          <p:nvPr/>
        </p:nvSpPr>
        <p:spPr>
          <a:xfrm>
            <a:off x="8189592" y="4849086"/>
            <a:ext cx="255198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B</a:t>
            </a:r>
          </a:p>
        </p:txBody>
      </p:sp>
      <p:cxnSp>
        <p:nvCxnSpPr>
          <p:cNvPr id="419" name="Conector recto 418">
            <a:extLst>
              <a:ext uri="{FF2B5EF4-FFF2-40B4-BE49-F238E27FC236}">
                <a16:creationId xmlns:a16="http://schemas.microsoft.com/office/drawing/2014/main" id="{B926B233-A559-0642-A354-D11E9F4400EA}"/>
              </a:ext>
            </a:extLst>
          </p:cNvPr>
          <p:cNvCxnSpPr>
            <a:cxnSpLocks/>
          </p:cNvCxnSpPr>
          <p:nvPr/>
        </p:nvCxnSpPr>
        <p:spPr>
          <a:xfrm flipV="1">
            <a:off x="2123728" y="2912246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419">
            <a:extLst>
              <a:ext uri="{FF2B5EF4-FFF2-40B4-BE49-F238E27FC236}">
                <a16:creationId xmlns:a16="http://schemas.microsoft.com/office/drawing/2014/main" id="{DC13CA6A-7480-284B-812B-9AF4DC4B3600}"/>
              </a:ext>
            </a:extLst>
          </p:cNvPr>
          <p:cNvCxnSpPr>
            <a:cxnSpLocks/>
          </p:cNvCxnSpPr>
          <p:nvPr/>
        </p:nvCxnSpPr>
        <p:spPr>
          <a:xfrm flipH="1" flipV="1">
            <a:off x="2128334" y="3318177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cto 420">
            <a:extLst>
              <a:ext uri="{FF2B5EF4-FFF2-40B4-BE49-F238E27FC236}">
                <a16:creationId xmlns:a16="http://schemas.microsoft.com/office/drawing/2014/main" id="{639F9F0B-656F-EE4E-9EB4-BBCF3347B45A}"/>
              </a:ext>
            </a:extLst>
          </p:cNvPr>
          <p:cNvCxnSpPr>
            <a:cxnSpLocks/>
          </p:cNvCxnSpPr>
          <p:nvPr/>
        </p:nvCxnSpPr>
        <p:spPr>
          <a:xfrm flipV="1">
            <a:off x="2123728" y="4430575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421">
            <a:extLst>
              <a:ext uri="{FF2B5EF4-FFF2-40B4-BE49-F238E27FC236}">
                <a16:creationId xmlns:a16="http://schemas.microsoft.com/office/drawing/2014/main" id="{A1E2AF64-847D-B249-A43A-5138D9D9DF41}"/>
              </a:ext>
            </a:extLst>
          </p:cNvPr>
          <p:cNvCxnSpPr>
            <a:cxnSpLocks/>
          </p:cNvCxnSpPr>
          <p:nvPr/>
        </p:nvCxnSpPr>
        <p:spPr>
          <a:xfrm flipH="1" flipV="1">
            <a:off x="2128334" y="4836506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7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id="{D4590E78-43D4-D34D-8D98-E77EC70C1CBB}"/>
              </a:ext>
            </a:extLst>
          </p:cNvPr>
          <p:cNvCxnSpPr>
            <a:cxnSpLocks/>
          </p:cNvCxnSpPr>
          <p:nvPr/>
        </p:nvCxnSpPr>
        <p:spPr>
          <a:xfrm>
            <a:off x="2883252" y="3565771"/>
            <a:ext cx="0" cy="89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Arquitectura de Coordinación</a:t>
            </a:r>
          </a:p>
        </p:txBody>
      </p:sp>
      <p:sp>
        <p:nvSpPr>
          <p:cNvPr id="181" name="Marcador de texto 4">
            <a:extLst>
              <a:ext uri="{FF2B5EF4-FFF2-40B4-BE49-F238E27FC236}">
                <a16:creationId xmlns:a16="http://schemas.microsoft.com/office/drawing/2014/main" id="{4E89F1C6-F78B-3640-B52E-4D645F1C409E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235998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del Problema</a:t>
            </a:r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7A173E95-37F6-A041-8B3B-8AB4322EBB99}"/>
              </a:ext>
            </a:extLst>
          </p:cNvPr>
          <p:cNvGrpSpPr/>
          <p:nvPr/>
        </p:nvGrpSpPr>
        <p:grpSpPr>
          <a:xfrm>
            <a:off x="1223966" y="2348880"/>
            <a:ext cx="1043777" cy="2959396"/>
            <a:chOff x="2167627" y="2597773"/>
            <a:chExt cx="991154" cy="1042624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DAD2A169-A864-E640-9360-B08CEE8EDD4C}"/>
                </a:ext>
              </a:extLst>
            </p:cNvPr>
            <p:cNvGrpSpPr/>
            <p:nvPr/>
          </p:nvGrpSpPr>
          <p:grpSpPr>
            <a:xfrm>
              <a:off x="2167627" y="2685085"/>
              <a:ext cx="991154" cy="955312"/>
              <a:chOff x="4160556" y="1159280"/>
              <a:chExt cx="991154" cy="955312"/>
            </a:xfrm>
          </p:grpSpPr>
          <p:grpSp>
            <p:nvGrpSpPr>
              <p:cNvPr id="109" name="Grupo 108">
                <a:extLst>
                  <a:ext uri="{FF2B5EF4-FFF2-40B4-BE49-F238E27FC236}">
                    <a16:creationId xmlns:a16="http://schemas.microsoft.com/office/drawing/2014/main" id="{615157BE-110F-1444-9AF0-A47DBD45838C}"/>
                  </a:ext>
                </a:extLst>
              </p:cNvPr>
              <p:cNvGrpSpPr/>
              <p:nvPr/>
            </p:nvGrpSpPr>
            <p:grpSpPr>
              <a:xfrm>
                <a:off x="4160556" y="1159280"/>
                <a:ext cx="686845" cy="955312"/>
                <a:chOff x="1907704" y="5301207"/>
                <a:chExt cx="686845" cy="495673"/>
              </a:xfrm>
            </p:grpSpPr>
            <p:cxnSp>
              <p:nvCxnSpPr>
                <p:cNvPr id="147" name="Conector recto 146">
                  <a:extLst>
                    <a:ext uri="{FF2B5EF4-FFF2-40B4-BE49-F238E27FC236}">
                      <a16:creationId xmlns:a16="http://schemas.microsoft.com/office/drawing/2014/main" id="{0B3AA186-E509-A24C-9A8D-55479F54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7704" y="5301207"/>
                  <a:ext cx="686845" cy="0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cto 147">
                  <a:extLst>
                    <a:ext uri="{FF2B5EF4-FFF2-40B4-BE49-F238E27FC236}">
                      <a16:creationId xmlns:a16="http://schemas.microsoft.com/office/drawing/2014/main" id="{ADA17CD4-50E3-DB44-99D8-983720FF0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07704" y="5301207"/>
                  <a:ext cx="0" cy="495673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00ACE1B6-C077-D34D-9A60-F22D080E8838}"/>
                  </a:ext>
                </a:extLst>
              </p:cNvPr>
              <p:cNvGrpSpPr/>
              <p:nvPr/>
            </p:nvGrpSpPr>
            <p:grpSpPr>
              <a:xfrm>
                <a:off x="4372762" y="1336448"/>
                <a:ext cx="778948" cy="625931"/>
                <a:chOff x="2146548" y="2862049"/>
                <a:chExt cx="778948" cy="625931"/>
              </a:xfrm>
            </p:grpSpPr>
            <p:sp>
              <p:nvSpPr>
                <p:cNvPr id="142" name="Marcador de texto 1">
                  <a:extLst>
                    <a:ext uri="{FF2B5EF4-FFF2-40B4-BE49-F238E27FC236}">
                      <a16:creationId xmlns:a16="http://schemas.microsoft.com/office/drawing/2014/main" id="{2FEC7100-DF93-F745-8305-5B2B340CA0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2862049"/>
                  <a:ext cx="774439" cy="93180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Bloqueo</a:t>
                  </a:r>
                </a:p>
              </p:txBody>
            </p:sp>
            <p:sp>
              <p:nvSpPr>
                <p:cNvPr id="143" name="Marcador de texto 1">
                  <a:extLst>
                    <a:ext uri="{FF2B5EF4-FFF2-40B4-BE49-F238E27FC236}">
                      <a16:creationId xmlns:a16="http://schemas.microsoft.com/office/drawing/2014/main" id="{67E687CC-EB03-514D-978A-B8B47538B7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3410024"/>
                  <a:ext cx="774439" cy="77956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Cesión</a:t>
                  </a:r>
                </a:p>
              </p:txBody>
            </p:sp>
            <p:sp>
              <p:nvSpPr>
                <p:cNvPr id="144" name="Marcador de texto 1">
                  <a:extLst>
                    <a:ext uri="{FF2B5EF4-FFF2-40B4-BE49-F238E27FC236}">
                      <a16:creationId xmlns:a16="http://schemas.microsoft.com/office/drawing/2014/main" id="{06D234E1-D4D7-3C4E-B2E6-A3B320BA3F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1057" y="3151807"/>
                  <a:ext cx="774439" cy="107851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1050" dirty="0"/>
                    <a:t>Lectura</a:t>
                  </a:r>
                </a:p>
              </p:txBody>
            </p:sp>
          </p:grpSp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A41F62F3-0FA6-BE42-B8D1-4F8F664A880B}"/>
                  </a:ext>
                </a:extLst>
              </p:cNvPr>
              <p:cNvGrpSpPr/>
              <p:nvPr/>
            </p:nvGrpSpPr>
            <p:grpSpPr>
              <a:xfrm rot="16200000">
                <a:off x="4005124" y="1591459"/>
                <a:ext cx="750935" cy="102076"/>
                <a:chOff x="1280236" y="4770043"/>
                <a:chExt cx="1593088" cy="92856"/>
              </a:xfrm>
            </p:grpSpPr>
            <p:sp>
              <p:nvSpPr>
                <p:cNvPr id="118" name="Rectángulo 117">
                  <a:extLst>
                    <a:ext uri="{FF2B5EF4-FFF2-40B4-BE49-F238E27FC236}">
                      <a16:creationId xmlns:a16="http://schemas.microsoft.com/office/drawing/2014/main" id="{2C2D7F14-3C1E-AA45-8B04-FBE2A49AF3C0}"/>
                    </a:ext>
                  </a:extLst>
                </p:cNvPr>
                <p:cNvSpPr/>
                <p:nvPr/>
              </p:nvSpPr>
              <p:spPr>
                <a:xfrm>
                  <a:off x="1280236" y="4770043"/>
                  <a:ext cx="1593088" cy="92855"/>
                </a:xfrm>
                <a:prstGeom prst="rect">
                  <a:avLst/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1" name="Rectángulo 120">
                  <a:extLst>
                    <a:ext uri="{FF2B5EF4-FFF2-40B4-BE49-F238E27FC236}">
                      <a16:creationId xmlns:a16="http://schemas.microsoft.com/office/drawing/2014/main" id="{8BFE6453-A14D-4A4E-9140-60D10AD3C534}"/>
                    </a:ext>
                  </a:extLst>
                </p:cNvPr>
                <p:cNvSpPr/>
                <p:nvPr/>
              </p:nvSpPr>
              <p:spPr>
                <a:xfrm>
                  <a:off x="1716781" y="4770043"/>
                  <a:ext cx="674883" cy="92856"/>
                </a:xfrm>
                <a:prstGeom prst="rect">
                  <a:avLst/>
                </a:prstGeom>
                <a:solidFill>
                  <a:srgbClr val="FFC000">
                    <a:alpha val="39176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08" name="Marcador de texto 1">
              <a:extLst>
                <a:ext uri="{FF2B5EF4-FFF2-40B4-BE49-F238E27FC236}">
                  <a16:creationId xmlns:a16="http://schemas.microsoft.com/office/drawing/2014/main" id="{32378AC0-717D-4A45-A061-8A3C858334F4}"/>
                </a:ext>
              </a:extLst>
            </p:cNvPr>
            <p:cNvSpPr txBox="1">
              <a:spLocks/>
            </p:cNvSpPr>
            <p:nvPr/>
          </p:nvSpPr>
          <p:spPr>
            <a:xfrm>
              <a:off x="2167627" y="2597773"/>
              <a:ext cx="720080" cy="1039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200" i="1" dirty="0"/>
                <a:t>Reader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BD2A5BE-046C-3D45-A9E4-3AF1ED6FF60F}"/>
              </a:ext>
            </a:extLst>
          </p:cNvPr>
          <p:cNvGrpSpPr/>
          <p:nvPr/>
        </p:nvGrpSpPr>
        <p:grpSpPr>
          <a:xfrm>
            <a:off x="2743472" y="2976103"/>
            <a:ext cx="1108448" cy="2075300"/>
            <a:chOff x="2743472" y="2976103"/>
            <a:chExt cx="1108448" cy="2075300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2A345BC7-A668-C344-A3C8-C7F744B624C0}"/>
                </a:ext>
              </a:extLst>
            </p:cNvPr>
            <p:cNvGrpSpPr/>
            <p:nvPr/>
          </p:nvGrpSpPr>
          <p:grpSpPr>
            <a:xfrm>
              <a:off x="2743472" y="2976103"/>
              <a:ext cx="815556" cy="540126"/>
              <a:chOff x="2265841" y="2932747"/>
              <a:chExt cx="1213971" cy="761895"/>
            </a:xfrm>
          </p:grpSpPr>
          <p:grpSp>
            <p:nvGrpSpPr>
              <p:cNvPr id="111" name="Agrupar 1181">
                <a:extLst>
                  <a:ext uri="{FF2B5EF4-FFF2-40B4-BE49-F238E27FC236}">
                    <a16:creationId xmlns:a16="http://schemas.microsoft.com/office/drawing/2014/main" id="{8978CD40-3111-B446-9D25-18D4B10585C9}"/>
                  </a:ext>
                </a:extLst>
              </p:cNvPr>
              <p:cNvGrpSpPr/>
              <p:nvPr/>
            </p:nvGrpSpPr>
            <p:grpSpPr>
              <a:xfrm rot="5400000">
                <a:off x="2389345" y="2816619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12" name="Rectángulo 111">
                  <a:extLst>
                    <a:ext uri="{FF2B5EF4-FFF2-40B4-BE49-F238E27FC236}">
                      <a16:creationId xmlns:a16="http://schemas.microsoft.com/office/drawing/2014/main" id="{41101A22-A78A-544C-A3E5-3D4841574B89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16FCFE85-8F17-1F4B-8277-1A59C7937851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04BBDBF8-5ABA-D54E-8688-CEA9C43A9326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17" name="Agrupar 1181">
                <a:extLst>
                  <a:ext uri="{FF2B5EF4-FFF2-40B4-BE49-F238E27FC236}">
                    <a16:creationId xmlns:a16="http://schemas.microsoft.com/office/drawing/2014/main" id="{08AD9CFA-E865-2944-81AB-DB875444507D}"/>
                  </a:ext>
                </a:extLst>
              </p:cNvPr>
              <p:cNvGrpSpPr/>
              <p:nvPr/>
            </p:nvGrpSpPr>
            <p:grpSpPr>
              <a:xfrm rot="5400000">
                <a:off x="2381969" y="309388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19" name="Rectángulo 118">
                  <a:extLst>
                    <a:ext uri="{FF2B5EF4-FFF2-40B4-BE49-F238E27FC236}">
                      <a16:creationId xmlns:a16="http://schemas.microsoft.com/office/drawing/2014/main" id="{5FEE3CDD-127C-024A-8889-1EAE23529324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8D0A3E27-1768-B241-9435-031CDF592830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9CDB0B23-08F4-C742-BC4E-EA562658CC5F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23" name="Agrupar 1181">
                <a:extLst>
                  <a:ext uri="{FF2B5EF4-FFF2-40B4-BE49-F238E27FC236}">
                    <a16:creationId xmlns:a16="http://schemas.microsoft.com/office/drawing/2014/main" id="{C0B64A5F-D702-3E4D-88B2-B4DB569665D8}"/>
                  </a:ext>
                </a:extLst>
              </p:cNvPr>
              <p:cNvGrpSpPr/>
              <p:nvPr/>
            </p:nvGrpSpPr>
            <p:grpSpPr>
              <a:xfrm rot="5400000">
                <a:off x="2383361" y="337114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24" name="Rectángulo 123">
                  <a:extLst>
                    <a:ext uri="{FF2B5EF4-FFF2-40B4-BE49-F238E27FC236}">
                      <a16:creationId xmlns:a16="http://schemas.microsoft.com/office/drawing/2014/main" id="{67069971-FABA-2E4E-80E8-9BA07E682586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63D9B4BC-9ECA-254E-9CC5-8BB8F9A6499B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F455C3E0-FF89-7945-8A2D-7A414CC659EF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41" name="Grupo 140">
                <a:extLst>
                  <a:ext uri="{FF2B5EF4-FFF2-40B4-BE49-F238E27FC236}">
                    <a16:creationId xmlns:a16="http://schemas.microsoft.com/office/drawing/2014/main" id="{21D16AF6-DC7F-1B42-9D28-B19901586B1D}"/>
                  </a:ext>
                </a:extLst>
              </p:cNvPr>
              <p:cNvGrpSpPr/>
              <p:nvPr/>
            </p:nvGrpSpPr>
            <p:grpSpPr>
              <a:xfrm rot="10800000">
                <a:off x="2700952" y="3031087"/>
                <a:ext cx="408063" cy="567520"/>
                <a:chOff x="5735242" y="5331320"/>
                <a:chExt cx="502423" cy="567520"/>
              </a:xfrm>
            </p:grpSpPr>
            <p:cxnSp>
              <p:nvCxnSpPr>
                <p:cNvPr id="151" name="Conector recto 131">
                  <a:extLst>
                    <a:ext uri="{FF2B5EF4-FFF2-40B4-BE49-F238E27FC236}">
                      <a16:creationId xmlns:a16="http://schemas.microsoft.com/office/drawing/2014/main" id="{90AE4D55-866F-2B48-A6B9-81C89F170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86453" y="5354349"/>
                  <a:ext cx="3" cy="502421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ector recto 131">
                  <a:extLst>
                    <a:ext uri="{FF2B5EF4-FFF2-40B4-BE49-F238E27FC236}">
                      <a16:creationId xmlns:a16="http://schemas.microsoft.com/office/drawing/2014/main" id="{B796E3E5-79B6-AF4D-A683-010A8F3F0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869740" y="5196822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131">
                  <a:extLst>
                    <a:ext uri="{FF2B5EF4-FFF2-40B4-BE49-F238E27FC236}">
                      <a16:creationId xmlns:a16="http://schemas.microsoft.com/office/drawing/2014/main" id="{F3DAA225-9B87-A445-AB8E-C66F34055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869740" y="5540396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Agrupar 1181">
                <a:extLst>
                  <a:ext uri="{FF2B5EF4-FFF2-40B4-BE49-F238E27FC236}">
                    <a16:creationId xmlns:a16="http://schemas.microsoft.com/office/drawing/2014/main" id="{AA14C42D-605D-CC46-8C1B-F475A7221991}"/>
                  </a:ext>
                </a:extLst>
              </p:cNvPr>
              <p:cNvGrpSpPr/>
              <p:nvPr/>
            </p:nvGrpSpPr>
            <p:grpSpPr>
              <a:xfrm rot="5400000">
                <a:off x="3156311" y="3105795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61" name="Rectángulo 160">
                  <a:extLst>
                    <a:ext uri="{FF2B5EF4-FFF2-40B4-BE49-F238E27FC236}">
                      <a16:creationId xmlns:a16="http://schemas.microsoft.com/office/drawing/2014/main" id="{2E4B39D9-794D-D641-9457-C5724A24FAF4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2760CD39-417A-684F-B6CF-A5EDEEA99702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50E43A81-F587-7742-B442-9AED420DC19C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189" name="Abrir corchete 188">
              <a:extLst>
                <a:ext uri="{FF2B5EF4-FFF2-40B4-BE49-F238E27FC236}">
                  <a16:creationId xmlns:a16="http://schemas.microsoft.com/office/drawing/2014/main" id="{0E08325A-5F3A-B047-9A31-F4A17EEA621F}"/>
                </a:ext>
              </a:extLst>
            </p:cNvPr>
            <p:cNvSpPr/>
            <p:nvPr/>
          </p:nvSpPr>
          <p:spPr>
            <a:xfrm rot="10800000" flipV="1">
              <a:off x="3536921" y="3253731"/>
              <a:ext cx="257598" cy="1546154"/>
            </a:xfrm>
            <a:prstGeom prst="leftBracket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ángulo 197">
              <a:extLst>
                <a:ext uri="{FF2B5EF4-FFF2-40B4-BE49-F238E27FC236}">
                  <a16:creationId xmlns:a16="http://schemas.microsoft.com/office/drawing/2014/main" id="{51668845-8017-EC46-B6DA-ED2B02983EDE}"/>
                </a:ext>
              </a:extLst>
            </p:cNvPr>
            <p:cNvSpPr/>
            <p:nvPr/>
          </p:nvSpPr>
          <p:spPr>
            <a:xfrm rot="16200000">
              <a:off x="3585217" y="3929948"/>
              <a:ext cx="407611" cy="1257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1" name="Grupo 240">
              <a:extLst>
                <a:ext uri="{FF2B5EF4-FFF2-40B4-BE49-F238E27FC236}">
                  <a16:creationId xmlns:a16="http://schemas.microsoft.com/office/drawing/2014/main" id="{D903A254-333C-F648-8221-E4A309F99F77}"/>
                </a:ext>
              </a:extLst>
            </p:cNvPr>
            <p:cNvGrpSpPr/>
            <p:nvPr/>
          </p:nvGrpSpPr>
          <p:grpSpPr>
            <a:xfrm>
              <a:off x="2743472" y="4511277"/>
              <a:ext cx="815556" cy="540126"/>
              <a:chOff x="2265841" y="2932747"/>
              <a:chExt cx="1213971" cy="761895"/>
            </a:xfrm>
          </p:grpSpPr>
          <p:grpSp>
            <p:nvGrpSpPr>
              <p:cNvPr id="242" name="Agrupar 1181">
                <a:extLst>
                  <a:ext uri="{FF2B5EF4-FFF2-40B4-BE49-F238E27FC236}">
                    <a16:creationId xmlns:a16="http://schemas.microsoft.com/office/drawing/2014/main" id="{2D925314-180F-704A-A7EA-18F6B53360CA}"/>
                  </a:ext>
                </a:extLst>
              </p:cNvPr>
              <p:cNvGrpSpPr/>
              <p:nvPr/>
            </p:nvGrpSpPr>
            <p:grpSpPr>
              <a:xfrm rot="5400000">
                <a:off x="2389345" y="2816619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59" name="Rectángulo 258">
                  <a:extLst>
                    <a:ext uri="{FF2B5EF4-FFF2-40B4-BE49-F238E27FC236}">
                      <a16:creationId xmlns:a16="http://schemas.microsoft.com/office/drawing/2014/main" id="{525ABD60-B662-9448-B30F-58557B9E4F61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7F92E477-8DAC-8B45-A957-26CB593EA323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Elipse 260">
                  <a:extLst>
                    <a:ext uri="{FF2B5EF4-FFF2-40B4-BE49-F238E27FC236}">
                      <a16:creationId xmlns:a16="http://schemas.microsoft.com/office/drawing/2014/main" id="{7968CC05-AA08-B540-B295-0A2CFAF9ACCC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43" name="Agrupar 1181">
                <a:extLst>
                  <a:ext uri="{FF2B5EF4-FFF2-40B4-BE49-F238E27FC236}">
                    <a16:creationId xmlns:a16="http://schemas.microsoft.com/office/drawing/2014/main" id="{8F710BEC-FF06-8849-AC40-9843D51D98D8}"/>
                  </a:ext>
                </a:extLst>
              </p:cNvPr>
              <p:cNvGrpSpPr/>
              <p:nvPr/>
            </p:nvGrpSpPr>
            <p:grpSpPr>
              <a:xfrm rot="5400000">
                <a:off x="2381969" y="309388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56" name="Rectángulo 255">
                  <a:extLst>
                    <a:ext uri="{FF2B5EF4-FFF2-40B4-BE49-F238E27FC236}">
                      <a16:creationId xmlns:a16="http://schemas.microsoft.com/office/drawing/2014/main" id="{D8596A02-98B7-E745-AF01-289B92463582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Elipse 256">
                  <a:extLst>
                    <a:ext uri="{FF2B5EF4-FFF2-40B4-BE49-F238E27FC236}">
                      <a16:creationId xmlns:a16="http://schemas.microsoft.com/office/drawing/2014/main" id="{1A9494B8-81E8-C34E-AF7F-D9F45AE1CAEA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id="{54C95854-57CE-EA4F-979D-46514AEA8A35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44" name="Agrupar 1181">
                <a:extLst>
                  <a:ext uri="{FF2B5EF4-FFF2-40B4-BE49-F238E27FC236}">
                    <a16:creationId xmlns:a16="http://schemas.microsoft.com/office/drawing/2014/main" id="{353EC0B7-1E74-084D-901C-28EF16FDF516}"/>
                  </a:ext>
                </a:extLst>
              </p:cNvPr>
              <p:cNvGrpSpPr/>
              <p:nvPr/>
            </p:nvGrpSpPr>
            <p:grpSpPr>
              <a:xfrm rot="5400000">
                <a:off x="2383361" y="337114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53" name="Rectángulo 252">
                  <a:extLst>
                    <a:ext uri="{FF2B5EF4-FFF2-40B4-BE49-F238E27FC236}">
                      <a16:creationId xmlns:a16="http://schemas.microsoft.com/office/drawing/2014/main" id="{6DE231E3-9FD9-3342-9F5F-91BCB97EDF3B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030E3B18-9BB5-3F45-9045-977F0F58C19E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Elipse 254">
                  <a:extLst>
                    <a:ext uri="{FF2B5EF4-FFF2-40B4-BE49-F238E27FC236}">
                      <a16:creationId xmlns:a16="http://schemas.microsoft.com/office/drawing/2014/main" id="{3B45D3C3-BD56-3D4D-98EC-44EC2A2AEDA6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45" name="Grupo 244">
                <a:extLst>
                  <a:ext uri="{FF2B5EF4-FFF2-40B4-BE49-F238E27FC236}">
                    <a16:creationId xmlns:a16="http://schemas.microsoft.com/office/drawing/2014/main" id="{C384A0FD-BE54-5746-85D0-4132910DF93D}"/>
                  </a:ext>
                </a:extLst>
              </p:cNvPr>
              <p:cNvGrpSpPr/>
              <p:nvPr/>
            </p:nvGrpSpPr>
            <p:grpSpPr>
              <a:xfrm rot="10800000">
                <a:off x="2700952" y="3031087"/>
                <a:ext cx="408063" cy="567520"/>
                <a:chOff x="5735242" y="5331320"/>
                <a:chExt cx="502423" cy="567520"/>
              </a:xfrm>
            </p:grpSpPr>
            <p:cxnSp>
              <p:nvCxnSpPr>
                <p:cNvPr id="250" name="Conector recto 131">
                  <a:extLst>
                    <a:ext uri="{FF2B5EF4-FFF2-40B4-BE49-F238E27FC236}">
                      <a16:creationId xmlns:a16="http://schemas.microsoft.com/office/drawing/2014/main" id="{4B7C6C6B-2CA1-4F4E-9F2C-A2AECF70C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86453" y="5354349"/>
                  <a:ext cx="3" cy="502421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Conector recto 131">
                  <a:extLst>
                    <a:ext uri="{FF2B5EF4-FFF2-40B4-BE49-F238E27FC236}">
                      <a16:creationId xmlns:a16="http://schemas.microsoft.com/office/drawing/2014/main" id="{8FA5B729-2CFB-CC44-9DC5-6DB9DAB2B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869740" y="5196822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Conector recto 131">
                  <a:extLst>
                    <a:ext uri="{FF2B5EF4-FFF2-40B4-BE49-F238E27FC236}">
                      <a16:creationId xmlns:a16="http://schemas.microsoft.com/office/drawing/2014/main" id="{23D496CF-2946-A245-891F-65776A160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869740" y="5540396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Agrupar 1181">
                <a:extLst>
                  <a:ext uri="{FF2B5EF4-FFF2-40B4-BE49-F238E27FC236}">
                    <a16:creationId xmlns:a16="http://schemas.microsoft.com/office/drawing/2014/main" id="{2B5F2494-80E4-8F4F-ABD1-7B5C4AC496DA}"/>
                  </a:ext>
                </a:extLst>
              </p:cNvPr>
              <p:cNvGrpSpPr/>
              <p:nvPr/>
            </p:nvGrpSpPr>
            <p:grpSpPr>
              <a:xfrm rot="5400000">
                <a:off x="3156311" y="3105795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247" name="Rectángulo 246">
                  <a:extLst>
                    <a:ext uri="{FF2B5EF4-FFF2-40B4-BE49-F238E27FC236}">
                      <a16:creationId xmlns:a16="http://schemas.microsoft.com/office/drawing/2014/main" id="{9B359D48-5D49-BA48-BC8C-773B67DDEDED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2917F3B2-D5B2-6547-A94F-36C12DB4E886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Elipse 248">
                  <a:extLst>
                    <a:ext uri="{FF2B5EF4-FFF2-40B4-BE49-F238E27FC236}">
                      <a16:creationId xmlns:a16="http://schemas.microsoft.com/office/drawing/2014/main" id="{A737C1A2-BBE0-A74D-A2AF-F72C6CFE6559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8917F2E0-FDFA-A14F-960B-0CA89418E17D}"/>
              </a:ext>
            </a:extLst>
          </p:cNvPr>
          <p:cNvGrpSpPr/>
          <p:nvPr/>
        </p:nvGrpSpPr>
        <p:grpSpPr>
          <a:xfrm rot="16200000">
            <a:off x="3298359" y="3747094"/>
            <a:ext cx="4320464" cy="227892"/>
            <a:chOff x="1991511" y="2238118"/>
            <a:chExt cx="4956753" cy="227892"/>
          </a:xfrm>
        </p:grpSpPr>
        <p:sp>
          <p:nvSpPr>
            <p:cNvPr id="340" name="Abrir corchete 339">
              <a:extLst>
                <a:ext uri="{FF2B5EF4-FFF2-40B4-BE49-F238E27FC236}">
                  <a16:creationId xmlns:a16="http://schemas.microsoft.com/office/drawing/2014/main" id="{6CF0D745-0426-EC4B-AA5F-5A04D9C52617}"/>
                </a:ext>
              </a:extLst>
            </p:cNvPr>
            <p:cNvSpPr/>
            <p:nvPr/>
          </p:nvSpPr>
          <p:spPr>
            <a:xfrm rot="5400000">
              <a:off x="4423764" y="-58491"/>
              <a:ext cx="92248" cy="495675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Marcador de texto 1">
              <a:extLst>
                <a:ext uri="{FF2B5EF4-FFF2-40B4-BE49-F238E27FC236}">
                  <a16:creationId xmlns:a16="http://schemas.microsoft.com/office/drawing/2014/main" id="{C7DCA0E8-D2B9-C748-9D68-70C3B87D8CBD}"/>
                </a:ext>
              </a:extLst>
            </p:cNvPr>
            <p:cNvSpPr txBox="1">
              <a:spLocks/>
            </p:cNvSpPr>
            <p:nvPr/>
          </p:nvSpPr>
          <p:spPr>
            <a:xfrm>
              <a:off x="3313298" y="2238118"/>
              <a:ext cx="180808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100" dirty="0"/>
                <a:t>Patrones de Desbloqueo</a:t>
              </a:r>
            </a:p>
          </p:txBody>
        </p:sp>
      </p:grpSp>
      <p:sp>
        <p:nvSpPr>
          <p:cNvPr id="347" name="Marcador de texto 1">
            <a:extLst>
              <a:ext uri="{FF2B5EF4-FFF2-40B4-BE49-F238E27FC236}">
                <a16:creationId xmlns:a16="http://schemas.microsoft.com/office/drawing/2014/main" id="{AEF9FAE0-0A4E-1E42-B311-F3D462107B2A}"/>
              </a:ext>
            </a:extLst>
          </p:cNvPr>
          <p:cNvSpPr txBox="1">
            <a:spLocks/>
          </p:cNvSpPr>
          <p:nvPr/>
        </p:nvSpPr>
        <p:spPr>
          <a:xfrm>
            <a:off x="5708178" y="3994044"/>
            <a:ext cx="952055" cy="264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" sz="1050" dirty="0"/>
              <a:t>Desbloqueo por Prioridad</a:t>
            </a:r>
          </a:p>
        </p:txBody>
      </p:sp>
      <p:sp>
        <p:nvSpPr>
          <p:cNvPr id="409" name="Marcador de texto 1">
            <a:extLst>
              <a:ext uri="{FF2B5EF4-FFF2-40B4-BE49-F238E27FC236}">
                <a16:creationId xmlns:a16="http://schemas.microsoft.com/office/drawing/2014/main" id="{38A6FF57-68D7-8D4C-99C6-F6FF4098B334}"/>
              </a:ext>
            </a:extLst>
          </p:cNvPr>
          <p:cNvSpPr txBox="1">
            <a:spLocks/>
          </p:cNvSpPr>
          <p:nvPr/>
        </p:nvSpPr>
        <p:spPr>
          <a:xfrm>
            <a:off x="5759891" y="1772816"/>
            <a:ext cx="900341" cy="264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" sz="1050" dirty="0"/>
              <a:t>Desbloqueo Cruzado</a:t>
            </a:r>
          </a:p>
        </p:txBody>
      </p:sp>
      <p:sp>
        <p:nvSpPr>
          <p:cNvPr id="410" name="Marcador de texto 1">
            <a:extLst>
              <a:ext uri="{FF2B5EF4-FFF2-40B4-BE49-F238E27FC236}">
                <a16:creationId xmlns:a16="http://schemas.microsoft.com/office/drawing/2014/main" id="{E3257134-96DF-A848-8441-77FA2F2143EC}"/>
              </a:ext>
            </a:extLst>
          </p:cNvPr>
          <p:cNvSpPr txBox="1">
            <a:spLocks/>
          </p:cNvSpPr>
          <p:nvPr/>
        </p:nvSpPr>
        <p:spPr>
          <a:xfrm>
            <a:off x="5652121" y="5231026"/>
            <a:ext cx="1008112" cy="2862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" sz="1050" dirty="0"/>
              <a:t>Desbloqueo por Volumetría</a:t>
            </a:r>
          </a:p>
        </p:txBody>
      </p:sp>
      <p:cxnSp>
        <p:nvCxnSpPr>
          <p:cNvPr id="419" name="Conector recto 418">
            <a:extLst>
              <a:ext uri="{FF2B5EF4-FFF2-40B4-BE49-F238E27FC236}">
                <a16:creationId xmlns:a16="http://schemas.microsoft.com/office/drawing/2014/main" id="{B926B233-A559-0642-A354-D11E9F4400EA}"/>
              </a:ext>
            </a:extLst>
          </p:cNvPr>
          <p:cNvCxnSpPr>
            <a:cxnSpLocks/>
          </p:cNvCxnSpPr>
          <p:nvPr/>
        </p:nvCxnSpPr>
        <p:spPr>
          <a:xfrm flipV="1">
            <a:off x="2123728" y="2912246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419">
            <a:extLst>
              <a:ext uri="{FF2B5EF4-FFF2-40B4-BE49-F238E27FC236}">
                <a16:creationId xmlns:a16="http://schemas.microsoft.com/office/drawing/2014/main" id="{DC13CA6A-7480-284B-812B-9AF4DC4B3600}"/>
              </a:ext>
            </a:extLst>
          </p:cNvPr>
          <p:cNvCxnSpPr>
            <a:cxnSpLocks/>
          </p:cNvCxnSpPr>
          <p:nvPr/>
        </p:nvCxnSpPr>
        <p:spPr>
          <a:xfrm flipH="1" flipV="1">
            <a:off x="2128334" y="3318177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cto 420">
            <a:extLst>
              <a:ext uri="{FF2B5EF4-FFF2-40B4-BE49-F238E27FC236}">
                <a16:creationId xmlns:a16="http://schemas.microsoft.com/office/drawing/2014/main" id="{639F9F0B-656F-EE4E-9EB4-BBCF3347B45A}"/>
              </a:ext>
            </a:extLst>
          </p:cNvPr>
          <p:cNvCxnSpPr>
            <a:cxnSpLocks/>
          </p:cNvCxnSpPr>
          <p:nvPr/>
        </p:nvCxnSpPr>
        <p:spPr>
          <a:xfrm flipV="1">
            <a:off x="2123728" y="4430575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421">
            <a:extLst>
              <a:ext uri="{FF2B5EF4-FFF2-40B4-BE49-F238E27FC236}">
                <a16:creationId xmlns:a16="http://schemas.microsoft.com/office/drawing/2014/main" id="{A1E2AF64-847D-B249-A43A-5138D9D9DF41}"/>
              </a:ext>
            </a:extLst>
          </p:cNvPr>
          <p:cNvCxnSpPr>
            <a:cxnSpLocks/>
          </p:cNvCxnSpPr>
          <p:nvPr/>
        </p:nvCxnSpPr>
        <p:spPr>
          <a:xfrm flipH="1" flipV="1">
            <a:off x="2128334" y="4836506"/>
            <a:ext cx="251453" cy="3339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arcador de texto 1">
            <a:extLst>
              <a:ext uri="{FF2B5EF4-FFF2-40B4-BE49-F238E27FC236}">
                <a16:creationId xmlns:a16="http://schemas.microsoft.com/office/drawing/2014/main" id="{9B4679FF-3148-974D-96E4-127F7A2DB97E}"/>
              </a:ext>
            </a:extLst>
          </p:cNvPr>
          <p:cNvSpPr txBox="1">
            <a:spLocks/>
          </p:cNvSpPr>
          <p:nvPr/>
        </p:nvSpPr>
        <p:spPr>
          <a:xfrm>
            <a:off x="5759891" y="2883430"/>
            <a:ext cx="900341" cy="264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" sz="1050" dirty="0"/>
              <a:t>Desbloqueo en Cascada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58373C6-9FE3-DD45-93BF-6B14D102487D}"/>
              </a:ext>
            </a:extLst>
          </p:cNvPr>
          <p:cNvGrpSpPr/>
          <p:nvPr/>
        </p:nvGrpSpPr>
        <p:grpSpPr>
          <a:xfrm>
            <a:off x="6804248" y="1726652"/>
            <a:ext cx="1968248" cy="614094"/>
            <a:chOff x="6804248" y="1726652"/>
            <a:chExt cx="1968248" cy="614094"/>
          </a:xfrm>
        </p:grpSpPr>
        <p:grpSp>
          <p:nvGrpSpPr>
            <p:cNvPr id="175" name="Agrupar 1181">
              <a:extLst>
                <a:ext uri="{FF2B5EF4-FFF2-40B4-BE49-F238E27FC236}">
                  <a16:creationId xmlns:a16="http://schemas.microsoft.com/office/drawing/2014/main" id="{D05B22B4-F49A-0844-8205-FD94F89D9950}"/>
                </a:ext>
              </a:extLst>
            </p:cNvPr>
            <p:cNvGrpSpPr/>
            <p:nvPr/>
          </p:nvGrpSpPr>
          <p:grpSpPr>
            <a:xfrm rot="16200000">
              <a:off x="7929727" y="1636776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BB65CBF8-1768-C246-B756-460F0EBB4447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6ACE2FD-BD2F-CC4E-BE1A-6916EB856D96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7BCB0C35-4D60-1549-B72C-D67B77040D76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69" name="Agrupar 1181">
              <a:extLst>
                <a:ext uri="{FF2B5EF4-FFF2-40B4-BE49-F238E27FC236}">
                  <a16:creationId xmlns:a16="http://schemas.microsoft.com/office/drawing/2014/main" id="{5BB327D4-708F-4C44-AB9D-AB0EE4FF5381}"/>
                </a:ext>
              </a:extLst>
            </p:cNvPr>
            <p:cNvGrpSpPr/>
            <p:nvPr/>
          </p:nvGrpSpPr>
          <p:grpSpPr>
            <a:xfrm rot="16200000">
              <a:off x="7929728" y="2013500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5280B7D3-8018-694A-BA39-9F6C1A1B3436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6076ADF6-686D-1D41-A87F-63E1B7E5DEF0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4D74EFD-342A-AC41-9597-E1139CB7F3D1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6" name="Marcador de texto 1">
              <a:extLst>
                <a:ext uri="{FF2B5EF4-FFF2-40B4-BE49-F238E27FC236}">
                  <a16:creationId xmlns:a16="http://schemas.microsoft.com/office/drawing/2014/main" id="{902492BA-2E41-8443-AB68-988CF4383061}"/>
                </a:ext>
              </a:extLst>
            </p:cNvPr>
            <p:cNvSpPr txBox="1">
              <a:spLocks/>
            </p:cNvSpPr>
            <p:nvPr/>
          </p:nvSpPr>
          <p:spPr>
            <a:xfrm>
              <a:off x="8216211" y="1726652"/>
              <a:ext cx="546373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800" dirty="0"/>
                <a:t>Readers</a:t>
              </a:r>
            </a:p>
          </p:txBody>
        </p:sp>
        <p:sp>
          <p:nvSpPr>
            <p:cNvPr id="157" name="Marcador de texto 1">
              <a:extLst>
                <a:ext uri="{FF2B5EF4-FFF2-40B4-BE49-F238E27FC236}">
                  <a16:creationId xmlns:a16="http://schemas.microsoft.com/office/drawing/2014/main" id="{56916C04-AF86-D242-86FF-53177C17607D}"/>
                </a:ext>
              </a:extLst>
            </p:cNvPr>
            <p:cNvSpPr txBox="1">
              <a:spLocks/>
            </p:cNvSpPr>
            <p:nvPr/>
          </p:nvSpPr>
          <p:spPr>
            <a:xfrm>
              <a:off x="8253229" y="2089277"/>
              <a:ext cx="519267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800" dirty="0"/>
                <a:t>Writers</a:t>
              </a:r>
            </a:p>
          </p:txBody>
        </p:sp>
        <p:grpSp>
          <p:nvGrpSpPr>
            <p:cNvPr id="192" name="Agrupar 1181">
              <a:extLst>
                <a:ext uri="{FF2B5EF4-FFF2-40B4-BE49-F238E27FC236}">
                  <a16:creationId xmlns:a16="http://schemas.microsoft.com/office/drawing/2014/main" id="{62A3CDD3-9501-0443-9650-8DBB1A2C811C}"/>
                </a:ext>
              </a:extLst>
            </p:cNvPr>
            <p:cNvGrpSpPr/>
            <p:nvPr/>
          </p:nvGrpSpPr>
          <p:grpSpPr>
            <a:xfrm rot="16200000">
              <a:off x="6920376" y="1636776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194" name="Rectángulo 193">
                <a:extLst>
                  <a:ext uri="{FF2B5EF4-FFF2-40B4-BE49-F238E27FC236}">
                    <a16:creationId xmlns:a16="http://schemas.microsoft.com/office/drawing/2014/main" id="{135CA171-73A2-C547-9C45-D8782440910D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5" name="Elipse 194">
                <a:extLst>
                  <a:ext uri="{FF2B5EF4-FFF2-40B4-BE49-F238E27FC236}">
                    <a16:creationId xmlns:a16="http://schemas.microsoft.com/office/drawing/2014/main" id="{B0476DE1-0D89-E94E-93D7-7D28E9596B89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3EDCD865-D199-A94E-8070-33DE3EF7CDF9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85" name="Agrupar 1181">
              <a:extLst>
                <a:ext uri="{FF2B5EF4-FFF2-40B4-BE49-F238E27FC236}">
                  <a16:creationId xmlns:a16="http://schemas.microsoft.com/office/drawing/2014/main" id="{C31A8557-F9E3-7F45-B201-91C64DB56736}"/>
                </a:ext>
              </a:extLst>
            </p:cNvPr>
            <p:cNvGrpSpPr/>
            <p:nvPr/>
          </p:nvGrpSpPr>
          <p:grpSpPr>
            <a:xfrm rot="16200000">
              <a:off x="6920377" y="2013500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187" name="Rectángulo 186">
                <a:extLst>
                  <a:ext uri="{FF2B5EF4-FFF2-40B4-BE49-F238E27FC236}">
                    <a16:creationId xmlns:a16="http://schemas.microsoft.com/office/drawing/2014/main" id="{42FE38C5-42D3-9C42-9D0A-76385D9EA7E4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6D098F44-C105-294E-B959-904F7B22B1BD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ED323EA6-3139-714C-90CD-968657560ABA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197" name="Conector recto 131">
              <a:extLst>
                <a:ext uri="{FF2B5EF4-FFF2-40B4-BE49-F238E27FC236}">
                  <a16:creationId xmlns:a16="http://schemas.microsoft.com/office/drawing/2014/main" id="{7F733F96-5168-2C49-8130-EF65DEBA24C9}"/>
                </a:ext>
              </a:extLst>
            </p:cNvPr>
            <p:cNvCxnSpPr>
              <a:cxnSpLocks/>
              <a:stCxn id="179" idx="4"/>
              <a:endCxn id="188" idx="0"/>
            </p:cNvCxnSpPr>
            <p:nvPr/>
          </p:nvCxnSpPr>
          <p:spPr>
            <a:xfrm rot="10800000" flipV="1">
              <a:off x="7243880" y="1856591"/>
              <a:ext cx="569721" cy="376724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31">
              <a:extLst>
                <a:ext uri="{FF2B5EF4-FFF2-40B4-BE49-F238E27FC236}">
                  <a16:creationId xmlns:a16="http://schemas.microsoft.com/office/drawing/2014/main" id="{EE0CC6D3-3DCF-E747-BC4F-0499762B51ED}"/>
                </a:ext>
              </a:extLst>
            </p:cNvPr>
            <p:cNvCxnSpPr>
              <a:cxnSpLocks/>
              <a:stCxn id="173" idx="4"/>
              <a:endCxn id="195" idx="0"/>
            </p:cNvCxnSpPr>
            <p:nvPr/>
          </p:nvCxnSpPr>
          <p:spPr>
            <a:xfrm rot="10800000">
              <a:off x="7243879" y="1856591"/>
              <a:ext cx="569723" cy="376724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8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CuadroTexto 199">
              <a:extLst>
                <a:ext uri="{FF2B5EF4-FFF2-40B4-BE49-F238E27FC236}">
                  <a16:creationId xmlns:a16="http://schemas.microsoft.com/office/drawing/2014/main" id="{11AC491C-DFCA-F048-8FD2-AC32B7909DFB}"/>
                </a:ext>
              </a:extLst>
            </p:cNvPr>
            <p:cNvSpPr txBox="1"/>
            <p:nvPr/>
          </p:nvSpPr>
          <p:spPr>
            <a:xfrm rot="20207307">
              <a:off x="7542616" y="1762662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&gt;</a:t>
              </a:r>
            </a:p>
          </p:txBody>
        </p:sp>
        <p:sp>
          <p:nvSpPr>
            <p:cNvPr id="201" name="CuadroTexto 200">
              <a:extLst>
                <a:ext uri="{FF2B5EF4-FFF2-40B4-BE49-F238E27FC236}">
                  <a16:creationId xmlns:a16="http://schemas.microsoft.com/office/drawing/2014/main" id="{5A4BB5B2-DDFA-9B4C-9FED-E0918BC099DA}"/>
                </a:ext>
              </a:extLst>
            </p:cNvPr>
            <p:cNvSpPr txBox="1"/>
            <p:nvPr/>
          </p:nvSpPr>
          <p:spPr>
            <a:xfrm rot="19856374">
              <a:off x="7250842" y="207913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&gt;</a:t>
              </a:r>
            </a:p>
          </p:txBody>
        </p:sp>
      </p:grpSp>
      <p:grpSp>
        <p:nvGrpSpPr>
          <p:cNvPr id="203" name="Agrupar 1181">
            <a:extLst>
              <a:ext uri="{FF2B5EF4-FFF2-40B4-BE49-F238E27FC236}">
                <a16:creationId xmlns:a16="http://schemas.microsoft.com/office/drawing/2014/main" id="{B0E2666E-C1C5-284F-AD08-1568FFA98252}"/>
              </a:ext>
            </a:extLst>
          </p:cNvPr>
          <p:cNvGrpSpPr/>
          <p:nvPr/>
        </p:nvGrpSpPr>
        <p:grpSpPr>
          <a:xfrm rot="16200000">
            <a:off x="7929727" y="2725030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49D80CF5-09AF-F14A-9E47-D85C4A2B5EC7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ADF12D53-66CC-9F48-927A-4B028FEECFC9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3141E46A-03FC-EF4A-8362-238516294F62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04" name="Agrupar 1181">
            <a:extLst>
              <a:ext uri="{FF2B5EF4-FFF2-40B4-BE49-F238E27FC236}">
                <a16:creationId xmlns:a16="http://schemas.microsoft.com/office/drawing/2014/main" id="{0C158822-ACCE-5040-87AD-41A0FD7B4C76}"/>
              </a:ext>
            </a:extLst>
          </p:cNvPr>
          <p:cNvGrpSpPr/>
          <p:nvPr/>
        </p:nvGrpSpPr>
        <p:grpSpPr>
          <a:xfrm rot="16200000">
            <a:off x="7929728" y="3101754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CA4707D1-4042-5E41-9296-893E365B4158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D543CF86-3BA8-784B-9269-9D98A7CB3EB7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1" name="Elipse 220">
              <a:extLst>
                <a:ext uri="{FF2B5EF4-FFF2-40B4-BE49-F238E27FC236}">
                  <a16:creationId xmlns:a16="http://schemas.microsoft.com/office/drawing/2014/main" id="{CD3151A1-BD93-0C4C-B799-C2A94845EC40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05" name="Marcador de texto 1">
            <a:extLst>
              <a:ext uri="{FF2B5EF4-FFF2-40B4-BE49-F238E27FC236}">
                <a16:creationId xmlns:a16="http://schemas.microsoft.com/office/drawing/2014/main" id="{3B5183FF-9C9D-1D41-99D0-E1F8E2050C9C}"/>
              </a:ext>
            </a:extLst>
          </p:cNvPr>
          <p:cNvSpPr txBox="1">
            <a:spLocks/>
          </p:cNvSpPr>
          <p:nvPr/>
        </p:nvSpPr>
        <p:spPr>
          <a:xfrm>
            <a:off x="8216211" y="2814906"/>
            <a:ext cx="546373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Readers</a:t>
            </a:r>
          </a:p>
        </p:txBody>
      </p:sp>
      <p:sp>
        <p:nvSpPr>
          <p:cNvPr id="206" name="Marcador de texto 1">
            <a:extLst>
              <a:ext uri="{FF2B5EF4-FFF2-40B4-BE49-F238E27FC236}">
                <a16:creationId xmlns:a16="http://schemas.microsoft.com/office/drawing/2014/main" id="{D85F3E19-F8A8-C042-94EA-F6AC10A5234D}"/>
              </a:ext>
            </a:extLst>
          </p:cNvPr>
          <p:cNvSpPr txBox="1">
            <a:spLocks/>
          </p:cNvSpPr>
          <p:nvPr/>
        </p:nvSpPr>
        <p:spPr>
          <a:xfrm>
            <a:off x="8253229" y="3177531"/>
            <a:ext cx="519267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Writers</a:t>
            </a:r>
          </a:p>
        </p:txBody>
      </p:sp>
      <p:grpSp>
        <p:nvGrpSpPr>
          <p:cNvPr id="207" name="Agrupar 1181">
            <a:extLst>
              <a:ext uri="{FF2B5EF4-FFF2-40B4-BE49-F238E27FC236}">
                <a16:creationId xmlns:a16="http://schemas.microsoft.com/office/drawing/2014/main" id="{DCA44026-48AE-5B47-8D22-0121FE234B8C}"/>
              </a:ext>
            </a:extLst>
          </p:cNvPr>
          <p:cNvGrpSpPr/>
          <p:nvPr/>
        </p:nvGrpSpPr>
        <p:grpSpPr>
          <a:xfrm rot="16200000">
            <a:off x="6920376" y="2725030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6F8164CB-6B01-D244-AB19-A21DA748250C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5E155F8E-BA04-BC42-ABEC-D4EC76F7D470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8" name="Elipse 217">
              <a:extLst>
                <a:ext uri="{FF2B5EF4-FFF2-40B4-BE49-F238E27FC236}">
                  <a16:creationId xmlns:a16="http://schemas.microsoft.com/office/drawing/2014/main" id="{BD865FA9-212B-B34D-A5C8-F5B4A8B790ED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08" name="Agrupar 1181">
            <a:extLst>
              <a:ext uri="{FF2B5EF4-FFF2-40B4-BE49-F238E27FC236}">
                <a16:creationId xmlns:a16="http://schemas.microsoft.com/office/drawing/2014/main" id="{D2DE3DF8-0BDA-7B4D-85F5-1C867292EEDC}"/>
              </a:ext>
            </a:extLst>
          </p:cNvPr>
          <p:cNvGrpSpPr/>
          <p:nvPr/>
        </p:nvGrpSpPr>
        <p:grpSpPr>
          <a:xfrm rot="16200000">
            <a:off x="6920377" y="3101754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9CCA1E6F-FBF6-3540-93FF-898FC7A9A1C9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E4950BAC-BCD8-934F-9CB0-E055D35F43E0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A31129D6-28B0-264C-907E-BFB4D21E14E1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209" name="Conector recto 131">
            <a:extLst>
              <a:ext uri="{FF2B5EF4-FFF2-40B4-BE49-F238E27FC236}">
                <a16:creationId xmlns:a16="http://schemas.microsoft.com/office/drawing/2014/main" id="{0A8EBC22-1092-1644-8B8F-E5F11BD4510B}"/>
              </a:ext>
            </a:extLst>
          </p:cNvPr>
          <p:cNvCxnSpPr>
            <a:cxnSpLocks/>
            <a:stCxn id="221" idx="4"/>
            <a:endCxn id="214" idx="0"/>
          </p:cNvCxnSpPr>
          <p:nvPr/>
        </p:nvCxnSpPr>
        <p:spPr>
          <a:xfrm flipH="1">
            <a:off x="7243879" y="3321569"/>
            <a:ext cx="569722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131">
            <a:extLst>
              <a:ext uri="{FF2B5EF4-FFF2-40B4-BE49-F238E27FC236}">
                <a16:creationId xmlns:a16="http://schemas.microsoft.com/office/drawing/2014/main" id="{8D83CE51-AFE7-D24F-8CAD-1712317FB547}"/>
              </a:ext>
            </a:extLst>
          </p:cNvPr>
          <p:cNvCxnSpPr>
            <a:cxnSpLocks/>
            <a:stCxn id="224" idx="4"/>
            <a:endCxn id="217" idx="0"/>
          </p:cNvCxnSpPr>
          <p:nvPr/>
        </p:nvCxnSpPr>
        <p:spPr>
          <a:xfrm flipH="1">
            <a:off x="7243878" y="2944845"/>
            <a:ext cx="569722" cy="0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6F3A295F-A905-8B46-A9CE-63B82A6BAEF2}"/>
              </a:ext>
            </a:extLst>
          </p:cNvPr>
          <p:cNvSpPr txBox="1"/>
          <p:nvPr/>
        </p:nvSpPr>
        <p:spPr>
          <a:xfrm>
            <a:off x="7430805" y="319731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&gt;</a:t>
            </a:r>
          </a:p>
        </p:txBody>
      </p:sp>
      <p:grpSp>
        <p:nvGrpSpPr>
          <p:cNvPr id="228" name="Agrupar 1181">
            <a:extLst>
              <a:ext uri="{FF2B5EF4-FFF2-40B4-BE49-F238E27FC236}">
                <a16:creationId xmlns:a16="http://schemas.microsoft.com/office/drawing/2014/main" id="{5D151B29-00B5-DE4C-BF85-99D6A61D646E}"/>
              </a:ext>
            </a:extLst>
          </p:cNvPr>
          <p:cNvGrpSpPr/>
          <p:nvPr/>
        </p:nvGrpSpPr>
        <p:grpSpPr>
          <a:xfrm rot="16200000">
            <a:off x="6920376" y="4095322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3C50814B-DA67-A248-9D5A-87205BD1D7FF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E7A1B701-A61A-6445-AB98-928452FF9F79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EDFD91F8-BE31-0C4C-BED7-90E7317F3CD5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32" name="Agrupar 1181">
            <a:extLst>
              <a:ext uri="{FF2B5EF4-FFF2-40B4-BE49-F238E27FC236}">
                <a16:creationId xmlns:a16="http://schemas.microsoft.com/office/drawing/2014/main" id="{1283476D-3252-2B42-A61B-89DFBAFDD69C}"/>
              </a:ext>
            </a:extLst>
          </p:cNvPr>
          <p:cNvGrpSpPr/>
          <p:nvPr/>
        </p:nvGrpSpPr>
        <p:grpSpPr>
          <a:xfrm rot="16200000">
            <a:off x="6920377" y="4401642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41AFB4CC-87C8-654C-A09D-18903B389577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6495CDDE-4783-3D4B-81D1-7636FD44FCAD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id="{4C23379D-B51F-4C49-B1A7-1C3958ED318B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36" name="Agrupar 1181">
            <a:extLst>
              <a:ext uri="{FF2B5EF4-FFF2-40B4-BE49-F238E27FC236}">
                <a16:creationId xmlns:a16="http://schemas.microsoft.com/office/drawing/2014/main" id="{F13A8A97-5A10-C641-9943-299FBCE3CA27}"/>
              </a:ext>
            </a:extLst>
          </p:cNvPr>
          <p:cNvGrpSpPr/>
          <p:nvPr/>
        </p:nvGrpSpPr>
        <p:grpSpPr>
          <a:xfrm rot="16200000">
            <a:off x="6920376" y="3784051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BD11AEB-715C-724F-A2F1-0262233E0BB5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701D2B21-3DEB-1C4F-A0D2-60A947487E83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1D378AF9-DAE8-FD40-9B24-F0AF677686C7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40" name="Agrupar 1181">
            <a:extLst>
              <a:ext uri="{FF2B5EF4-FFF2-40B4-BE49-F238E27FC236}">
                <a16:creationId xmlns:a16="http://schemas.microsoft.com/office/drawing/2014/main" id="{32FD61AF-9B09-CD48-80DE-9ECAB677CA4F}"/>
              </a:ext>
            </a:extLst>
          </p:cNvPr>
          <p:cNvGrpSpPr/>
          <p:nvPr/>
        </p:nvGrpSpPr>
        <p:grpSpPr>
          <a:xfrm rot="16200000">
            <a:off x="7930288" y="4401642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7DE22F92-2601-0D41-80D7-3E6630E3035A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689822D7-19C5-384F-9C62-05DC725F213A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1FD12F13-24D7-D34A-84FE-02935A06D241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73" name="Marcador de texto 1">
            <a:extLst>
              <a:ext uri="{FF2B5EF4-FFF2-40B4-BE49-F238E27FC236}">
                <a16:creationId xmlns:a16="http://schemas.microsoft.com/office/drawing/2014/main" id="{28CED379-7E79-3A4C-84C9-4829A7D41FE1}"/>
              </a:ext>
            </a:extLst>
          </p:cNvPr>
          <p:cNvSpPr txBox="1">
            <a:spLocks/>
          </p:cNvSpPr>
          <p:nvPr/>
        </p:nvSpPr>
        <p:spPr>
          <a:xfrm>
            <a:off x="6580953" y="3891528"/>
            <a:ext cx="255199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C</a:t>
            </a:r>
          </a:p>
        </p:txBody>
      </p:sp>
      <p:sp>
        <p:nvSpPr>
          <p:cNvPr id="274" name="Marcador de texto 1">
            <a:extLst>
              <a:ext uri="{FF2B5EF4-FFF2-40B4-BE49-F238E27FC236}">
                <a16:creationId xmlns:a16="http://schemas.microsoft.com/office/drawing/2014/main" id="{326D4A9E-B5D6-8048-AA8E-836B644C63AE}"/>
              </a:ext>
            </a:extLst>
          </p:cNvPr>
          <p:cNvSpPr txBox="1">
            <a:spLocks/>
          </p:cNvSpPr>
          <p:nvPr/>
        </p:nvSpPr>
        <p:spPr>
          <a:xfrm>
            <a:off x="6580953" y="4503055"/>
            <a:ext cx="255199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A</a:t>
            </a:r>
          </a:p>
        </p:txBody>
      </p:sp>
      <p:sp>
        <p:nvSpPr>
          <p:cNvPr id="275" name="Marcador de texto 1">
            <a:extLst>
              <a:ext uri="{FF2B5EF4-FFF2-40B4-BE49-F238E27FC236}">
                <a16:creationId xmlns:a16="http://schemas.microsoft.com/office/drawing/2014/main" id="{C6E70BB5-AB10-1D4E-8858-B97011CC2EFD}"/>
              </a:ext>
            </a:extLst>
          </p:cNvPr>
          <p:cNvSpPr txBox="1">
            <a:spLocks/>
          </p:cNvSpPr>
          <p:nvPr/>
        </p:nvSpPr>
        <p:spPr>
          <a:xfrm>
            <a:off x="6580954" y="4194949"/>
            <a:ext cx="255198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B</a:t>
            </a:r>
          </a:p>
        </p:txBody>
      </p:sp>
      <p:cxnSp>
        <p:nvCxnSpPr>
          <p:cNvPr id="276" name="Conector recto 131">
            <a:extLst>
              <a:ext uri="{FF2B5EF4-FFF2-40B4-BE49-F238E27FC236}">
                <a16:creationId xmlns:a16="http://schemas.microsoft.com/office/drawing/2014/main" id="{B74B17A2-C4A7-0843-9D97-CE3E4B688D4D}"/>
              </a:ext>
            </a:extLst>
          </p:cNvPr>
          <p:cNvCxnSpPr>
            <a:cxnSpLocks/>
            <a:stCxn id="284" idx="0"/>
            <a:endCxn id="230" idx="0"/>
          </p:cNvCxnSpPr>
          <p:nvPr/>
        </p:nvCxnSpPr>
        <p:spPr>
          <a:xfrm rot="16200000" flipV="1">
            <a:off x="7268326" y="4290690"/>
            <a:ext cx="236655" cy="285550"/>
          </a:xfrm>
          <a:prstGeom prst="curvedConnector2">
            <a:avLst/>
          </a:prstGeom>
          <a:ln w="12700" cmpd="sng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131">
            <a:extLst>
              <a:ext uri="{FF2B5EF4-FFF2-40B4-BE49-F238E27FC236}">
                <a16:creationId xmlns:a16="http://schemas.microsoft.com/office/drawing/2014/main" id="{570A5733-EB06-E243-B5A1-E9D62878605F}"/>
              </a:ext>
            </a:extLst>
          </p:cNvPr>
          <p:cNvCxnSpPr>
            <a:cxnSpLocks/>
            <a:stCxn id="284" idx="0"/>
            <a:endCxn id="238" idx="0"/>
          </p:cNvCxnSpPr>
          <p:nvPr/>
        </p:nvCxnSpPr>
        <p:spPr>
          <a:xfrm rot="16200000" flipV="1">
            <a:off x="7112690" y="4135054"/>
            <a:ext cx="547926" cy="285550"/>
          </a:xfrm>
          <a:prstGeom prst="curvedConnector2">
            <a:avLst/>
          </a:prstGeom>
          <a:ln w="12700" cmpd="sng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recto 131">
            <a:extLst>
              <a:ext uri="{FF2B5EF4-FFF2-40B4-BE49-F238E27FC236}">
                <a16:creationId xmlns:a16="http://schemas.microsoft.com/office/drawing/2014/main" id="{A3F77AC3-C563-5F4C-979A-7B01E9C1F8E8}"/>
              </a:ext>
            </a:extLst>
          </p:cNvPr>
          <p:cNvCxnSpPr>
            <a:cxnSpLocks/>
            <a:stCxn id="268" idx="0"/>
            <a:endCxn id="234" idx="0"/>
          </p:cNvCxnSpPr>
          <p:nvPr/>
        </p:nvCxnSpPr>
        <p:spPr>
          <a:xfrm flipH="1">
            <a:off x="7243879" y="4621457"/>
            <a:ext cx="642290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3" name="Agrupar 90">
            <a:extLst>
              <a:ext uri="{FF2B5EF4-FFF2-40B4-BE49-F238E27FC236}">
                <a16:creationId xmlns:a16="http://schemas.microsoft.com/office/drawing/2014/main" id="{135B44BE-99F4-7C4D-A1E4-F368642C2B5F}"/>
              </a:ext>
            </a:extLst>
          </p:cNvPr>
          <p:cNvGrpSpPr/>
          <p:nvPr/>
        </p:nvGrpSpPr>
        <p:grpSpPr>
          <a:xfrm>
            <a:off x="7457420" y="4551792"/>
            <a:ext cx="144016" cy="144016"/>
            <a:chOff x="7452320" y="4869160"/>
            <a:chExt cx="144016" cy="144016"/>
          </a:xfrm>
        </p:grpSpPr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F6CF3936-AEF0-654A-8219-1CC2CFADFCF3}"/>
                </a:ext>
              </a:extLst>
            </p:cNvPr>
            <p:cNvSpPr/>
            <p:nvPr/>
          </p:nvSpPr>
          <p:spPr>
            <a:xfrm>
              <a:off x="7452320" y="48691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 cap="rnd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85" name="Conector recto 284">
              <a:extLst>
                <a:ext uri="{FF2B5EF4-FFF2-40B4-BE49-F238E27FC236}">
                  <a16:creationId xmlns:a16="http://schemas.microsoft.com/office/drawing/2014/main" id="{4FB58DA8-75F7-ED46-9290-126FB352675D}"/>
                </a:ext>
              </a:extLst>
            </p:cNvPr>
            <p:cNvCxnSpPr>
              <a:stCxn id="284" idx="5"/>
              <a:endCxn id="284" idx="1"/>
            </p:cNvCxnSpPr>
            <p:nvPr/>
          </p:nvCxnSpPr>
          <p:spPr>
            <a:xfrm flipH="1" flipV="1">
              <a:off x="7473411" y="4890251"/>
              <a:ext cx="101834" cy="101834"/>
            </a:xfrm>
            <a:prstGeom prst="line">
              <a:avLst/>
            </a:prstGeom>
            <a:ln w="9525" cap="rnd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>
              <a:extLst>
                <a:ext uri="{FF2B5EF4-FFF2-40B4-BE49-F238E27FC236}">
                  <a16:creationId xmlns:a16="http://schemas.microsoft.com/office/drawing/2014/main" id="{C2103728-581E-CF43-B195-7D6B1D5F92EF}"/>
                </a:ext>
              </a:extLst>
            </p:cNvPr>
            <p:cNvCxnSpPr>
              <a:stCxn id="284" idx="7"/>
              <a:endCxn id="284" idx="3"/>
            </p:cNvCxnSpPr>
            <p:nvPr/>
          </p:nvCxnSpPr>
          <p:spPr>
            <a:xfrm flipH="1">
              <a:off x="7473411" y="4890251"/>
              <a:ext cx="101834" cy="101834"/>
            </a:xfrm>
            <a:prstGeom prst="line">
              <a:avLst/>
            </a:prstGeom>
            <a:ln w="9525" cap="rnd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961491B4-C841-BF4F-A4C3-77259EB0580E}"/>
              </a:ext>
            </a:extLst>
          </p:cNvPr>
          <p:cNvSpPr txBox="1"/>
          <p:nvPr/>
        </p:nvSpPr>
        <p:spPr>
          <a:xfrm>
            <a:off x="7260680" y="44908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&gt;</a:t>
            </a:r>
          </a:p>
        </p:txBody>
      </p:sp>
      <p:grpSp>
        <p:nvGrpSpPr>
          <p:cNvPr id="289" name="Agrupar 1181">
            <a:extLst>
              <a:ext uri="{FF2B5EF4-FFF2-40B4-BE49-F238E27FC236}">
                <a16:creationId xmlns:a16="http://schemas.microsoft.com/office/drawing/2014/main" id="{92BBE531-4C5F-AE41-80B4-64803413719E}"/>
              </a:ext>
            </a:extLst>
          </p:cNvPr>
          <p:cNvGrpSpPr/>
          <p:nvPr/>
        </p:nvGrpSpPr>
        <p:grpSpPr>
          <a:xfrm rot="16200000">
            <a:off x="7929727" y="5029286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EE0759E9-5CBA-F343-89CC-4DEC17EAC1CA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DCD1E698-64F0-A448-9816-589A366BD8E5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C22E9B1F-6B47-CB4B-83CE-9AFBC7CBD5B1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290" name="Agrupar 1181">
            <a:extLst>
              <a:ext uri="{FF2B5EF4-FFF2-40B4-BE49-F238E27FC236}">
                <a16:creationId xmlns:a16="http://schemas.microsoft.com/office/drawing/2014/main" id="{E99DF94E-166C-2647-B04E-4585220298A0}"/>
              </a:ext>
            </a:extLst>
          </p:cNvPr>
          <p:cNvGrpSpPr/>
          <p:nvPr/>
        </p:nvGrpSpPr>
        <p:grpSpPr>
          <a:xfrm rot="16200000">
            <a:off x="7929728" y="5406010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631A8E58-A47D-B54A-B3C9-BF02C705C9A0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86E5C4A4-8D24-9243-BB12-16BCF622BF69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1A97F6BF-F056-AE42-8ABC-B4ADD4DE4BBD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91" name="Marcador de texto 1">
            <a:extLst>
              <a:ext uri="{FF2B5EF4-FFF2-40B4-BE49-F238E27FC236}">
                <a16:creationId xmlns:a16="http://schemas.microsoft.com/office/drawing/2014/main" id="{8C3F6B81-D79F-3B4E-B6C9-0AF189DCB350}"/>
              </a:ext>
            </a:extLst>
          </p:cNvPr>
          <p:cNvSpPr txBox="1">
            <a:spLocks/>
          </p:cNvSpPr>
          <p:nvPr/>
        </p:nvSpPr>
        <p:spPr>
          <a:xfrm>
            <a:off x="8216211" y="5119162"/>
            <a:ext cx="546373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Readers</a:t>
            </a:r>
          </a:p>
        </p:txBody>
      </p:sp>
      <p:sp>
        <p:nvSpPr>
          <p:cNvPr id="292" name="Marcador de texto 1">
            <a:extLst>
              <a:ext uri="{FF2B5EF4-FFF2-40B4-BE49-F238E27FC236}">
                <a16:creationId xmlns:a16="http://schemas.microsoft.com/office/drawing/2014/main" id="{C82B9F4D-F52F-1643-BFD8-339B261122AB}"/>
              </a:ext>
            </a:extLst>
          </p:cNvPr>
          <p:cNvSpPr txBox="1">
            <a:spLocks/>
          </p:cNvSpPr>
          <p:nvPr/>
        </p:nvSpPr>
        <p:spPr>
          <a:xfrm>
            <a:off x="8253229" y="5481787"/>
            <a:ext cx="519267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800" dirty="0"/>
              <a:t>Writers</a:t>
            </a:r>
          </a:p>
        </p:txBody>
      </p:sp>
      <p:grpSp>
        <p:nvGrpSpPr>
          <p:cNvPr id="293" name="Agrupar 1181">
            <a:extLst>
              <a:ext uri="{FF2B5EF4-FFF2-40B4-BE49-F238E27FC236}">
                <a16:creationId xmlns:a16="http://schemas.microsoft.com/office/drawing/2014/main" id="{A4C4FB25-247F-C143-8A48-DBAEEE28C445}"/>
              </a:ext>
            </a:extLst>
          </p:cNvPr>
          <p:cNvGrpSpPr/>
          <p:nvPr/>
        </p:nvGrpSpPr>
        <p:grpSpPr>
          <a:xfrm rot="16200000">
            <a:off x="6852113" y="5097550"/>
            <a:ext cx="207373" cy="303101"/>
            <a:chOff x="5652120" y="2238732"/>
            <a:chExt cx="360041" cy="303101"/>
          </a:xfrm>
          <a:solidFill>
            <a:schemeClr val="bg1"/>
          </a:solidFill>
        </p:grpSpPr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09501B60-281B-444E-8082-EEA5968683AE}"/>
                </a:ext>
              </a:extLst>
            </p:cNvPr>
            <p:cNvSpPr/>
            <p:nvPr/>
          </p:nvSpPr>
          <p:spPr>
            <a:xfrm>
              <a:off x="5652122" y="2276873"/>
              <a:ext cx="360039" cy="26496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8FEE5D0D-E233-9C4F-A434-DBE3D2A382A8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295" name="Conector recto 131">
            <a:extLst>
              <a:ext uri="{FF2B5EF4-FFF2-40B4-BE49-F238E27FC236}">
                <a16:creationId xmlns:a16="http://schemas.microsoft.com/office/drawing/2014/main" id="{1A353D65-89C7-8741-9411-639185A6B89F}"/>
              </a:ext>
            </a:extLst>
          </p:cNvPr>
          <p:cNvCxnSpPr>
            <a:cxnSpLocks/>
            <a:stCxn id="310" idx="4"/>
          </p:cNvCxnSpPr>
          <p:nvPr/>
        </p:nvCxnSpPr>
        <p:spPr>
          <a:xfrm rot="10800000" flipV="1">
            <a:off x="7243880" y="5249101"/>
            <a:ext cx="569721" cy="376724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131">
            <a:extLst>
              <a:ext uri="{FF2B5EF4-FFF2-40B4-BE49-F238E27FC236}">
                <a16:creationId xmlns:a16="http://schemas.microsoft.com/office/drawing/2014/main" id="{82A2B203-6FE0-DD42-9403-F0DE4E860F7C}"/>
              </a:ext>
            </a:extLst>
          </p:cNvPr>
          <p:cNvCxnSpPr>
            <a:cxnSpLocks/>
            <a:stCxn id="307" idx="4"/>
          </p:cNvCxnSpPr>
          <p:nvPr/>
        </p:nvCxnSpPr>
        <p:spPr>
          <a:xfrm rot="10800000">
            <a:off x="7243879" y="5249101"/>
            <a:ext cx="569723" cy="376724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866D3728-78DF-CA46-B663-2FD99D49F289}"/>
              </a:ext>
            </a:extLst>
          </p:cNvPr>
          <p:cNvSpPr txBox="1"/>
          <p:nvPr/>
        </p:nvSpPr>
        <p:spPr>
          <a:xfrm rot="20207307">
            <a:off x="7542616" y="515517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&gt;</a:t>
            </a:r>
          </a:p>
        </p:txBody>
      </p: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C5636437-40DA-324E-8ADC-0038B076DC16}"/>
              </a:ext>
            </a:extLst>
          </p:cNvPr>
          <p:cNvSpPr txBox="1"/>
          <p:nvPr/>
        </p:nvSpPr>
        <p:spPr>
          <a:xfrm rot="19856374">
            <a:off x="7250842" y="547164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&gt;</a:t>
            </a:r>
          </a:p>
        </p:txBody>
      </p:sp>
      <p:grpSp>
        <p:nvGrpSpPr>
          <p:cNvPr id="320" name="Agrupar 1157">
            <a:extLst>
              <a:ext uri="{FF2B5EF4-FFF2-40B4-BE49-F238E27FC236}">
                <a16:creationId xmlns:a16="http://schemas.microsoft.com/office/drawing/2014/main" id="{2CAF73D7-D93C-FE45-93C6-30205D2D9D25}"/>
              </a:ext>
            </a:extLst>
          </p:cNvPr>
          <p:cNvGrpSpPr/>
          <p:nvPr/>
        </p:nvGrpSpPr>
        <p:grpSpPr>
          <a:xfrm rot="16200000">
            <a:off x="7058021" y="5170086"/>
            <a:ext cx="207376" cy="158003"/>
            <a:chOff x="5652120" y="2319345"/>
            <a:chExt cx="360042" cy="182018"/>
          </a:xfrm>
          <a:solidFill>
            <a:srgbClr val="BFBFBF"/>
          </a:solidFill>
        </p:grpSpPr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8744D4EC-BB05-2844-AD1D-3982279B5E68}"/>
                </a:ext>
              </a:extLst>
            </p:cNvPr>
            <p:cNvSpPr/>
            <p:nvPr/>
          </p:nvSpPr>
          <p:spPr>
            <a:xfrm>
              <a:off x="5652121" y="2347733"/>
              <a:ext cx="360040" cy="12116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7E928292-7E56-2C44-A134-8B9F9564CA83}"/>
                </a:ext>
              </a:extLst>
            </p:cNvPr>
            <p:cNvSpPr/>
            <p:nvPr/>
          </p:nvSpPr>
          <p:spPr>
            <a:xfrm flipV="1">
              <a:off x="5652120" y="2429355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00F0650A-C008-9547-BF02-71F595BAFBFB}"/>
                </a:ext>
              </a:extLst>
            </p:cNvPr>
            <p:cNvSpPr/>
            <p:nvPr/>
          </p:nvSpPr>
          <p:spPr>
            <a:xfrm flipV="1">
              <a:off x="5652123" y="2319345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24" name="Agrupar 1181">
            <a:extLst>
              <a:ext uri="{FF2B5EF4-FFF2-40B4-BE49-F238E27FC236}">
                <a16:creationId xmlns:a16="http://schemas.microsoft.com/office/drawing/2014/main" id="{2DA62250-CCE1-2F4E-9207-291D0D4E8565}"/>
              </a:ext>
            </a:extLst>
          </p:cNvPr>
          <p:cNvGrpSpPr/>
          <p:nvPr/>
        </p:nvGrpSpPr>
        <p:grpSpPr>
          <a:xfrm rot="16200000">
            <a:off x="6852112" y="5478019"/>
            <a:ext cx="207373" cy="303101"/>
            <a:chOff x="5652120" y="2238732"/>
            <a:chExt cx="360041" cy="303101"/>
          </a:xfrm>
          <a:solidFill>
            <a:schemeClr val="bg1"/>
          </a:solidFill>
        </p:grpSpPr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72FE78EB-FF17-024F-B491-223D05AA8BD8}"/>
                </a:ext>
              </a:extLst>
            </p:cNvPr>
            <p:cNvSpPr/>
            <p:nvPr/>
          </p:nvSpPr>
          <p:spPr>
            <a:xfrm>
              <a:off x="5652122" y="2276873"/>
              <a:ext cx="360039" cy="26496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6" name="Elipse 325">
              <a:extLst>
                <a:ext uri="{FF2B5EF4-FFF2-40B4-BE49-F238E27FC236}">
                  <a16:creationId xmlns:a16="http://schemas.microsoft.com/office/drawing/2014/main" id="{FD2C45DA-4981-7745-A14C-790894884A0B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27" name="Agrupar 1157">
            <a:extLst>
              <a:ext uri="{FF2B5EF4-FFF2-40B4-BE49-F238E27FC236}">
                <a16:creationId xmlns:a16="http://schemas.microsoft.com/office/drawing/2014/main" id="{F28640D3-74F9-F94F-8F38-737E1B666377}"/>
              </a:ext>
            </a:extLst>
          </p:cNvPr>
          <p:cNvGrpSpPr/>
          <p:nvPr/>
        </p:nvGrpSpPr>
        <p:grpSpPr>
          <a:xfrm rot="16200000">
            <a:off x="7006654" y="5502341"/>
            <a:ext cx="210549" cy="257549"/>
            <a:chOff x="5646618" y="2204668"/>
            <a:chExt cx="365548" cy="296695"/>
          </a:xfrm>
          <a:solidFill>
            <a:srgbClr val="BFBFBF"/>
          </a:solidFill>
        </p:grpSpPr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4176070A-80B7-FB4A-A352-0668FF3BD7FC}"/>
                </a:ext>
              </a:extLst>
            </p:cNvPr>
            <p:cNvSpPr/>
            <p:nvPr/>
          </p:nvSpPr>
          <p:spPr>
            <a:xfrm>
              <a:off x="5652126" y="2247416"/>
              <a:ext cx="360040" cy="219787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ECDAEFB5-0C7D-9A48-BB4F-2BB0414D282C}"/>
                </a:ext>
              </a:extLst>
            </p:cNvPr>
            <p:cNvSpPr/>
            <p:nvPr/>
          </p:nvSpPr>
          <p:spPr>
            <a:xfrm flipV="1">
              <a:off x="5652120" y="2429355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0" name="Elipse 329">
              <a:extLst>
                <a:ext uri="{FF2B5EF4-FFF2-40B4-BE49-F238E27FC236}">
                  <a16:creationId xmlns:a16="http://schemas.microsoft.com/office/drawing/2014/main" id="{6691691D-5772-1248-9164-C18A721F0984}"/>
                </a:ext>
              </a:extLst>
            </p:cNvPr>
            <p:cNvSpPr/>
            <p:nvPr/>
          </p:nvSpPr>
          <p:spPr>
            <a:xfrm flipV="1">
              <a:off x="5646618" y="2204668"/>
              <a:ext cx="360036" cy="72007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31" name="Agrupar 90">
            <a:extLst>
              <a:ext uri="{FF2B5EF4-FFF2-40B4-BE49-F238E27FC236}">
                <a16:creationId xmlns:a16="http://schemas.microsoft.com/office/drawing/2014/main" id="{5A45CDFC-A40A-714C-9DDB-2939B70F22A7}"/>
              </a:ext>
            </a:extLst>
          </p:cNvPr>
          <p:cNvGrpSpPr/>
          <p:nvPr/>
        </p:nvGrpSpPr>
        <p:grpSpPr>
          <a:xfrm>
            <a:off x="7457420" y="5345296"/>
            <a:ext cx="144016" cy="144016"/>
            <a:chOff x="7452320" y="4869160"/>
            <a:chExt cx="144016" cy="144016"/>
          </a:xfrm>
        </p:grpSpPr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C980D113-B4A9-BC43-8450-34367735F04A}"/>
                </a:ext>
              </a:extLst>
            </p:cNvPr>
            <p:cNvSpPr/>
            <p:nvPr/>
          </p:nvSpPr>
          <p:spPr>
            <a:xfrm>
              <a:off x="7452320" y="48691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 cap="rnd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333" name="Conector recto 332">
              <a:extLst>
                <a:ext uri="{FF2B5EF4-FFF2-40B4-BE49-F238E27FC236}">
                  <a16:creationId xmlns:a16="http://schemas.microsoft.com/office/drawing/2014/main" id="{D70145ED-1980-464B-82D8-03F095AFED58}"/>
                </a:ext>
              </a:extLst>
            </p:cNvPr>
            <p:cNvCxnSpPr>
              <a:stCxn id="332" idx="5"/>
              <a:endCxn id="332" idx="1"/>
            </p:cNvCxnSpPr>
            <p:nvPr/>
          </p:nvCxnSpPr>
          <p:spPr>
            <a:xfrm flipH="1" flipV="1">
              <a:off x="7473411" y="4890251"/>
              <a:ext cx="101834" cy="101834"/>
            </a:xfrm>
            <a:prstGeom prst="line">
              <a:avLst/>
            </a:prstGeom>
            <a:ln w="9525" cap="rnd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234E407F-1BE6-E34C-BF9E-E9AB4AF975B6}"/>
                </a:ext>
              </a:extLst>
            </p:cNvPr>
            <p:cNvCxnSpPr>
              <a:stCxn id="332" idx="7"/>
              <a:endCxn id="332" idx="3"/>
            </p:cNvCxnSpPr>
            <p:nvPr/>
          </p:nvCxnSpPr>
          <p:spPr>
            <a:xfrm flipH="1">
              <a:off x="7473411" y="4890251"/>
              <a:ext cx="101834" cy="101834"/>
            </a:xfrm>
            <a:prstGeom prst="line">
              <a:avLst/>
            </a:prstGeom>
            <a:ln w="9525" cap="rnd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Marcador de texto 1">
            <a:extLst>
              <a:ext uri="{FF2B5EF4-FFF2-40B4-BE49-F238E27FC236}">
                <a16:creationId xmlns:a16="http://schemas.microsoft.com/office/drawing/2014/main" id="{84B6BEEE-E031-3C45-B02A-4D14541C0080}"/>
              </a:ext>
            </a:extLst>
          </p:cNvPr>
          <p:cNvSpPr txBox="1">
            <a:spLocks/>
          </p:cNvSpPr>
          <p:nvPr/>
        </p:nvSpPr>
        <p:spPr>
          <a:xfrm>
            <a:off x="4195509" y="3789040"/>
            <a:ext cx="808539" cy="24706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1050" dirty="0"/>
              <a:t>Sección Crítica</a:t>
            </a:r>
          </a:p>
        </p:txBody>
      </p:sp>
      <p:cxnSp>
        <p:nvCxnSpPr>
          <p:cNvPr id="337" name="Conector recto 336">
            <a:extLst>
              <a:ext uri="{FF2B5EF4-FFF2-40B4-BE49-F238E27FC236}">
                <a16:creationId xmlns:a16="http://schemas.microsoft.com/office/drawing/2014/main" id="{CA3A1D0D-56A7-DC47-9944-8438BCD30DD6}"/>
              </a:ext>
            </a:extLst>
          </p:cNvPr>
          <p:cNvCxnSpPr>
            <a:cxnSpLocks/>
          </p:cNvCxnSpPr>
          <p:nvPr/>
        </p:nvCxnSpPr>
        <p:spPr>
          <a:xfrm>
            <a:off x="3907477" y="398733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Marcador de texto 1">
            <a:extLst>
              <a:ext uri="{FF2B5EF4-FFF2-40B4-BE49-F238E27FC236}">
                <a16:creationId xmlns:a16="http://schemas.microsoft.com/office/drawing/2014/main" id="{51693D11-B7D2-694D-AF39-9483369FB30E}"/>
              </a:ext>
            </a:extLst>
          </p:cNvPr>
          <p:cNvSpPr txBox="1">
            <a:spLocks/>
          </p:cNvSpPr>
          <p:nvPr/>
        </p:nvSpPr>
        <p:spPr>
          <a:xfrm>
            <a:off x="2261013" y="3798402"/>
            <a:ext cx="1208086" cy="4012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s-ES" sz="1050" dirty="0"/>
              <a:t>Arquitectura de Coordinación</a:t>
            </a:r>
          </a:p>
        </p:txBody>
      </p:sp>
    </p:spTree>
    <p:extLst>
      <p:ext uri="{BB962C8B-B14F-4D97-AF65-F5344CB8AC3E}">
        <p14:creationId xmlns:p14="http://schemas.microsoft.com/office/powerpoint/2010/main" val="278084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Arquitectura de Coordinación</a:t>
            </a:r>
          </a:p>
        </p:txBody>
      </p:sp>
      <p:sp>
        <p:nvSpPr>
          <p:cNvPr id="181" name="Marcador de texto 4">
            <a:extLst>
              <a:ext uri="{FF2B5EF4-FFF2-40B4-BE49-F238E27FC236}">
                <a16:creationId xmlns:a16="http://schemas.microsoft.com/office/drawing/2014/main" id="{4E89F1C6-F78B-3640-B52E-4D645F1C409E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235998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del Problema</a:t>
            </a:r>
          </a:p>
        </p:txBody>
      </p: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D934BBA7-C220-5340-90F6-36F21B42D33A}"/>
              </a:ext>
            </a:extLst>
          </p:cNvPr>
          <p:cNvGrpSpPr/>
          <p:nvPr/>
        </p:nvGrpSpPr>
        <p:grpSpPr>
          <a:xfrm rot="5400000">
            <a:off x="3795038" y="1262048"/>
            <a:ext cx="1985971" cy="4464496"/>
            <a:chOff x="2743472" y="2976103"/>
            <a:chExt cx="1108448" cy="2075300"/>
          </a:xfrm>
        </p:grpSpPr>
        <p:grpSp>
          <p:nvGrpSpPr>
            <p:cNvPr id="357" name="Grupo 356">
              <a:extLst>
                <a:ext uri="{FF2B5EF4-FFF2-40B4-BE49-F238E27FC236}">
                  <a16:creationId xmlns:a16="http://schemas.microsoft.com/office/drawing/2014/main" id="{512431E8-E86C-9B47-9A8C-228018D060E6}"/>
                </a:ext>
              </a:extLst>
            </p:cNvPr>
            <p:cNvGrpSpPr/>
            <p:nvPr/>
          </p:nvGrpSpPr>
          <p:grpSpPr>
            <a:xfrm>
              <a:off x="2743472" y="2976103"/>
              <a:ext cx="815556" cy="540126"/>
              <a:chOff x="2265841" y="2932747"/>
              <a:chExt cx="1213971" cy="761895"/>
            </a:xfrm>
          </p:grpSpPr>
          <p:grpSp>
            <p:nvGrpSpPr>
              <p:cNvPr id="381" name="Agrupar 1181">
                <a:extLst>
                  <a:ext uri="{FF2B5EF4-FFF2-40B4-BE49-F238E27FC236}">
                    <a16:creationId xmlns:a16="http://schemas.microsoft.com/office/drawing/2014/main" id="{EB37C8A3-1E5A-7E41-A84A-7AD47C0F6432}"/>
                  </a:ext>
                </a:extLst>
              </p:cNvPr>
              <p:cNvGrpSpPr/>
              <p:nvPr/>
            </p:nvGrpSpPr>
            <p:grpSpPr>
              <a:xfrm rot="5400000">
                <a:off x="2389345" y="2816619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98" name="Rectángulo 397">
                  <a:extLst>
                    <a:ext uri="{FF2B5EF4-FFF2-40B4-BE49-F238E27FC236}">
                      <a16:creationId xmlns:a16="http://schemas.microsoft.com/office/drawing/2014/main" id="{7B626BB9-C67C-444C-B7F4-C167BA6C4B88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9" name="Elipse 398">
                  <a:extLst>
                    <a:ext uri="{FF2B5EF4-FFF2-40B4-BE49-F238E27FC236}">
                      <a16:creationId xmlns:a16="http://schemas.microsoft.com/office/drawing/2014/main" id="{68905A0C-C2BD-F04B-8FD2-8C0FB96523E7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00" name="Elipse 399">
                  <a:extLst>
                    <a:ext uri="{FF2B5EF4-FFF2-40B4-BE49-F238E27FC236}">
                      <a16:creationId xmlns:a16="http://schemas.microsoft.com/office/drawing/2014/main" id="{057D3E05-8CEA-5C48-8C28-74B268803C29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82" name="Agrupar 1181">
                <a:extLst>
                  <a:ext uri="{FF2B5EF4-FFF2-40B4-BE49-F238E27FC236}">
                    <a16:creationId xmlns:a16="http://schemas.microsoft.com/office/drawing/2014/main" id="{302FAA78-E293-9741-9A1B-F2918AC784F8}"/>
                  </a:ext>
                </a:extLst>
              </p:cNvPr>
              <p:cNvGrpSpPr/>
              <p:nvPr/>
            </p:nvGrpSpPr>
            <p:grpSpPr>
              <a:xfrm rot="5400000">
                <a:off x="2381969" y="309388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95" name="Rectángulo 394">
                  <a:extLst>
                    <a:ext uri="{FF2B5EF4-FFF2-40B4-BE49-F238E27FC236}">
                      <a16:creationId xmlns:a16="http://schemas.microsoft.com/office/drawing/2014/main" id="{C91112B9-30FA-8944-966E-CC977317D8A9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6" name="Elipse 395">
                  <a:extLst>
                    <a:ext uri="{FF2B5EF4-FFF2-40B4-BE49-F238E27FC236}">
                      <a16:creationId xmlns:a16="http://schemas.microsoft.com/office/drawing/2014/main" id="{D5EB45C1-6D84-F543-9C73-5D6F7E8E1ACE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7" name="Elipse 396">
                  <a:extLst>
                    <a:ext uri="{FF2B5EF4-FFF2-40B4-BE49-F238E27FC236}">
                      <a16:creationId xmlns:a16="http://schemas.microsoft.com/office/drawing/2014/main" id="{0A2D2350-417E-2B49-ABC3-31DB4D3B5D1B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83" name="Agrupar 1181">
                <a:extLst>
                  <a:ext uri="{FF2B5EF4-FFF2-40B4-BE49-F238E27FC236}">
                    <a16:creationId xmlns:a16="http://schemas.microsoft.com/office/drawing/2014/main" id="{E4BD9830-8EAF-F647-A7C2-8BD5037B77A9}"/>
                  </a:ext>
                </a:extLst>
              </p:cNvPr>
              <p:cNvGrpSpPr/>
              <p:nvPr/>
            </p:nvGrpSpPr>
            <p:grpSpPr>
              <a:xfrm rot="5400000">
                <a:off x="2383361" y="337114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92" name="Rectángulo 391">
                  <a:extLst>
                    <a:ext uri="{FF2B5EF4-FFF2-40B4-BE49-F238E27FC236}">
                      <a16:creationId xmlns:a16="http://schemas.microsoft.com/office/drawing/2014/main" id="{F00807DA-B6CE-DB40-8E24-F79AB2965429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3" name="Elipse 392">
                  <a:extLst>
                    <a:ext uri="{FF2B5EF4-FFF2-40B4-BE49-F238E27FC236}">
                      <a16:creationId xmlns:a16="http://schemas.microsoft.com/office/drawing/2014/main" id="{40146454-5AE2-8744-956B-FC098165B8D3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4" name="Elipse 393">
                  <a:extLst>
                    <a:ext uri="{FF2B5EF4-FFF2-40B4-BE49-F238E27FC236}">
                      <a16:creationId xmlns:a16="http://schemas.microsoft.com/office/drawing/2014/main" id="{A061DFB3-B7D9-E645-A141-041E787E7861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84" name="Grupo 383">
                <a:extLst>
                  <a:ext uri="{FF2B5EF4-FFF2-40B4-BE49-F238E27FC236}">
                    <a16:creationId xmlns:a16="http://schemas.microsoft.com/office/drawing/2014/main" id="{75642E53-7EDA-EB48-95B1-926C7F509ACB}"/>
                  </a:ext>
                </a:extLst>
              </p:cNvPr>
              <p:cNvGrpSpPr/>
              <p:nvPr/>
            </p:nvGrpSpPr>
            <p:grpSpPr>
              <a:xfrm rot="10800000">
                <a:off x="2700952" y="3031087"/>
                <a:ext cx="408063" cy="567520"/>
                <a:chOff x="5735242" y="5331320"/>
                <a:chExt cx="502423" cy="567520"/>
              </a:xfrm>
            </p:grpSpPr>
            <p:cxnSp>
              <p:nvCxnSpPr>
                <p:cNvPr id="389" name="Conector recto 131">
                  <a:extLst>
                    <a:ext uri="{FF2B5EF4-FFF2-40B4-BE49-F238E27FC236}">
                      <a16:creationId xmlns:a16="http://schemas.microsoft.com/office/drawing/2014/main" id="{3948B287-DF32-8844-95AA-E1E694BFE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86453" y="5354349"/>
                  <a:ext cx="3" cy="502421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Conector recto 131">
                  <a:extLst>
                    <a:ext uri="{FF2B5EF4-FFF2-40B4-BE49-F238E27FC236}">
                      <a16:creationId xmlns:a16="http://schemas.microsoft.com/office/drawing/2014/main" id="{D0C80FBA-6E76-2743-8AE2-286322909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869740" y="5196822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Conector recto 131">
                  <a:extLst>
                    <a:ext uri="{FF2B5EF4-FFF2-40B4-BE49-F238E27FC236}">
                      <a16:creationId xmlns:a16="http://schemas.microsoft.com/office/drawing/2014/main" id="{DD874CFD-516C-BA47-9D68-54DA10827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869740" y="5540396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Agrupar 1181">
                <a:extLst>
                  <a:ext uri="{FF2B5EF4-FFF2-40B4-BE49-F238E27FC236}">
                    <a16:creationId xmlns:a16="http://schemas.microsoft.com/office/drawing/2014/main" id="{BB38DA2B-81A8-DA4D-A876-88D701EF4314}"/>
                  </a:ext>
                </a:extLst>
              </p:cNvPr>
              <p:cNvGrpSpPr/>
              <p:nvPr/>
            </p:nvGrpSpPr>
            <p:grpSpPr>
              <a:xfrm rot="5400000">
                <a:off x="3156311" y="3105795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86" name="Rectángulo 385">
                  <a:extLst>
                    <a:ext uri="{FF2B5EF4-FFF2-40B4-BE49-F238E27FC236}">
                      <a16:creationId xmlns:a16="http://schemas.microsoft.com/office/drawing/2014/main" id="{4847C0A7-B4AE-904A-8877-FF53E8EB5903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97FEFA71-64FE-7043-96B7-972F068DCD0C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BECB01B2-338F-5344-97B8-25D37B57BAEB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358" name="Abrir corchete 357">
              <a:extLst>
                <a:ext uri="{FF2B5EF4-FFF2-40B4-BE49-F238E27FC236}">
                  <a16:creationId xmlns:a16="http://schemas.microsoft.com/office/drawing/2014/main" id="{F3453DE0-A124-3C4C-99AB-7DFC70D9C7D3}"/>
                </a:ext>
              </a:extLst>
            </p:cNvPr>
            <p:cNvSpPr/>
            <p:nvPr/>
          </p:nvSpPr>
          <p:spPr>
            <a:xfrm rot="10800000" flipV="1">
              <a:off x="3536921" y="3253731"/>
              <a:ext cx="257598" cy="1546154"/>
            </a:xfrm>
            <a:prstGeom prst="leftBracket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C6B6A67A-1C60-1F4F-87E4-27DFF2A01E06}"/>
                </a:ext>
              </a:extLst>
            </p:cNvPr>
            <p:cNvSpPr/>
            <p:nvPr/>
          </p:nvSpPr>
          <p:spPr>
            <a:xfrm rot="16200000">
              <a:off x="3585217" y="3929948"/>
              <a:ext cx="407611" cy="1257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60" name="Grupo 359">
              <a:extLst>
                <a:ext uri="{FF2B5EF4-FFF2-40B4-BE49-F238E27FC236}">
                  <a16:creationId xmlns:a16="http://schemas.microsoft.com/office/drawing/2014/main" id="{68FC4F89-1299-3740-B5B4-3882856BB87E}"/>
                </a:ext>
              </a:extLst>
            </p:cNvPr>
            <p:cNvGrpSpPr/>
            <p:nvPr/>
          </p:nvGrpSpPr>
          <p:grpSpPr>
            <a:xfrm>
              <a:off x="2743472" y="4511277"/>
              <a:ext cx="815556" cy="540126"/>
              <a:chOff x="2265841" y="2932747"/>
              <a:chExt cx="1213971" cy="761895"/>
            </a:xfrm>
          </p:grpSpPr>
          <p:grpSp>
            <p:nvGrpSpPr>
              <p:cNvPr id="361" name="Agrupar 1181">
                <a:extLst>
                  <a:ext uri="{FF2B5EF4-FFF2-40B4-BE49-F238E27FC236}">
                    <a16:creationId xmlns:a16="http://schemas.microsoft.com/office/drawing/2014/main" id="{4F0D87C1-31A7-0D41-A0EB-574DD92F8167}"/>
                  </a:ext>
                </a:extLst>
              </p:cNvPr>
              <p:cNvGrpSpPr/>
              <p:nvPr/>
            </p:nvGrpSpPr>
            <p:grpSpPr>
              <a:xfrm rot="5400000">
                <a:off x="2389345" y="2816619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78" name="Rectángulo 377">
                  <a:extLst>
                    <a:ext uri="{FF2B5EF4-FFF2-40B4-BE49-F238E27FC236}">
                      <a16:creationId xmlns:a16="http://schemas.microsoft.com/office/drawing/2014/main" id="{172E12DA-B267-5C40-95D4-A70D619E4C80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9" name="Elipse 378">
                  <a:extLst>
                    <a:ext uri="{FF2B5EF4-FFF2-40B4-BE49-F238E27FC236}">
                      <a16:creationId xmlns:a16="http://schemas.microsoft.com/office/drawing/2014/main" id="{A571233A-5EB9-0F48-8DA7-FB48D69D14B6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A99C0B30-774A-4A46-B892-5A96B0FC8B56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62" name="Agrupar 1181">
                <a:extLst>
                  <a:ext uri="{FF2B5EF4-FFF2-40B4-BE49-F238E27FC236}">
                    <a16:creationId xmlns:a16="http://schemas.microsoft.com/office/drawing/2014/main" id="{BBF46890-A087-A742-B52C-DC2064A0EF92}"/>
                  </a:ext>
                </a:extLst>
              </p:cNvPr>
              <p:cNvGrpSpPr/>
              <p:nvPr/>
            </p:nvGrpSpPr>
            <p:grpSpPr>
              <a:xfrm rot="5400000">
                <a:off x="2381969" y="309388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75" name="Rectángulo 374">
                  <a:extLst>
                    <a:ext uri="{FF2B5EF4-FFF2-40B4-BE49-F238E27FC236}">
                      <a16:creationId xmlns:a16="http://schemas.microsoft.com/office/drawing/2014/main" id="{C463544E-954E-574D-A11E-ECAEB8F43218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6" name="Elipse 375">
                  <a:extLst>
                    <a:ext uri="{FF2B5EF4-FFF2-40B4-BE49-F238E27FC236}">
                      <a16:creationId xmlns:a16="http://schemas.microsoft.com/office/drawing/2014/main" id="{5906BE22-06E4-2B48-B609-BA872213A05D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FE03E1C0-D023-3144-A83F-CBCE0998D3EC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63" name="Agrupar 1181">
                <a:extLst>
                  <a:ext uri="{FF2B5EF4-FFF2-40B4-BE49-F238E27FC236}">
                    <a16:creationId xmlns:a16="http://schemas.microsoft.com/office/drawing/2014/main" id="{25C84D4C-E675-4244-BAB3-31ABAB4EC0D7}"/>
                  </a:ext>
                </a:extLst>
              </p:cNvPr>
              <p:cNvGrpSpPr/>
              <p:nvPr/>
            </p:nvGrpSpPr>
            <p:grpSpPr>
              <a:xfrm rot="5400000">
                <a:off x="2383361" y="3371140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72" name="Rectángulo 371">
                  <a:extLst>
                    <a:ext uri="{FF2B5EF4-FFF2-40B4-BE49-F238E27FC236}">
                      <a16:creationId xmlns:a16="http://schemas.microsoft.com/office/drawing/2014/main" id="{006DFE69-6DAB-2144-9FAB-41D9A6EC36E3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D70C2EB7-DD3C-AA4A-A29E-A55F4DC292BB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28C1C23E-4C90-DE46-A804-0A49E0853781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B8EF2AC2-849A-104B-BB3B-88637F669999}"/>
                  </a:ext>
                </a:extLst>
              </p:cNvPr>
              <p:cNvGrpSpPr/>
              <p:nvPr/>
            </p:nvGrpSpPr>
            <p:grpSpPr>
              <a:xfrm rot="10800000">
                <a:off x="2700952" y="3031087"/>
                <a:ext cx="408063" cy="567520"/>
                <a:chOff x="5735242" y="5331320"/>
                <a:chExt cx="502423" cy="567520"/>
              </a:xfrm>
            </p:grpSpPr>
            <p:cxnSp>
              <p:nvCxnSpPr>
                <p:cNvPr id="369" name="Conector recto 131">
                  <a:extLst>
                    <a:ext uri="{FF2B5EF4-FFF2-40B4-BE49-F238E27FC236}">
                      <a16:creationId xmlns:a16="http://schemas.microsoft.com/office/drawing/2014/main" id="{8445FFDA-6861-D249-946B-5AFF08DE5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86453" y="5354349"/>
                  <a:ext cx="3" cy="502421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Conector recto 131">
                  <a:extLst>
                    <a:ext uri="{FF2B5EF4-FFF2-40B4-BE49-F238E27FC236}">
                      <a16:creationId xmlns:a16="http://schemas.microsoft.com/office/drawing/2014/main" id="{C27BFCD3-2E02-FC46-8BE2-7D71DB6DC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869740" y="5196822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Conector recto 131">
                  <a:extLst>
                    <a:ext uri="{FF2B5EF4-FFF2-40B4-BE49-F238E27FC236}">
                      <a16:creationId xmlns:a16="http://schemas.microsoft.com/office/drawing/2014/main" id="{9A2DA4E3-DBF2-C848-A8C3-DD42C6C82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869740" y="5540396"/>
                  <a:ext cx="223946" cy="492942"/>
                </a:xfrm>
                <a:prstGeom prst="curvedConnector2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5" name="Agrupar 1181">
                <a:extLst>
                  <a:ext uri="{FF2B5EF4-FFF2-40B4-BE49-F238E27FC236}">
                    <a16:creationId xmlns:a16="http://schemas.microsoft.com/office/drawing/2014/main" id="{81332072-B175-0945-99C7-B6AFF806EAB6}"/>
                  </a:ext>
                </a:extLst>
              </p:cNvPr>
              <p:cNvGrpSpPr/>
              <p:nvPr/>
            </p:nvGrpSpPr>
            <p:grpSpPr>
              <a:xfrm rot="5400000">
                <a:off x="3156311" y="3105795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366" name="Rectángulo 365">
                  <a:extLst>
                    <a:ext uri="{FF2B5EF4-FFF2-40B4-BE49-F238E27FC236}">
                      <a16:creationId xmlns:a16="http://schemas.microsoft.com/office/drawing/2014/main" id="{3809F71F-77E4-1D40-B50C-FC9C72850CD9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B45D76D9-1BED-654A-A572-B3EEF6A81696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68" name="Elipse 367">
                  <a:extLst>
                    <a:ext uri="{FF2B5EF4-FFF2-40B4-BE49-F238E27FC236}">
                      <a16:creationId xmlns:a16="http://schemas.microsoft.com/office/drawing/2014/main" id="{6CD11395-E969-CD47-8478-58CD4D166621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</p:grpSp>
      <p:sp>
        <p:nvSpPr>
          <p:cNvPr id="405" name="Marcador de texto 1">
            <a:extLst>
              <a:ext uri="{FF2B5EF4-FFF2-40B4-BE49-F238E27FC236}">
                <a16:creationId xmlns:a16="http://schemas.microsoft.com/office/drawing/2014/main" id="{514C8D06-EC13-9345-968F-F4384F4F955A}"/>
              </a:ext>
            </a:extLst>
          </p:cNvPr>
          <p:cNvSpPr txBox="1">
            <a:spLocks/>
          </p:cNvSpPr>
          <p:nvPr/>
        </p:nvSpPr>
        <p:spPr>
          <a:xfrm>
            <a:off x="3887283" y="4713241"/>
            <a:ext cx="2196875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s-ES_tradnl" sz="1200" dirty="0"/>
              <a:t>Modelos de Programación Concurrente</a:t>
            </a:r>
            <a:endParaRPr lang="es-ES_tradn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6" name="Marcador de texto 1">
            <a:extLst>
              <a:ext uri="{FF2B5EF4-FFF2-40B4-BE49-F238E27FC236}">
                <a16:creationId xmlns:a16="http://schemas.microsoft.com/office/drawing/2014/main" id="{413BE757-6E8F-3D48-927B-B40BFB0C9381}"/>
              </a:ext>
            </a:extLst>
          </p:cNvPr>
          <p:cNvSpPr txBox="1">
            <a:spLocks/>
          </p:cNvSpPr>
          <p:nvPr/>
        </p:nvSpPr>
        <p:spPr>
          <a:xfrm>
            <a:off x="3023828" y="5475300"/>
            <a:ext cx="13681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/>
            <a:r>
              <a:rPr lang="es-ES_tradnl" sz="1050" dirty="0"/>
              <a:t>Mecanismos de Coordinación</a:t>
            </a:r>
            <a:endParaRPr lang="es-ES_tradnl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3" name="Conector recto 412">
            <a:extLst>
              <a:ext uri="{FF2B5EF4-FFF2-40B4-BE49-F238E27FC236}">
                <a16:creationId xmlns:a16="http://schemas.microsoft.com/office/drawing/2014/main" id="{1F780923-94B5-6246-986D-C770CD227DA5}"/>
              </a:ext>
            </a:extLst>
          </p:cNvPr>
          <p:cNvCxnSpPr>
            <a:cxnSpLocks/>
          </p:cNvCxnSpPr>
          <p:nvPr/>
        </p:nvCxnSpPr>
        <p:spPr>
          <a:xfrm flipV="1">
            <a:off x="4067944" y="5222612"/>
            <a:ext cx="844622" cy="244892"/>
          </a:xfrm>
          <a:prstGeom prst="line">
            <a:avLst/>
          </a:prstGeom>
          <a:ln w="9525" cap="rnd" cmpd="sng">
            <a:solidFill>
              <a:srgbClr val="40404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>
            <a:extLst>
              <a:ext uri="{FF2B5EF4-FFF2-40B4-BE49-F238E27FC236}">
                <a16:creationId xmlns:a16="http://schemas.microsoft.com/office/drawing/2014/main" id="{2E11C5A8-1614-294D-9DAD-B9B830156FA2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5222612"/>
            <a:ext cx="844622" cy="244892"/>
          </a:xfrm>
          <a:prstGeom prst="line">
            <a:avLst/>
          </a:prstGeom>
          <a:ln w="9525" cap="rnd" cmpd="sng">
            <a:solidFill>
              <a:srgbClr val="40404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Marcador de texto 1">
            <a:extLst>
              <a:ext uri="{FF2B5EF4-FFF2-40B4-BE49-F238E27FC236}">
                <a16:creationId xmlns:a16="http://schemas.microsoft.com/office/drawing/2014/main" id="{C53FD2C2-E06D-974D-B108-3CD7E582E726}"/>
              </a:ext>
            </a:extLst>
          </p:cNvPr>
          <p:cNvSpPr txBox="1">
            <a:spLocks/>
          </p:cNvSpPr>
          <p:nvPr/>
        </p:nvSpPr>
        <p:spPr>
          <a:xfrm>
            <a:off x="5436096" y="5475300"/>
            <a:ext cx="13681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_tradnl" sz="1050" dirty="0"/>
              <a:t>Primitivas de Coordinación</a:t>
            </a:r>
            <a:endParaRPr lang="es-ES_tradnl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7" name="Conector recto 416">
            <a:extLst>
              <a:ext uri="{FF2B5EF4-FFF2-40B4-BE49-F238E27FC236}">
                <a16:creationId xmlns:a16="http://schemas.microsoft.com/office/drawing/2014/main" id="{C68902D1-B885-CB4D-9011-4350A29CC905}"/>
              </a:ext>
            </a:extLst>
          </p:cNvPr>
          <p:cNvCxnSpPr>
            <a:cxnSpLocks/>
          </p:cNvCxnSpPr>
          <p:nvPr/>
        </p:nvCxnSpPr>
        <p:spPr>
          <a:xfrm flipH="1">
            <a:off x="3851920" y="270892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Marcador de texto 1">
            <a:extLst>
              <a:ext uri="{FF2B5EF4-FFF2-40B4-BE49-F238E27FC236}">
                <a16:creationId xmlns:a16="http://schemas.microsoft.com/office/drawing/2014/main" id="{E687F6FE-9F17-1345-9405-0A2CA8C20738}"/>
              </a:ext>
            </a:extLst>
          </p:cNvPr>
          <p:cNvSpPr txBox="1">
            <a:spLocks/>
          </p:cNvSpPr>
          <p:nvPr/>
        </p:nvSpPr>
        <p:spPr>
          <a:xfrm>
            <a:off x="4237537" y="2505957"/>
            <a:ext cx="1126551" cy="26813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s-ES" sz="1050" dirty="0"/>
              <a:t>Arquitectura de Coordinación</a:t>
            </a:r>
          </a:p>
        </p:txBody>
      </p:sp>
    </p:spTree>
    <p:extLst>
      <p:ext uri="{BB962C8B-B14F-4D97-AF65-F5344CB8AC3E}">
        <p14:creationId xmlns:p14="http://schemas.microsoft.com/office/powerpoint/2010/main" val="338696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220087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Modelo de Cerrojos</a:t>
            </a:r>
          </a:p>
        </p:txBody>
      </p:sp>
      <p:sp>
        <p:nvSpPr>
          <p:cNvPr id="52" name="Marcador de texto 4">
            <a:extLst>
              <a:ext uri="{FF2B5EF4-FFF2-40B4-BE49-F238E27FC236}">
                <a16:creationId xmlns:a16="http://schemas.microsoft.com/office/drawing/2014/main" id="{A8BE3587-F224-DC4D-A671-3A2B7D8C7892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288032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Programación Concurrente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D623FF4-C15C-EA4F-903A-E496782660D0}"/>
              </a:ext>
            </a:extLst>
          </p:cNvPr>
          <p:cNvGrpSpPr/>
          <p:nvPr/>
        </p:nvGrpSpPr>
        <p:grpSpPr>
          <a:xfrm>
            <a:off x="2451531" y="3546742"/>
            <a:ext cx="4424725" cy="1754466"/>
            <a:chOff x="2451531" y="2819844"/>
            <a:chExt cx="4424725" cy="2481364"/>
          </a:xfrm>
        </p:grpSpPr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2305CA80-6B65-CE46-B0AB-ED62684D3801}"/>
                </a:ext>
              </a:extLst>
            </p:cNvPr>
            <p:cNvSpPr/>
            <p:nvPr/>
          </p:nvSpPr>
          <p:spPr>
            <a:xfrm>
              <a:off x="2502571" y="2819844"/>
              <a:ext cx="4373685" cy="2481364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4" name="Marcador de texto 1">
              <a:extLst>
                <a:ext uri="{FF2B5EF4-FFF2-40B4-BE49-F238E27FC236}">
                  <a16:creationId xmlns:a16="http://schemas.microsoft.com/office/drawing/2014/main" id="{F452D986-DD10-0F45-85BF-6C3D0B5F4AE3}"/>
                </a:ext>
              </a:extLst>
            </p:cNvPr>
            <p:cNvSpPr txBox="1">
              <a:spLocks/>
            </p:cNvSpPr>
            <p:nvPr/>
          </p:nvSpPr>
          <p:spPr>
            <a:xfrm>
              <a:off x="5731939" y="2852936"/>
              <a:ext cx="1125997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/>
                <a:t>Critical Section</a:t>
              </a:r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58E32679-9CD8-D74B-9972-FA26204A5A3D}"/>
                </a:ext>
              </a:extLst>
            </p:cNvPr>
            <p:cNvSpPr/>
            <p:nvPr/>
          </p:nvSpPr>
          <p:spPr>
            <a:xfrm rot="16200000">
              <a:off x="1310620" y="4006041"/>
              <a:ext cx="2386068" cy="104245"/>
            </a:xfrm>
            <a:prstGeom prst="rect">
              <a:avLst/>
            </a:prstGeom>
            <a:solidFill>
              <a:srgbClr val="FFC000">
                <a:alpha val="3917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0BF0989-1C87-AE47-964B-2C8A6DAEB024}"/>
              </a:ext>
            </a:extLst>
          </p:cNvPr>
          <p:cNvGrpSpPr/>
          <p:nvPr/>
        </p:nvGrpSpPr>
        <p:grpSpPr>
          <a:xfrm>
            <a:off x="2546341" y="3121581"/>
            <a:ext cx="1512167" cy="314238"/>
            <a:chOff x="2555777" y="2394682"/>
            <a:chExt cx="1512167" cy="314238"/>
          </a:xfrm>
        </p:grpSpPr>
        <p:cxnSp>
          <p:nvCxnSpPr>
            <p:cNvPr id="136" name="Straight Connector 3">
              <a:extLst>
                <a:ext uri="{FF2B5EF4-FFF2-40B4-BE49-F238E27FC236}">
                  <a16:creationId xmlns:a16="http://schemas.microsoft.com/office/drawing/2014/main" id="{3EFFFECE-E929-F84B-BC01-3333B4FD7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3">
              <a:extLst>
                <a:ext uri="{FF2B5EF4-FFF2-40B4-BE49-F238E27FC236}">
                  <a16:creationId xmlns:a16="http://schemas.microsoft.com/office/drawing/2014/main" id="{B49C49F4-03CC-5143-899E-6D96DAF6D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3">
              <a:extLst>
                <a:ext uri="{FF2B5EF4-FFF2-40B4-BE49-F238E27FC236}">
                  <a16:creationId xmlns:a16="http://schemas.microsoft.com/office/drawing/2014/main" id="{9003D996-9DD2-4D4A-AD8E-C24DCBD06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EB938956-DDB8-C742-B058-296CB3C86E53}"/>
              </a:ext>
            </a:extLst>
          </p:cNvPr>
          <p:cNvGrpSpPr/>
          <p:nvPr/>
        </p:nvGrpSpPr>
        <p:grpSpPr>
          <a:xfrm rot="10800000">
            <a:off x="5292080" y="5412131"/>
            <a:ext cx="1512167" cy="314238"/>
            <a:chOff x="2555777" y="2394682"/>
            <a:chExt cx="1512167" cy="314238"/>
          </a:xfrm>
        </p:grpSpPr>
        <p:cxnSp>
          <p:nvCxnSpPr>
            <p:cNvPr id="148" name="Straight Connector 3">
              <a:extLst>
                <a:ext uri="{FF2B5EF4-FFF2-40B4-BE49-F238E27FC236}">
                  <a16:creationId xmlns:a16="http://schemas.microsoft.com/office/drawing/2014/main" id="{D5BEC5E4-85E7-4B4E-A87D-53391441E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3">
              <a:extLst>
                <a:ext uri="{FF2B5EF4-FFF2-40B4-BE49-F238E27FC236}">
                  <a16:creationId xmlns:a16="http://schemas.microsoft.com/office/drawing/2014/main" id="{504F2E96-A40A-2A43-B1C5-A2C29DF67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3">
              <a:extLst>
                <a:ext uri="{FF2B5EF4-FFF2-40B4-BE49-F238E27FC236}">
                  <a16:creationId xmlns:a16="http://schemas.microsoft.com/office/drawing/2014/main" id="{5BD7612C-1922-D044-BEB4-C1468E32C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3ECF352-4866-5F44-9409-31C72EFC74ED}"/>
              </a:ext>
            </a:extLst>
          </p:cNvPr>
          <p:cNvSpPr txBox="1"/>
          <p:nvPr/>
        </p:nvSpPr>
        <p:spPr>
          <a:xfrm>
            <a:off x="3627120" y="305484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Lock (OPEN | CLOSED)</a:t>
            </a:r>
          </a:p>
        </p:txBody>
      </p:sp>
      <p:grpSp>
        <p:nvGrpSpPr>
          <p:cNvPr id="153" name="Agrupar 1181">
            <a:extLst>
              <a:ext uri="{FF2B5EF4-FFF2-40B4-BE49-F238E27FC236}">
                <a16:creationId xmlns:a16="http://schemas.microsoft.com/office/drawing/2014/main" id="{DF8CC2BE-EEF6-9A4E-92C3-4503C3D14DCA}"/>
              </a:ext>
            </a:extLst>
          </p:cNvPr>
          <p:cNvGrpSpPr/>
          <p:nvPr/>
        </p:nvGrpSpPr>
        <p:grpSpPr>
          <a:xfrm rot="5400000">
            <a:off x="2484304" y="2786945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B440E884-D43F-544F-AE14-112785ABB531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233A54BC-C45C-DE45-91F2-2B7157CA8D03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7F775DCE-849C-4A40-8E1D-03DBCEA9CC5E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171" name="Conector curvado 179">
            <a:extLst>
              <a:ext uri="{FF2B5EF4-FFF2-40B4-BE49-F238E27FC236}">
                <a16:creationId xmlns:a16="http://schemas.microsoft.com/office/drawing/2014/main" id="{EC72C67A-F67C-E64D-8A85-5112FC8C13D1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929662" y="3006759"/>
            <a:ext cx="1438515" cy="1"/>
          </a:xfrm>
          <a:prstGeom prst="straightConnector1">
            <a:avLst/>
          </a:prstGeom>
          <a:ln w="9525" cmpd="sng">
            <a:solidFill>
              <a:srgbClr val="40404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curvado 179">
            <a:extLst>
              <a:ext uri="{FF2B5EF4-FFF2-40B4-BE49-F238E27FC236}">
                <a16:creationId xmlns:a16="http://schemas.microsoft.com/office/drawing/2014/main" id="{20426419-2F8E-8B42-A375-53F9B592F631}"/>
              </a:ext>
            </a:extLst>
          </p:cNvPr>
          <p:cNvCxnSpPr>
            <a:cxnSpLocks/>
            <a:stCxn id="156" idx="4"/>
            <a:endCxn id="173" idx="1"/>
          </p:cNvCxnSpPr>
          <p:nvPr/>
        </p:nvCxnSpPr>
        <p:spPr>
          <a:xfrm>
            <a:off x="2807806" y="3006760"/>
            <a:ext cx="521767" cy="420679"/>
          </a:xfrm>
          <a:prstGeom prst="curvedConnector2">
            <a:avLst/>
          </a:prstGeom>
          <a:ln w="9525" cmpd="sng">
            <a:solidFill>
              <a:srgbClr val="404040"/>
            </a:solidFill>
            <a:prstDash val="dash"/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28AAD84F-3638-9640-9A19-36E657CAB34D}"/>
              </a:ext>
            </a:extLst>
          </p:cNvPr>
          <p:cNvSpPr/>
          <p:nvPr/>
        </p:nvSpPr>
        <p:spPr>
          <a:xfrm rot="5400000">
            <a:off x="3306714" y="3234274"/>
            <a:ext cx="45719" cy="4320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2EB3B5-249F-3F46-A9CC-62952ECDBBCD}"/>
              </a:ext>
            </a:extLst>
          </p:cNvPr>
          <p:cNvGrpSpPr/>
          <p:nvPr/>
        </p:nvGrpSpPr>
        <p:grpSpPr>
          <a:xfrm>
            <a:off x="1123069" y="2825902"/>
            <a:ext cx="668615" cy="315151"/>
            <a:chOff x="1123069" y="2825902"/>
            <a:chExt cx="668615" cy="315151"/>
          </a:xfrm>
        </p:grpSpPr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4774BF41-36DF-D042-B7F1-E7770FDCA540}"/>
                </a:ext>
              </a:extLst>
            </p:cNvPr>
            <p:cNvGrpSpPr/>
            <p:nvPr/>
          </p:nvGrpSpPr>
          <p:grpSpPr>
            <a:xfrm>
              <a:off x="1483963" y="2825902"/>
              <a:ext cx="307721" cy="315151"/>
              <a:chOff x="1864953" y="2501573"/>
              <a:chExt cx="307721" cy="315151"/>
            </a:xfrm>
          </p:grpSpPr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6E6914F4-EEDB-2745-9586-58FBCDCA8C23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9" name="Cuerda 178">
                <a:extLst>
                  <a:ext uri="{FF2B5EF4-FFF2-40B4-BE49-F238E27FC236}">
                    <a16:creationId xmlns:a16="http://schemas.microsoft.com/office/drawing/2014/main" id="{E7D7658C-1A11-2F48-A7D1-A97B365A65AA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0" name="Grupo 179">
              <a:extLst>
                <a:ext uri="{FF2B5EF4-FFF2-40B4-BE49-F238E27FC236}">
                  <a16:creationId xmlns:a16="http://schemas.microsoft.com/office/drawing/2014/main" id="{107EA8CB-9518-354D-ADEE-34FA43E4A60D}"/>
                </a:ext>
              </a:extLst>
            </p:cNvPr>
            <p:cNvGrpSpPr/>
            <p:nvPr/>
          </p:nvGrpSpPr>
          <p:grpSpPr>
            <a:xfrm>
              <a:off x="1304903" y="2825902"/>
              <a:ext cx="307721" cy="315151"/>
              <a:chOff x="1864953" y="2501573"/>
              <a:chExt cx="307721" cy="315151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72FB8CA-0B74-3045-9744-9DA2E36055E2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Cuerda 181">
                <a:extLst>
                  <a:ext uri="{FF2B5EF4-FFF2-40B4-BE49-F238E27FC236}">
                    <a16:creationId xmlns:a16="http://schemas.microsoft.com/office/drawing/2014/main" id="{1850CC94-234F-2541-84D8-B298916390B5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9D6E31FA-1B0C-E24B-ADB3-7CE4B404A80F}"/>
                </a:ext>
              </a:extLst>
            </p:cNvPr>
            <p:cNvGrpSpPr/>
            <p:nvPr/>
          </p:nvGrpSpPr>
          <p:grpSpPr>
            <a:xfrm>
              <a:off x="1123069" y="2825902"/>
              <a:ext cx="307721" cy="315151"/>
              <a:chOff x="1864953" y="2501573"/>
              <a:chExt cx="307721" cy="315151"/>
            </a:xfrm>
          </p:grpSpPr>
          <p:sp>
            <p:nvSpPr>
              <p:cNvPr id="184" name="Elipse 183">
                <a:extLst>
                  <a:ext uri="{FF2B5EF4-FFF2-40B4-BE49-F238E27FC236}">
                    <a16:creationId xmlns:a16="http://schemas.microsoft.com/office/drawing/2014/main" id="{F936F194-0471-8743-B847-95DEC434E7BE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5" name="Cuerda 184">
                <a:extLst>
                  <a:ext uri="{FF2B5EF4-FFF2-40B4-BE49-F238E27FC236}">
                    <a16:creationId xmlns:a16="http://schemas.microsoft.com/office/drawing/2014/main" id="{0E7495FD-DD00-0044-AD85-6751B541FC53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12B6B5A6-6695-A04E-BB4D-B89AFB62BA1C}"/>
              </a:ext>
            </a:extLst>
          </p:cNvPr>
          <p:cNvSpPr txBox="1"/>
          <p:nvPr/>
        </p:nvSpPr>
        <p:spPr>
          <a:xfrm>
            <a:off x="2095852" y="257168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Lock.Wait ()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512140D7-1C96-8A47-8D69-13854BAE33D5}"/>
              </a:ext>
            </a:extLst>
          </p:cNvPr>
          <p:cNvSpPr txBox="1"/>
          <p:nvPr/>
        </p:nvSpPr>
        <p:spPr>
          <a:xfrm>
            <a:off x="5459862" y="5805264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Lock.Signal ()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BC566BE-82DC-A74E-A8AD-34C5724364A1}"/>
              </a:ext>
            </a:extLst>
          </p:cNvPr>
          <p:cNvGrpSpPr/>
          <p:nvPr/>
        </p:nvGrpSpPr>
        <p:grpSpPr>
          <a:xfrm>
            <a:off x="3165765" y="3634996"/>
            <a:ext cx="2447957" cy="1564098"/>
            <a:chOff x="3165765" y="3634996"/>
            <a:chExt cx="2447957" cy="1564098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B1E8178A-E8A7-D34A-9251-B2421C8E579D}"/>
                </a:ext>
              </a:extLst>
            </p:cNvPr>
            <p:cNvGrpSpPr/>
            <p:nvPr/>
          </p:nvGrpSpPr>
          <p:grpSpPr>
            <a:xfrm>
              <a:off x="3165765" y="3634996"/>
              <a:ext cx="307721" cy="315151"/>
              <a:chOff x="1864953" y="2501573"/>
              <a:chExt cx="307721" cy="315151"/>
            </a:xfrm>
          </p:grpSpPr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C17CCB8D-C5AA-0D4B-91A2-9C9C9205B112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5" name="Cuerda 194">
                <a:extLst>
                  <a:ext uri="{FF2B5EF4-FFF2-40B4-BE49-F238E27FC236}">
                    <a16:creationId xmlns:a16="http://schemas.microsoft.com/office/drawing/2014/main" id="{E50F22A6-0FC4-ED43-BFF9-24B28DDA7918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96" name="Grupo 195">
              <a:extLst>
                <a:ext uri="{FF2B5EF4-FFF2-40B4-BE49-F238E27FC236}">
                  <a16:creationId xmlns:a16="http://schemas.microsoft.com/office/drawing/2014/main" id="{686FC5AE-626C-6C44-A49A-5469CC67AD50}"/>
                </a:ext>
              </a:extLst>
            </p:cNvPr>
            <p:cNvGrpSpPr/>
            <p:nvPr/>
          </p:nvGrpSpPr>
          <p:grpSpPr>
            <a:xfrm>
              <a:off x="5306001" y="4883943"/>
              <a:ext cx="307721" cy="315151"/>
              <a:chOff x="1864953" y="2501573"/>
              <a:chExt cx="307721" cy="315151"/>
            </a:xfrm>
          </p:grpSpPr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FABA1EA4-6A59-B94D-B6FD-37CE50099688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Cuerda 198">
                <a:extLst>
                  <a:ext uri="{FF2B5EF4-FFF2-40B4-BE49-F238E27FC236}">
                    <a16:creationId xmlns:a16="http://schemas.microsoft.com/office/drawing/2014/main" id="{3435FF6C-BBDB-CE4D-ADB9-FA719BF18058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200" name="Conector curvado 179">
              <a:extLst>
                <a:ext uri="{FF2B5EF4-FFF2-40B4-BE49-F238E27FC236}">
                  <a16:creationId xmlns:a16="http://schemas.microsoft.com/office/drawing/2014/main" id="{4D5D3934-AA1E-E745-947E-45612573D3F6}"/>
                </a:ext>
              </a:extLst>
            </p:cNvPr>
            <p:cNvCxnSpPr>
              <a:cxnSpLocks/>
              <a:stCxn id="194" idx="4"/>
              <a:endCxn id="198" idx="0"/>
            </p:cNvCxnSpPr>
            <p:nvPr/>
          </p:nvCxnSpPr>
          <p:spPr>
            <a:xfrm rot="16200000" flipH="1">
              <a:off x="3919562" y="3343643"/>
              <a:ext cx="940364" cy="2140236"/>
            </a:xfrm>
            <a:prstGeom prst="curvedConnector3">
              <a:avLst>
                <a:gd name="adj1" fmla="val 50000"/>
              </a:avLst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BF8FE19-DFC5-A84F-A6E7-A56A692B03F8}"/>
              </a:ext>
            </a:extLst>
          </p:cNvPr>
          <p:cNvGrpSpPr/>
          <p:nvPr/>
        </p:nvGrpSpPr>
        <p:grpSpPr>
          <a:xfrm>
            <a:off x="3959932" y="2097711"/>
            <a:ext cx="1523788" cy="909048"/>
            <a:chOff x="3959932" y="2097711"/>
            <a:chExt cx="1523788" cy="909048"/>
          </a:xfrm>
        </p:grpSpPr>
        <p:sp>
          <p:nvSpPr>
            <p:cNvPr id="188" name="Marcador de texto 1">
              <a:extLst>
                <a:ext uri="{FF2B5EF4-FFF2-40B4-BE49-F238E27FC236}">
                  <a16:creationId xmlns:a16="http://schemas.microsoft.com/office/drawing/2014/main" id="{5BE05277-54DB-8744-9024-5DD908B9F88F}"/>
                </a:ext>
              </a:extLst>
            </p:cNvPr>
            <p:cNvSpPr txBox="1">
              <a:spLocks/>
            </p:cNvSpPr>
            <p:nvPr/>
          </p:nvSpPr>
          <p:spPr>
            <a:xfrm>
              <a:off x="3971553" y="2204864"/>
              <a:ext cx="151216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El cerrojo se inicializa con un estado de abierto o cerrado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200CEA94-74E7-5440-B3D2-1961D5B3F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5449" y="2759584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2F0F71BA-02BF-B74B-B871-AE70BC12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959932" y="2097711"/>
              <a:ext cx="144016" cy="144016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5A7577D-9F95-4F4D-94B8-3B42C3568509}"/>
              </a:ext>
            </a:extLst>
          </p:cNvPr>
          <p:cNvGrpSpPr/>
          <p:nvPr/>
        </p:nvGrpSpPr>
        <p:grpSpPr>
          <a:xfrm>
            <a:off x="452022" y="3232663"/>
            <a:ext cx="1643830" cy="585071"/>
            <a:chOff x="452022" y="3232663"/>
            <a:chExt cx="1643830" cy="585071"/>
          </a:xfrm>
        </p:grpSpPr>
        <p:sp>
          <p:nvSpPr>
            <p:cNvPr id="191" name="Marcador de texto 1">
              <a:extLst>
                <a:ext uri="{FF2B5EF4-FFF2-40B4-BE49-F238E27FC236}">
                  <a16:creationId xmlns:a16="http://schemas.microsoft.com/office/drawing/2014/main" id="{4701184D-5FC0-EC44-BA6C-546804F42358}"/>
                </a:ext>
              </a:extLst>
            </p:cNvPr>
            <p:cNvSpPr txBox="1">
              <a:spLocks/>
            </p:cNvSpPr>
            <p:nvPr/>
          </p:nvSpPr>
          <p:spPr>
            <a:xfrm>
              <a:off x="583685" y="3500924"/>
              <a:ext cx="151216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Los procesos esperan en una cola interna a que el cerrojo se abra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CC294801-90E6-6149-B49F-0DFAE0247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763" y="3232663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Imagen 212">
              <a:extLst>
                <a:ext uri="{FF2B5EF4-FFF2-40B4-BE49-F238E27FC236}">
                  <a16:creationId xmlns:a16="http://schemas.microsoft.com/office/drawing/2014/main" id="{803ACD98-2FF5-044A-BF91-195104EA4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52022" y="3673718"/>
              <a:ext cx="144016" cy="144016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3643950-DB11-E64C-B0D2-AF5B2173CFE6}"/>
              </a:ext>
            </a:extLst>
          </p:cNvPr>
          <p:cNvGrpSpPr/>
          <p:nvPr/>
        </p:nvGrpSpPr>
        <p:grpSpPr>
          <a:xfrm>
            <a:off x="3545598" y="3656091"/>
            <a:ext cx="2085502" cy="551591"/>
            <a:chOff x="3545598" y="3656091"/>
            <a:chExt cx="2085502" cy="551591"/>
          </a:xfrm>
        </p:grpSpPr>
        <p:sp>
          <p:nvSpPr>
            <p:cNvPr id="202" name="Marcador de texto 1">
              <a:extLst>
                <a:ext uri="{FF2B5EF4-FFF2-40B4-BE49-F238E27FC236}">
                  <a16:creationId xmlns:a16="http://schemas.microsoft.com/office/drawing/2014/main" id="{1B01D43E-5A13-524B-AAB5-2713519132F9}"/>
                </a:ext>
              </a:extLst>
            </p:cNvPr>
            <p:cNvSpPr txBox="1">
              <a:spLocks/>
            </p:cNvSpPr>
            <p:nvPr/>
          </p:nvSpPr>
          <p:spPr>
            <a:xfrm>
              <a:off x="3758892" y="3656091"/>
              <a:ext cx="187220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_tradnl" sz="1050" dirty="0"/>
                <a:t>El proceso entra cerrando el cerrojo y opera en exclusión mutua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807B2BD6-807C-D746-9175-18CFADB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598" y="3795855"/>
              <a:ext cx="211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4" name="Imagen 213">
              <a:extLst>
                <a:ext uri="{FF2B5EF4-FFF2-40B4-BE49-F238E27FC236}">
                  <a16:creationId xmlns:a16="http://schemas.microsoft.com/office/drawing/2014/main" id="{847BFD93-9487-CD46-8F26-38F256BA7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317736" y="4063666"/>
              <a:ext cx="144016" cy="144016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F132FFC-29C9-3E43-AA47-F4D6B7947A06}"/>
              </a:ext>
            </a:extLst>
          </p:cNvPr>
          <p:cNvGrpSpPr/>
          <p:nvPr/>
        </p:nvGrpSpPr>
        <p:grpSpPr>
          <a:xfrm>
            <a:off x="3216040" y="5698044"/>
            <a:ext cx="2202145" cy="361526"/>
            <a:chOff x="3216040" y="5698044"/>
            <a:chExt cx="2202145" cy="361526"/>
          </a:xfrm>
        </p:grpSpPr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A487250A-09B6-864D-864A-246F99FDBB61}"/>
                </a:ext>
              </a:extLst>
            </p:cNvPr>
            <p:cNvCxnSpPr>
              <a:cxnSpLocks/>
            </p:cNvCxnSpPr>
            <p:nvPr/>
          </p:nvCxnSpPr>
          <p:spPr>
            <a:xfrm>
              <a:off x="5206191" y="5920325"/>
              <a:ext cx="211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Marcador de texto 1">
              <a:extLst>
                <a:ext uri="{FF2B5EF4-FFF2-40B4-BE49-F238E27FC236}">
                  <a16:creationId xmlns:a16="http://schemas.microsoft.com/office/drawing/2014/main" id="{8DAE3AA9-81E2-DD43-B8BC-05050C10973F}"/>
                </a:ext>
              </a:extLst>
            </p:cNvPr>
            <p:cNvSpPr txBox="1">
              <a:spLocks/>
            </p:cNvSpPr>
            <p:nvPr/>
          </p:nvSpPr>
          <p:spPr>
            <a:xfrm>
              <a:off x="3216040" y="5698044"/>
              <a:ext cx="187220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_tradnl" sz="1050" dirty="0"/>
                <a:t>Al salir el proceso abre el cerrojo para que entre el siguiente proceso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15" name="Imagen 214">
              <a:extLst>
                <a:ext uri="{FF2B5EF4-FFF2-40B4-BE49-F238E27FC236}">
                  <a16:creationId xmlns:a16="http://schemas.microsoft.com/office/drawing/2014/main" id="{6C47EA67-DF3C-6F4D-A514-27138745A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401478" y="5915554"/>
              <a:ext cx="144016" cy="14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8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2416901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Modelo de Semáforos</a:t>
            </a:r>
          </a:p>
        </p:txBody>
      </p:sp>
      <p:sp>
        <p:nvSpPr>
          <p:cNvPr id="52" name="Marcador de texto 4">
            <a:extLst>
              <a:ext uri="{FF2B5EF4-FFF2-40B4-BE49-F238E27FC236}">
                <a16:creationId xmlns:a16="http://schemas.microsoft.com/office/drawing/2014/main" id="{A8BE3587-F224-DC4D-A671-3A2B7D8C7892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288032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Programación Concurrente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EA2D757-37D7-214C-A339-2933E9549C0D}"/>
              </a:ext>
            </a:extLst>
          </p:cNvPr>
          <p:cNvGrpSpPr/>
          <p:nvPr/>
        </p:nvGrpSpPr>
        <p:grpSpPr>
          <a:xfrm>
            <a:off x="2451531" y="3546742"/>
            <a:ext cx="4424725" cy="1754466"/>
            <a:chOff x="2451531" y="2819844"/>
            <a:chExt cx="4424725" cy="248136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982194D-870B-2741-98BD-5439B9EC73B0}"/>
                </a:ext>
              </a:extLst>
            </p:cNvPr>
            <p:cNvSpPr/>
            <p:nvPr/>
          </p:nvSpPr>
          <p:spPr>
            <a:xfrm>
              <a:off x="2502571" y="2819844"/>
              <a:ext cx="4373685" cy="2481364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Marcador de texto 1">
              <a:extLst>
                <a:ext uri="{FF2B5EF4-FFF2-40B4-BE49-F238E27FC236}">
                  <a16:creationId xmlns:a16="http://schemas.microsoft.com/office/drawing/2014/main" id="{66DE472C-4272-3047-9FA9-F1A7A0BE0577}"/>
                </a:ext>
              </a:extLst>
            </p:cNvPr>
            <p:cNvSpPr txBox="1">
              <a:spLocks/>
            </p:cNvSpPr>
            <p:nvPr/>
          </p:nvSpPr>
          <p:spPr>
            <a:xfrm>
              <a:off x="5731939" y="2852936"/>
              <a:ext cx="1125997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/>
                <a:t>Critical Section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31AC8F0-31E3-F04F-BC6C-E5CE20E4428D}"/>
                </a:ext>
              </a:extLst>
            </p:cNvPr>
            <p:cNvSpPr/>
            <p:nvPr/>
          </p:nvSpPr>
          <p:spPr>
            <a:xfrm rot="16200000">
              <a:off x="1310620" y="4006041"/>
              <a:ext cx="2386068" cy="104245"/>
            </a:xfrm>
            <a:prstGeom prst="rect">
              <a:avLst/>
            </a:prstGeom>
            <a:solidFill>
              <a:srgbClr val="FFC000">
                <a:alpha val="3917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B06D8F1-0F2A-1447-ABE0-23365ECE0F9E}"/>
              </a:ext>
            </a:extLst>
          </p:cNvPr>
          <p:cNvGrpSpPr/>
          <p:nvPr/>
        </p:nvGrpSpPr>
        <p:grpSpPr>
          <a:xfrm>
            <a:off x="2546341" y="3121581"/>
            <a:ext cx="1512167" cy="314238"/>
            <a:chOff x="2555777" y="2394682"/>
            <a:chExt cx="1512167" cy="314238"/>
          </a:xfrm>
        </p:grpSpPr>
        <p:cxnSp>
          <p:nvCxnSpPr>
            <p:cNvPr id="13" name="Straight Connector 3">
              <a:extLst>
                <a:ext uri="{FF2B5EF4-FFF2-40B4-BE49-F238E27FC236}">
                  <a16:creationId xmlns:a16="http://schemas.microsoft.com/office/drawing/2014/main" id="{3B3218EA-D590-3940-84A6-AB94A8BD8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">
              <a:extLst>
                <a:ext uri="{FF2B5EF4-FFF2-40B4-BE49-F238E27FC236}">
                  <a16:creationId xmlns:a16="http://schemas.microsoft.com/office/drawing/2014/main" id="{65DBDCBD-047E-0C46-A137-107B4341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">
              <a:extLst>
                <a:ext uri="{FF2B5EF4-FFF2-40B4-BE49-F238E27FC236}">
                  <a16:creationId xmlns:a16="http://schemas.microsoft.com/office/drawing/2014/main" id="{2C93D90B-8BD2-F74A-8F27-5D7A3CE67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ED8F5DD-F752-2B44-9421-7F74ED5586AA}"/>
              </a:ext>
            </a:extLst>
          </p:cNvPr>
          <p:cNvGrpSpPr/>
          <p:nvPr/>
        </p:nvGrpSpPr>
        <p:grpSpPr>
          <a:xfrm rot="10800000">
            <a:off x="5292080" y="5412131"/>
            <a:ext cx="1512167" cy="314238"/>
            <a:chOff x="2555777" y="2394682"/>
            <a:chExt cx="1512167" cy="314238"/>
          </a:xfrm>
        </p:grpSpPr>
        <p:cxnSp>
          <p:nvCxnSpPr>
            <p:cNvPr id="17" name="Straight Connector 3">
              <a:extLst>
                <a:ext uri="{FF2B5EF4-FFF2-40B4-BE49-F238E27FC236}">
                  <a16:creationId xmlns:a16="http://schemas.microsoft.com/office/drawing/2014/main" id="{05F4F1E9-1E0A-254C-B9FA-7C6EB07D2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">
              <a:extLst>
                <a:ext uri="{FF2B5EF4-FFF2-40B4-BE49-F238E27FC236}">
                  <a16:creationId xmlns:a16="http://schemas.microsoft.com/office/drawing/2014/main" id="{7D3D5126-7598-174E-A4B1-F9732142E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">
              <a:extLst>
                <a:ext uri="{FF2B5EF4-FFF2-40B4-BE49-F238E27FC236}">
                  <a16:creationId xmlns:a16="http://schemas.microsoft.com/office/drawing/2014/main" id="{6B2BC8BB-6DE6-8340-AE60-6E457C853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A728C7-EBD6-3E44-BA62-FE526366DDC3}"/>
              </a:ext>
            </a:extLst>
          </p:cNvPr>
          <p:cNvSpPr txBox="1"/>
          <p:nvPr/>
        </p:nvSpPr>
        <p:spPr>
          <a:xfrm>
            <a:off x="3627120" y="3054848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(OPEN | CLOSED)</a:t>
            </a:r>
          </a:p>
        </p:txBody>
      </p:sp>
      <p:grpSp>
        <p:nvGrpSpPr>
          <p:cNvPr id="21" name="Agrupar 1181">
            <a:extLst>
              <a:ext uri="{FF2B5EF4-FFF2-40B4-BE49-F238E27FC236}">
                <a16:creationId xmlns:a16="http://schemas.microsoft.com/office/drawing/2014/main" id="{65184E56-31F2-C94A-843B-32B089D7FA84}"/>
              </a:ext>
            </a:extLst>
          </p:cNvPr>
          <p:cNvGrpSpPr/>
          <p:nvPr/>
        </p:nvGrpSpPr>
        <p:grpSpPr>
          <a:xfrm rot="5400000">
            <a:off x="2484304" y="2786945"/>
            <a:ext cx="207374" cy="439629"/>
            <a:chOff x="5652120" y="2238732"/>
            <a:chExt cx="360041" cy="439629"/>
          </a:xfrm>
          <a:solidFill>
            <a:schemeClr val="bg1"/>
          </a:solidFill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879C20E-8FB9-2F44-B016-22500E82938E}"/>
                </a:ext>
              </a:extLst>
            </p:cNvPr>
            <p:cNvSpPr/>
            <p:nvPr/>
          </p:nvSpPr>
          <p:spPr>
            <a:xfrm>
              <a:off x="5652121" y="2276873"/>
              <a:ext cx="360040" cy="36447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545FB60-0636-8645-84D9-171BBC94DE70}"/>
                </a:ext>
              </a:extLst>
            </p:cNvPr>
            <p:cNvSpPr/>
            <p:nvPr/>
          </p:nvSpPr>
          <p:spPr>
            <a:xfrm flipV="1">
              <a:off x="5652120" y="2606353"/>
              <a:ext cx="360039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C49E794-B9C5-DD46-A014-CFE7A29A3DAA}"/>
                </a:ext>
              </a:extLst>
            </p:cNvPr>
            <p:cNvSpPr/>
            <p:nvPr/>
          </p:nvSpPr>
          <p:spPr>
            <a:xfrm flipV="1">
              <a:off x="5652120" y="2238732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25" name="Conector curvado 179">
            <a:extLst>
              <a:ext uri="{FF2B5EF4-FFF2-40B4-BE49-F238E27FC236}">
                <a16:creationId xmlns:a16="http://schemas.microsoft.com/office/drawing/2014/main" id="{28DC9DB6-C8BC-E041-A61F-C74EDF84214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29662" y="3006759"/>
            <a:ext cx="1438515" cy="1"/>
          </a:xfrm>
          <a:prstGeom prst="straightConnector1">
            <a:avLst/>
          </a:prstGeom>
          <a:ln w="9525" cmpd="sng">
            <a:solidFill>
              <a:srgbClr val="40404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curvado 179">
            <a:extLst>
              <a:ext uri="{FF2B5EF4-FFF2-40B4-BE49-F238E27FC236}">
                <a16:creationId xmlns:a16="http://schemas.microsoft.com/office/drawing/2014/main" id="{6B0E8A31-D262-A048-BF2B-267611B5FECE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>
            <a:off x="2807806" y="3006760"/>
            <a:ext cx="521767" cy="420679"/>
          </a:xfrm>
          <a:prstGeom prst="curvedConnector2">
            <a:avLst/>
          </a:prstGeom>
          <a:ln w="9525" cmpd="sng">
            <a:solidFill>
              <a:srgbClr val="404040"/>
            </a:solidFill>
            <a:prstDash val="dash"/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57E2799-182F-FF4F-86CE-4A806473A5EE}"/>
              </a:ext>
            </a:extLst>
          </p:cNvPr>
          <p:cNvSpPr/>
          <p:nvPr/>
        </p:nvSpPr>
        <p:spPr>
          <a:xfrm rot="5400000">
            <a:off x="3306714" y="3234274"/>
            <a:ext cx="45719" cy="4320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4C8932C-6445-3341-8825-5E21097CDC04}"/>
              </a:ext>
            </a:extLst>
          </p:cNvPr>
          <p:cNvGrpSpPr/>
          <p:nvPr/>
        </p:nvGrpSpPr>
        <p:grpSpPr>
          <a:xfrm>
            <a:off x="1123069" y="2825902"/>
            <a:ext cx="668615" cy="315151"/>
            <a:chOff x="1123069" y="2825902"/>
            <a:chExt cx="668615" cy="315151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DCE9BA44-D16C-7940-A414-9DE85D24C320}"/>
                </a:ext>
              </a:extLst>
            </p:cNvPr>
            <p:cNvGrpSpPr/>
            <p:nvPr/>
          </p:nvGrpSpPr>
          <p:grpSpPr>
            <a:xfrm>
              <a:off x="1483963" y="2825902"/>
              <a:ext cx="307721" cy="315151"/>
              <a:chOff x="1864953" y="2501573"/>
              <a:chExt cx="307721" cy="315151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11DB168C-B8D2-AD45-8B99-6DA025DF1E59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Cuerda 29">
                <a:extLst>
                  <a:ext uri="{FF2B5EF4-FFF2-40B4-BE49-F238E27FC236}">
                    <a16:creationId xmlns:a16="http://schemas.microsoft.com/office/drawing/2014/main" id="{9DA38707-84CB-C24B-A003-1B440145A4E4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46A6B99-5911-1140-8E85-7BE8D82BA5E9}"/>
                </a:ext>
              </a:extLst>
            </p:cNvPr>
            <p:cNvGrpSpPr/>
            <p:nvPr/>
          </p:nvGrpSpPr>
          <p:grpSpPr>
            <a:xfrm>
              <a:off x="1304903" y="2825902"/>
              <a:ext cx="307721" cy="315151"/>
              <a:chOff x="1864953" y="2501573"/>
              <a:chExt cx="307721" cy="315151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C7398D31-6B35-1942-A657-FD76929EFB26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Cuerda 32">
                <a:extLst>
                  <a:ext uri="{FF2B5EF4-FFF2-40B4-BE49-F238E27FC236}">
                    <a16:creationId xmlns:a16="http://schemas.microsoft.com/office/drawing/2014/main" id="{AFE7B5C6-FCAF-3C48-9E12-D0DD13F53A34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8B4B262-575F-6B44-A672-8FA58D715201}"/>
                </a:ext>
              </a:extLst>
            </p:cNvPr>
            <p:cNvGrpSpPr/>
            <p:nvPr/>
          </p:nvGrpSpPr>
          <p:grpSpPr>
            <a:xfrm>
              <a:off x="1123069" y="2825902"/>
              <a:ext cx="307721" cy="315151"/>
              <a:chOff x="1864953" y="2501573"/>
              <a:chExt cx="307721" cy="315151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98B2EE3-6FF5-E644-A5C0-C9ECC74AAE98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Cuerda 35">
                <a:extLst>
                  <a:ext uri="{FF2B5EF4-FFF2-40B4-BE49-F238E27FC236}">
                    <a16:creationId xmlns:a16="http://schemas.microsoft.com/office/drawing/2014/main" id="{3DF2E8F0-9E36-0E41-B26A-5D027D791D52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D22BBC8-B5DF-2648-B979-CF8F454A0164}"/>
              </a:ext>
            </a:extLst>
          </p:cNvPr>
          <p:cNvSpPr txBox="1"/>
          <p:nvPr/>
        </p:nvSpPr>
        <p:spPr>
          <a:xfrm>
            <a:off x="2095852" y="2571683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Semaphore.Wait ()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1EDCC7A-8D69-9740-8C48-87BA99546930}"/>
              </a:ext>
            </a:extLst>
          </p:cNvPr>
          <p:cNvSpPr txBox="1"/>
          <p:nvPr/>
        </p:nvSpPr>
        <p:spPr>
          <a:xfrm>
            <a:off x="5459862" y="5805264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Semaphore.Signal ()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87EB81C-115B-064A-8ED9-217385465A26}"/>
              </a:ext>
            </a:extLst>
          </p:cNvPr>
          <p:cNvGrpSpPr/>
          <p:nvPr/>
        </p:nvGrpSpPr>
        <p:grpSpPr>
          <a:xfrm>
            <a:off x="452022" y="3232663"/>
            <a:ext cx="1643830" cy="585071"/>
            <a:chOff x="452022" y="3232663"/>
            <a:chExt cx="1643830" cy="585071"/>
          </a:xfrm>
        </p:grpSpPr>
        <p:sp>
          <p:nvSpPr>
            <p:cNvPr id="41" name="Marcador de texto 1">
              <a:extLst>
                <a:ext uri="{FF2B5EF4-FFF2-40B4-BE49-F238E27FC236}">
                  <a16:creationId xmlns:a16="http://schemas.microsoft.com/office/drawing/2014/main" id="{E567CDE2-4987-2646-860C-210CE629D6BE}"/>
                </a:ext>
              </a:extLst>
            </p:cNvPr>
            <p:cNvSpPr txBox="1">
              <a:spLocks/>
            </p:cNvSpPr>
            <p:nvPr/>
          </p:nvSpPr>
          <p:spPr>
            <a:xfrm>
              <a:off x="583685" y="3500924"/>
              <a:ext cx="151216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Los procesos esperan en una cola interna a que el semáforo se abra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8C451BC-1374-4C40-9585-7EBFC74B3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763" y="3232663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17AE78F9-052C-C747-BC26-DBC2A5CF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52022" y="3673718"/>
              <a:ext cx="144016" cy="144016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7B42592-6AE6-BE4A-9D71-F9AC0D81B87A}"/>
              </a:ext>
            </a:extLst>
          </p:cNvPr>
          <p:cNvGrpSpPr/>
          <p:nvPr/>
        </p:nvGrpSpPr>
        <p:grpSpPr>
          <a:xfrm>
            <a:off x="3545598" y="3656091"/>
            <a:ext cx="1997752" cy="570910"/>
            <a:chOff x="3545598" y="3656091"/>
            <a:chExt cx="1997752" cy="570910"/>
          </a:xfrm>
        </p:grpSpPr>
        <p:sp>
          <p:nvSpPr>
            <p:cNvPr id="51" name="Marcador de texto 1">
              <a:extLst>
                <a:ext uri="{FF2B5EF4-FFF2-40B4-BE49-F238E27FC236}">
                  <a16:creationId xmlns:a16="http://schemas.microsoft.com/office/drawing/2014/main" id="{2A5747FC-33A4-484D-8ADA-E88C4298F354}"/>
                </a:ext>
              </a:extLst>
            </p:cNvPr>
            <p:cNvSpPr txBox="1">
              <a:spLocks/>
            </p:cNvSpPr>
            <p:nvPr/>
          </p:nvSpPr>
          <p:spPr>
            <a:xfrm>
              <a:off x="3758892" y="3656091"/>
              <a:ext cx="178445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_tradnl" sz="1050" dirty="0"/>
                <a:t>El proceso entra decremen-tando el contador de procesos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6579A072-443F-C049-B7B9-B19E0AEE1C03}"/>
                </a:ext>
              </a:extLst>
            </p:cNvPr>
            <p:cNvCxnSpPr>
              <a:cxnSpLocks/>
            </p:cNvCxnSpPr>
            <p:nvPr/>
          </p:nvCxnSpPr>
          <p:spPr>
            <a:xfrm>
              <a:off x="3545598" y="3795855"/>
              <a:ext cx="211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5DDDD64E-9C09-8C4B-9486-BD5D3483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416886" y="4082985"/>
              <a:ext cx="144016" cy="144016"/>
            </a:xfrm>
            <a:prstGeom prst="rect">
              <a:avLst/>
            </a:prstGeom>
          </p:spPr>
        </p:pic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0D70A09D-5740-EC4E-B36C-BDFB96B0E3A4}"/>
              </a:ext>
            </a:extLst>
          </p:cNvPr>
          <p:cNvGrpSpPr/>
          <p:nvPr/>
        </p:nvGrpSpPr>
        <p:grpSpPr>
          <a:xfrm>
            <a:off x="3329572" y="5698044"/>
            <a:ext cx="2088613" cy="222281"/>
            <a:chOff x="3329572" y="5698044"/>
            <a:chExt cx="2088613" cy="222281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301EDFA2-4E65-1F4F-9071-B204A7EF17F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191" y="5920325"/>
              <a:ext cx="211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arcador de texto 1">
              <a:extLst>
                <a:ext uri="{FF2B5EF4-FFF2-40B4-BE49-F238E27FC236}">
                  <a16:creationId xmlns:a16="http://schemas.microsoft.com/office/drawing/2014/main" id="{24672A45-064D-3E47-9B38-A65D65720A1A}"/>
                </a:ext>
              </a:extLst>
            </p:cNvPr>
            <p:cNvSpPr txBox="1">
              <a:spLocks/>
            </p:cNvSpPr>
            <p:nvPr/>
          </p:nvSpPr>
          <p:spPr>
            <a:xfrm>
              <a:off x="3329572" y="5698044"/>
              <a:ext cx="1758675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_tradnl" sz="1050" dirty="0"/>
                <a:t>Al salir un proceso incrementa el contador de procesos  para que entre el siguiente proceso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160ECF1F-52D9-3146-8EE0-E5627FE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685584" y="5744940"/>
              <a:ext cx="144016" cy="144016"/>
            </a:xfrm>
            <a:prstGeom prst="rect">
              <a:avLst/>
            </a:prstGeom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54FC8DB-D8D9-824D-A2F9-3CAD4835230E}"/>
              </a:ext>
            </a:extLst>
          </p:cNvPr>
          <p:cNvGrpSpPr/>
          <p:nvPr/>
        </p:nvGrpSpPr>
        <p:grpSpPr>
          <a:xfrm>
            <a:off x="2993585" y="3634996"/>
            <a:ext cx="2788878" cy="1564098"/>
            <a:chOff x="2993585" y="3634996"/>
            <a:chExt cx="2788878" cy="1564098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D2D77AC4-D058-D644-A449-732755CE3B90}"/>
                </a:ext>
              </a:extLst>
            </p:cNvPr>
            <p:cNvGrpSpPr/>
            <p:nvPr/>
          </p:nvGrpSpPr>
          <p:grpSpPr>
            <a:xfrm>
              <a:off x="3165765" y="3634996"/>
              <a:ext cx="307721" cy="315151"/>
              <a:chOff x="1864953" y="2501573"/>
              <a:chExt cx="307721" cy="315151"/>
            </a:xfrm>
          </p:grpSpPr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60EC699-3D7D-5F42-BC98-4BFFC82C3343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Cuerda 45">
                <a:extLst>
                  <a:ext uri="{FF2B5EF4-FFF2-40B4-BE49-F238E27FC236}">
                    <a16:creationId xmlns:a16="http://schemas.microsoft.com/office/drawing/2014/main" id="{67AFD557-D589-B04F-B4A9-5F771BAE1EDA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1C4A8C38-7F24-554C-B285-5D9B7E3E0916}"/>
                </a:ext>
              </a:extLst>
            </p:cNvPr>
            <p:cNvGrpSpPr/>
            <p:nvPr/>
          </p:nvGrpSpPr>
          <p:grpSpPr>
            <a:xfrm>
              <a:off x="5306001" y="4883943"/>
              <a:ext cx="307721" cy="315151"/>
              <a:chOff x="1864953" y="2501573"/>
              <a:chExt cx="307721" cy="315151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39D9BB8A-E0BF-4141-B5C5-F758F3FE0D0B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erda 48">
                <a:extLst>
                  <a:ext uri="{FF2B5EF4-FFF2-40B4-BE49-F238E27FC236}">
                    <a16:creationId xmlns:a16="http://schemas.microsoft.com/office/drawing/2014/main" id="{EB0BEA83-DED8-B14E-BA7C-60F90D4FC18C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50" name="Conector curvado 179">
              <a:extLst>
                <a:ext uri="{FF2B5EF4-FFF2-40B4-BE49-F238E27FC236}">
                  <a16:creationId xmlns:a16="http://schemas.microsoft.com/office/drawing/2014/main" id="{65A65115-B066-D546-8609-239D150A0761}"/>
                </a:ext>
              </a:extLst>
            </p:cNvPr>
            <p:cNvCxnSpPr>
              <a:cxnSpLocks/>
              <a:stCxn id="45" idx="4"/>
              <a:endCxn id="48" idx="0"/>
            </p:cNvCxnSpPr>
            <p:nvPr/>
          </p:nvCxnSpPr>
          <p:spPr>
            <a:xfrm rot="16200000" flipH="1">
              <a:off x="3919562" y="3343643"/>
              <a:ext cx="940364" cy="2140236"/>
            </a:xfrm>
            <a:prstGeom prst="curvedConnector3">
              <a:avLst>
                <a:gd name="adj1" fmla="val 50000"/>
              </a:avLst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91F7FE53-F8FF-9B41-AA14-CE83EC414510}"/>
                </a:ext>
              </a:extLst>
            </p:cNvPr>
            <p:cNvGrpSpPr/>
            <p:nvPr/>
          </p:nvGrpSpPr>
          <p:grpSpPr>
            <a:xfrm>
              <a:off x="2993585" y="3634996"/>
              <a:ext cx="307721" cy="315151"/>
              <a:chOff x="1864953" y="2501573"/>
              <a:chExt cx="307721" cy="315151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C6E2651-F4F9-D949-870D-245F2F569F7B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Cuerda 61">
                <a:extLst>
                  <a:ext uri="{FF2B5EF4-FFF2-40B4-BE49-F238E27FC236}">
                    <a16:creationId xmlns:a16="http://schemas.microsoft.com/office/drawing/2014/main" id="{7F431651-28E0-3A4E-AA8B-F740A276F76E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BD011B25-4852-2142-A327-0509DA519985}"/>
                </a:ext>
              </a:extLst>
            </p:cNvPr>
            <p:cNvGrpSpPr/>
            <p:nvPr/>
          </p:nvGrpSpPr>
          <p:grpSpPr>
            <a:xfrm>
              <a:off x="5474742" y="4883943"/>
              <a:ext cx="307721" cy="315151"/>
              <a:chOff x="1864953" y="2501573"/>
              <a:chExt cx="307721" cy="315151"/>
            </a:xfrm>
          </p:grpSpPr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972AD61E-E2BD-AB48-9A9A-9FF71628AB23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Cuerda 64">
                <a:extLst>
                  <a:ext uri="{FF2B5EF4-FFF2-40B4-BE49-F238E27FC236}">
                    <a16:creationId xmlns:a16="http://schemas.microsoft.com/office/drawing/2014/main" id="{E35EF102-991D-3742-B1FE-6BC667360E8A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8242F2-3F58-AB4F-9B61-99FA0556EBE2}"/>
              </a:ext>
            </a:extLst>
          </p:cNvPr>
          <p:cNvGrpSpPr/>
          <p:nvPr/>
        </p:nvGrpSpPr>
        <p:grpSpPr>
          <a:xfrm>
            <a:off x="2731533" y="3273795"/>
            <a:ext cx="104247" cy="216025"/>
            <a:chOff x="1071816" y="4752313"/>
            <a:chExt cx="207373" cy="486694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5FA7F166-FED4-C945-8BBF-91F607BDCBE9}"/>
                </a:ext>
              </a:extLst>
            </p:cNvPr>
            <p:cNvSpPr/>
            <p:nvPr/>
          </p:nvSpPr>
          <p:spPr>
            <a:xfrm>
              <a:off x="1071816" y="4752313"/>
              <a:ext cx="207373" cy="4866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343E479B-49BA-924B-B4ED-9AC8A303B15E}"/>
                </a:ext>
              </a:extLst>
            </p:cNvPr>
            <p:cNvSpPr/>
            <p:nvPr/>
          </p:nvSpPr>
          <p:spPr>
            <a:xfrm rot="5400000" flipV="1">
              <a:off x="1104509" y="4824107"/>
              <a:ext cx="141986" cy="1328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3BFEFBB-D947-6D47-8E8E-A1205473A9AB}"/>
                </a:ext>
              </a:extLst>
            </p:cNvPr>
            <p:cNvSpPr/>
            <p:nvPr/>
          </p:nvSpPr>
          <p:spPr>
            <a:xfrm rot="5400000" flipV="1">
              <a:off x="1104509" y="5027385"/>
              <a:ext cx="141986" cy="1328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9FE691A-A839-8040-B9E4-DD4BC77C9AB2}"/>
              </a:ext>
            </a:extLst>
          </p:cNvPr>
          <p:cNvGrpSpPr/>
          <p:nvPr/>
        </p:nvGrpSpPr>
        <p:grpSpPr>
          <a:xfrm>
            <a:off x="5524609" y="5358573"/>
            <a:ext cx="104247" cy="216025"/>
            <a:chOff x="1071816" y="4752313"/>
            <a:chExt cx="207373" cy="486694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8C1461E9-3C69-3446-A893-A3A6088CE9C2}"/>
                </a:ext>
              </a:extLst>
            </p:cNvPr>
            <p:cNvSpPr/>
            <p:nvPr/>
          </p:nvSpPr>
          <p:spPr>
            <a:xfrm>
              <a:off x="1071816" y="4752313"/>
              <a:ext cx="207373" cy="4866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64E15399-3BCE-0747-B623-8D14DD81D96A}"/>
                </a:ext>
              </a:extLst>
            </p:cNvPr>
            <p:cNvSpPr/>
            <p:nvPr/>
          </p:nvSpPr>
          <p:spPr>
            <a:xfrm rot="5400000" flipV="1">
              <a:off x="1104509" y="4824107"/>
              <a:ext cx="141986" cy="1328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7582B115-EFEC-9A49-863E-E66D719ADB21}"/>
                </a:ext>
              </a:extLst>
            </p:cNvPr>
            <p:cNvSpPr/>
            <p:nvPr/>
          </p:nvSpPr>
          <p:spPr>
            <a:xfrm rot="5400000" flipV="1">
              <a:off x="1104509" y="5027385"/>
              <a:ext cx="141986" cy="1328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A0F5F14-6D79-2747-B4F9-1EE60414888E}"/>
              </a:ext>
            </a:extLst>
          </p:cNvPr>
          <p:cNvGrpSpPr/>
          <p:nvPr/>
        </p:nvGrpSpPr>
        <p:grpSpPr>
          <a:xfrm>
            <a:off x="3779912" y="2097711"/>
            <a:ext cx="1824577" cy="909048"/>
            <a:chOff x="3779912" y="2097711"/>
            <a:chExt cx="1824577" cy="909048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DBB6F3EA-9CF3-7545-8E6A-817E0C6EB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5449" y="2759584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Marcador de texto 1">
              <a:extLst>
                <a:ext uri="{FF2B5EF4-FFF2-40B4-BE49-F238E27FC236}">
                  <a16:creationId xmlns:a16="http://schemas.microsoft.com/office/drawing/2014/main" id="{E56D14AD-52DD-AB43-87FA-1A71A73E3BDE}"/>
                </a:ext>
              </a:extLst>
            </p:cNvPr>
            <p:cNvSpPr txBox="1">
              <a:spLocks/>
            </p:cNvSpPr>
            <p:nvPr/>
          </p:nvSpPr>
          <p:spPr>
            <a:xfrm>
              <a:off x="3779912" y="2204864"/>
              <a:ext cx="182457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El semáforo se inicializa con el número máximo de procesos que pueden entrar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2F2FB93B-46AF-FC49-BDD1-13FA0319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959932" y="2097711"/>
              <a:ext cx="144016" cy="144016"/>
            </a:xfrm>
            <a:prstGeom prst="rect">
              <a:avLst/>
            </a:prstGeom>
          </p:spPr>
        </p:pic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201E605-17A1-DD4F-BFA3-85D5E46460FE}"/>
              </a:ext>
            </a:extLst>
          </p:cNvPr>
          <p:cNvSpPr txBox="1"/>
          <p:nvPr/>
        </p:nvSpPr>
        <p:spPr>
          <a:xfrm>
            <a:off x="6550448" y="1764599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(1) == Lock (Open)</a:t>
            </a:r>
          </a:p>
        </p:txBody>
      </p:sp>
    </p:spTree>
    <p:extLst>
      <p:ext uri="{BB962C8B-B14F-4D97-AF65-F5344CB8AC3E}">
        <p14:creationId xmlns:p14="http://schemas.microsoft.com/office/powerpoint/2010/main" val="37830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B6EF980-9FDB-9B47-AE84-D5B056613D56}"/>
              </a:ext>
            </a:extLst>
          </p:cNvPr>
          <p:cNvSpPr/>
          <p:nvPr/>
        </p:nvSpPr>
        <p:spPr>
          <a:xfrm>
            <a:off x="3378597" y="2420888"/>
            <a:ext cx="2633563" cy="3240360"/>
          </a:xfrm>
          <a:prstGeom prst="rect">
            <a:avLst/>
          </a:prstGeom>
          <a:ln w="9525" cap="rnd" cmpd="sng">
            <a:solidFill>
              <a:srgbClr val="40404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2416901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Modelo de Monitores</a:t>
            </a:r>
          </a:p>
        </p:txBody>
      </p:sp>
      <p:sp>
        <p:nvSpPr>
          <p:cNvPr id="52" name="Marcador de texto 4">
            <a:extLst>
              <a:ext uri="{FF2B5EF4-FFF2-40B4-BE49-F238E27FC236}">
                <a16:creationId xmlns:a16="http://schemas.microsoft.com/office/drawing/2014/main" id="{A8BE3587-F224-DC4D-A671-3A2B7D8C7892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288032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Programación Concurrente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93FEF76-0992-8A41-BF64-87B9ED2C2C0A}"/>
              </a:ext>
            </a:extLst>
          </p:cNvPr>
          <p:cNvGrpSpPr/>
          <p:nvPr/>
        </p:nvGrpSpPr>
        <p:grpSpPr>
          <a:xfrm>
            <a:off x="3234581" y="2996952"/>
            <a:ext cx="1802358" cy="648072"/>
            <a:chOff x="3234581" y="3284984"/>
            <a:chExt cx="1802358" cy="64807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7EDF080-87D3-AB40-BE7A-2467315887EE}"/>
                </a:ext>
              </a:extLst>
            </p:cNvPr>
            <p:cNvSpPr/>
            <p:nvPr/>
          </p:nvSpPr>
          <p:spPr>
            <a:xfrm>
              <a:off x="3419872" y="3284984"/>
              <a:ext cx="1617067" cy="648072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C93DBB8-3B03-B14C-81AF-3A7E1B6AA866}"/>
                </a:ext>
              </a:extLst>
            </p:cNvPr>
            <p:cNvSpPr/>
            <p:nvPr/>
          </p:nvSpPr>
          <p:spPr>
            <a:xfrm>
              <a:off x="3234581" y="3385646"/>
              <a:ext cx="288032" cy="86708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rgbClr val="40404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EE4E53A-8EBC-5D4D-9DF9-BDE104BAD32D}"/>
              </a:ext>
            </a:extLst>
          </p:cNvPr>
          <p:cNvGrpSpPr/>
          <p:nvPr/>
        </p:nvGrpSpPr>
        <p:grpSpPr>
          <a:xfrm rot="10800000">
            <a:off x="4353818" y="4653136"/>
            <a:ext cx="1802358" cy="648072"/>
            <a:chOff x="3234581" y="3284984"/>
            <a:chExt cx="1802358" cy="648072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7EB3385-A911-CF45-8677-F8862AC56884}"/>
                </a:ext>
              </a:extLst>
            </p:cNvPr>
            <p:cNvSpPr/>
            <p:nvPr/>
          </p:nvSpPr>
          <p:spPr>
            <a:xfrm>
              <a:off x="3419872" y="3284984"/>
              <a:ext cx="1617067" cy="648072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A2352186-F067-E942-BC9A-069D084833F2}"/>
                </a:ext>
              </a:extLst>
            </p:cNvPr>
            <p:cNvSpPr/>
            <p:nvPr/>
          </p:nvSpPr>
          <p:spPr>
            <a:xfrm>
              <a:off x="3234581" y="3385646"/>
              <a:ext cx="288032" cy="86708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rgbClr val="40404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D8D18B-3E9C-504F-B544-45686B2BD0E1}"/>
              </a:ext>
            </a:extLst>
          </p:cNvPr>
          <p:cNvSpPr txBox="1"/>
          <p:nvPr/>
        </p:nvSpPr>
        <p:spPr>
          <a:xfrm>
            <a:off x="3103776" y="3184322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4BC4B1-4466-CB4D-A850-CDA195696F0E}"/>
              </a:ext>
            </a:extLst>
          </p:cNvPr>
          <p:cNvSpPr txBox="1"/>
          <p:nvPr/>
        </p:nvSpPr>
        <p:spPr>
          <a:xfrm>
            <a:off x="6040745" y="520054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FA8FCA2-53AD-9748-BA59-009C68306078}"/>
              </a:ext>
            </a:extLst>
          </p:cNvPr>
          <p:cNvGrpSpPr/>
          <p:nvPr/>
        </p:nvGrpSpPr>
        <p:grpSpPr>
          <a:xfrm rot="16200000">
            <a:off x="2632337" y="3238987"/>
            <a:ext cx="603685" cy="208388"/>
            <a:chOff x="2555777" y="2394682"/>
            <a:chExt cx="1512167" cy="314238"/>
          </a:xfrm>
        </p:grpSpPr>
        <p:cxnSp>
          <p:nvCxnSpPr>
            <p:cNvPr id="20" name="Straight Connector 3">
              <a:extLst>
                <a:ext uri="{FF2B5EF4-FFF2-40B4-BE49-F238E27FC236}">
                  <a16:creationId xmlns:a16="http://schemas.microsoft.com/office/drawing/2014/main" id="{6252816F-5E82-3845-BEF5-76ECD2B23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">
              <a:extLst>
                <a:ext uri="{FF2B5EF4-FFF2-40B4-BE49-F238E27FC236}">
                  <a16:creationId xmlns:a16="http://schemas.microsoft.com/office/drawing/2014/main" id="{A195C340-3219-DA4C-BDB4-71FF4E01C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">
              <a:extLst>
                <a:ext uri="{FF2B5EF4-FFF2-40B4-BE49-F238E27FC236}">
                  <a16:creationId xmlns:a16="http://schemas.microsoft.com/office/drawing/2014/main" id="{3268E204-A8D3-594B-9448-EC1F38222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FB4DD45-49F8-2D4D-9233-A652179248EA}"/>
              </a:ext>
            </a:extLst>
          </p:cNvPr>
          <p:cNvGrpSpPr/>
          <p:nvPr/>
        </p:nvGrpSpPr>
        <p:grpSpPr>
          <a:xfrm rot="5400000">
            <a:off x="6050540" y="4872978"/>
            <a:ext cx="603685" cy="208388"/>
            <a:chOff x="2555777" y="2394682"/>
            <a:chExt cx="1512167" cy="314238"/>
          </a:xfrm>
        </p:grpSpPr>
        <p:cxnSp>
          <p:nvCxnSpPr>
            <p:cNvPr id="24" name="Straight Connector 3">
              <a:extLst>
                <a:ext uri="{FF2B5EF4-FFF2-40B4-BE49-F238E27FC236}">
                  <a16:creationId xmlns:a16="http://schemas.microsoft.com/office/drawing/2014/main" id="{BE2F55C5-52C9-D842-BC02-A610E2D3A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">
              <a:extLst>
                <a:ext uri="{FF2B5EF4-FFF2-40B4-BE49-F238E27FC236}">
                  <a16:creationId xmlns:a16="http://schemas.microsoft.com/office/drawing/2014/main" id="{3BE64902-A4FD-E649-829C-D2CDB83F6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">
              <a:extLst>
                <a:ext uri="{FF2B5EF4-FFF2-40B4-BE49-F238E27FC236}">
                  <a16:creationId xmlns:a16="http://schemas.microsoft.com/office/drawing/2014/main" id="{80E55228-1F69-3946-93A6-BF200C193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2258E51-EA39-024F-9137-9CF7E2F2B22E}"/>
              </a:ext>
            </a:extLst>
          </p:cNvPr>
          <p:cNvGrpSpPr/>
          <p:nvPr/>
        </p:nvGrpSpPr>
        <p:grpSpPr>
          <a:xfrm>
            <a:off x="941689" y="3140969"/>
            <a:ext cx="1758103" cy="207374"/>
            <a:chOff x="941689" y="3429001"/>
            <a:chExt cx="1758103" cy="207374"/>
          </a:xfrm>
        </p:grpSpPr>
        <p:grpSp>
          <p:nvGrpSpPr>
            <p:cNvPr id="27" name="Agrupar 1181">
              <a:extLst>
                <a:ext uri="{FF2B5EF4-FFF2-40B4-BE49-F238E27FC236}">
                  <a16:creationId xmlns:a16="http://schemas.microsoft.com/office/drawing/2014/main" id="{A86232A8-E553-1949-9E32-A78AB5A6A9B6}"/>
                </a:ext>
              </a:extLst>
            </p:cNvPr>
            <p:cNvGrpSpPr/>
            <p:nvPr/>
          </p:nvGrpSpPr>
          <p:grpSpPr>
            <a:xfrm rot="5400000">
              <a:off x="2136292" y="3312873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7A6DB59-D434-3D4A-A245-E456D1EA11EF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26D2DAC-4BD9-4E4C-A8E9-1690839AF6D0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969DF1CB-2076-7543-9241-41FE08139D29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31" name="Conector curvado 179">
              <a:extLst>
                <a:ext uri="{FF2B5EF4-FFF2-40B4-BE49-F238E27FC236}">
                  <a16:creationId xmlns:a16="http://schemas.microsoft.com/office/drawing/2014/main" id="{3461E894-F3C6-3542-A4D0-38C67EAFBE85}"/>
                </a:ext>
              </a:extLst>
            </p:cNvPr>
            <p:cNvCxnSpPr>
              <a:cxnSpLocks/>
            </p:cNvCxnSpPr>
            <p:nvPr/>
          </p:nvCxnSpPr>
          <p:spPr>
            <a:xfrm>
              <a:off x="941689" y="3532687"/>
              <a:ext cx="1758103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 w="med" len="me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C05FDA60-1663-3049-9147-727D153B706A}"/>
              </a:ext>
            </a:extLst>
          </p:cNvPr>
          <p:cNvGrpSpPr/>
          <p:nvPr/>
        </p:nvGrpSpPr>
        <p:grpSpPr>
          <a:xfrm>
            <a:off x="1050913" y="3063798"/>
            <a:ext cx="668615" cy="315151"/>
            <a:chOff x="1050913" y="3351830"/>
            <a:chExt cx="668615" cy="315151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FE2AB80D-67D6-D041-B050-059F07CA640C}"/>
                </a:ext>
              </a:extLst>
            </p:cNvPr>
            <p:cNvGrpSpPr/>
            <p:nvPr/>
          </p:nvGrpSpPr>
          <p:grpSpPr>
            <a:xfrm>
              <a:off x="1411807" y="3351830"/>
              <a:ext cx="307721" cy="315151"/>
              <a:chOff x="1864953" y="2501573"/>
              <a:chExt cx="307721" cy="315151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A6DC996F-8E3A-5345-9D52-5F3DE46BC8DB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Cuerda 33">
                <a:extLst>
                  <a:ext uri="{FF2B5EF4-FFF2-40B4-BE49-F238E27FC236}">
                    <a16:creationId xmlns:a16="http://schemas.microsoft.com/office/drawing/2014/main" id="{31756301-E7D4-BD44-A9D8-D22601136ACA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13ABC12-7ECC-B045-AD52-9B22720BA6C3}"/>
                </a:ext>
              </a:extLst>
            </p:cNvPr>
            <p:cNvGrpSpPr/>
            <p:nvPr/>
          </p:nvGrpSpPr>
          <p:grpSpPr>
            <a:xfrm>
              <a:off x="1232747" y="3351830"/>
              <a:ext cx="307721" cy="315151"/>
              <a:chOff x="1864953" y="2501573"/>
              <a:chExt cx="307721" cy="315151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CB85D864-88E6-B24D-B96F-5A43EBD5577B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Cuerda 36">
                <a:extLst>
                  <a:ext uri="{FF2B5EF4-FFF2-40B4-BE49-F238E27FC236}">
                    <a16:creationId xmlns:a16="http://schemas.microsoft.com/office/drawing/2014/main" id="{FB6EA598-244F-074C-A7AE-1F718E9FB786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91595D9-73FB-1A4D-BCE3-72BD38E203EA}"/>
                </a:ext>
              </a:extLst>
            </p:cNvPr>
            <p:cNvGrpSpPr/>
            <p:nvPr/>
          </p:nvGrpSpPr>
          <p:grpSpPr>
            <a:xfrm>
              <a:off x="1050913" y="3351830"/>
              <a:ext cx="307721" cy="315151"/>
              <a:chOff x="1864953" y="2501573"/>
              <a:chExt cx="307721" cy="315151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573B2527-1709-5347-A6AF-5A68E883647F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Cuerda 39">
                <a:extLst>
                  <a:ext uri="{FF2B5EF4-FFF2-40B4-BE49-F238E27FC236}">
                    <a16:creationId xmlns:a16="http://schemas.microsoft.com/office/drawing/2014/main" id="{E2332116-3B6B-2C43-BD14-A06986B2A50E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ADB03C7-6106-5442-AE8B-66685F24EB0B}"/>
              </a:ext>
            </a:extLst>
          </p:cNvPr>
          <p:cNvGrpSpPr/>
          <p:nvPr/>
        </p:nvGrpSpPr>
        <p:grpSpPr>
          <a:xfrm rot="10800000">
            <a:off x="6647434" y="4949053"/>
            <a:ext cx="1758103" cy="207374"/>
            <a:chOff x="941689" y="3429001"/>
            <a:chExt cx="1758103" cy="207374"/>
          </a:xfrm>
        </p:grpSpPr>
        <p:grpSp>
          <p:nvGrpSpPr>
            <p:cNvPr id="44" name="Agrupar 1181">
              <a:extLst>
                <a:ext uri="{FF2B5EF4-FFF2-40B4-BE49-F238E27FC236}">
                  <a16:creationId xmlns:a16="http://schemas.microsoft.com/office/drawing/2014/main" id="{4A1D2B3F-1998-304F-8E9F-7AB26640B12A}"/>
                </a:ext>
              </a:extLst>
            </p:cNvPr>
            <p:cNvGrpSpPr/>
            <p:nvPr/>
          </p:nvGrpSpPr>
          <p:grpSpPr>
            <a:xfrm rot="5400000">
              <a:off x="2136292" y="3312873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57FC8CA7-D001-2348-ACF0-C35B227D56DC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A251D71D-6B10-9A4B-8A77-FF2B32D38775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288FA3B6-B0E7-6E4C-9496-CB4FAD0AF113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45" name="Conector curvado 179">
              <a:extLst>
                <a:ext uri="{FF2B5EF4-FFF2-40B4-BE49-F238E27FC236}">
                  <a16:creationId xmlns:a16="http://schemas.microsoft.com/office/drawing/2014/main" id="{C1B7A95F-83FA-E84C-B5D4-9DF566360599}"/>
                </a:ext>
              </a:extLst>
            </p:cNvPr>
            <p:cNvCxnSpPr>
              <a:cxnSpLocks/>
            </p:cNvCxnSpPr>
            <p:nvPr/>
          </p:nvCxnSpPr>
          <p:spPr>
            <a:xfrm>
              <a:off x="941689" y="3532687"/>
              <a:ext cx="1758103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 w="med" len="me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FBBD506-B19C-5A4E-BC46-25223C5E443A}"/>
              </a:ext>
            </a:extLst>
          </p:cNvPr>
          <p:cNvGrpSpPr/>
          <p:nvPr/>
        </p:nvGrpSpPr>
        <p:grpSpPr>
          <a:xfrm>
            <a:off x="7584651" y="4876558"/>
            <a:ext cx="668615" cy="315151"/>
            <a:chOff x="1050913" y="3351830"/>
            <a:chExt cx="668615" cy="315151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4106D878-87A1-BE4D-976B-9CA6C65A8855}"/>
                </a:ext>
              </a:extLst>
            </p:cNvPr>
            <p:cNvGrpSpPr/>
            <p:nvPr/>
          </p:nvGrpSpPr>
          <p:grpSpPr>
            <a:xfrm>
              <a:off x="1411807" y="3351830"/>
              <a:ext cx="307721" cy="315151"/>
              <a:chOff x="1864953" y="2501573"/>
              <a:chExt cx="307721" cy="315151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6431E75-0ACD-AB45-B6B8-1B0540A882C0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Cuerda 58">
                <a:extLst>
                  <a:ext uri="{FF2B5EF4-FFF2-40B4-BE49-F238E27FC236}">
                    <a16:creationId xmlns:a16="http://schemas.microsoft.com/office/drawing/2014/main" id="{C70891C8-4503-284B-8182-B713C4C12758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54AB0348-8599-5846-B164-500965DCF870}"/>
                </a:ext>
              </a:extLst>
            </p:cNvPr>
            <p:cNvGrpSpPr/>
            <p:nvPr/>
          </p:nvGrpSpPr>
          <p:grpSpPr>
            <a:xfrm>
              <a:off x="1232747" y="3351830"/>
              <a:ext cx="307721" cy="315151"/>
              <a:chOff x="1864953" y="2501573"/>
              <a:chExt cx="307721" cy="315151"/>
            </a:xfrm>
          </p:grpSpPr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79E1A018-2AC6-7C4C-B630-2BF77F865E15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Cuerda 56">
                <a:extLst>
                  <a:ext uri="{FF2B5EF4-FFF2-40B4-BE49-F238E27FC236}">
                    <a16:creationId xmlns:a16="http://schemas.microsoft.com/office/drawing/2014/main" id="{61A878E2-C3F1-7C48-9DF8-C702D9765D79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8879F091-CFDE-5749-876D-1B5EB6B12E9B}"/>
                </a:ext>
              </a:extLst>
            </p:cNvPr>
            <p:cNvGrpSpPr/>
            <p:nvPr/>
          </p:nvGrpSpPr>
          <p:grpSpPr>
            <a:xfrm>
              <a:off x="1050913" y="3351830"/>
              <a:ext cx="307721" cy="315151"/>
              <a:chOff x="1864953" y="2501573"/>
              <a:chExt cx="307721" cy="315151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4734EC89-2C61-9547-8A1C-DA2E48998153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Cuerda 54">
                <a:extLst>
                  <a:ext uri="{FF2B5EF4-FFF2-40B4-BE49-F238E27FC236}">
                    <a16:creationId xmlns:a16="http://schemas.microsoft.com/office/drawing/2014/main" id="{4EE544AB-C42A-E542-865A-328298804D9F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1F53DD9-B7A4-C842-8601-DC65A0E6F9A7}"/>
              </a:ext>
            </a:extLst>
          </p:cNvPr>
          <p:cNvGrpSpPr/>
          <p:nvPr/>
        </p:nvGrpSpPr>
        <p:grpSpPr>
          <a:xfrm>
            <a:off x="3960603" y="3684465"/>
            <a:ext cx="1095115" cy="700348"/>
            <a:chOff x="3205607" y="2679700"/>
            <a:chExt cx="870979" cy="556969"/>
          </a:xfrm>
        </p:grpSpPr>
        <p:sp>
          <p:nvSpPr>
            <p:cNvPr id="60" name="Cubo 59">
              <a:extLst>
                <a:ext uri="{FF2B5EF4-FFF2-40B4-BE49-F238E27FC236}">
                  <a16:creationId xmlns:a16="http://schemas.microsoft.com/office/drawing/2014/main" id="{41993CD5-D763-CE43-B719-816F6CE511A7}"/>
                </a:ext>
              </a:extLst>
            </p:cNvPr>
            <p:cNvSpPr/>
            <p:nvPr/>
          </p:nvSpPr>
          <p:spPr>
            <a:xfrm rot="5400000" flipH="1">
              <a:off x="3535557" y="3101654"/>
              <a:ext cx="126014" cy="144016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Cubo 60">
              <a:extLst>
                <a:ext uri="{FF2B5EF4-FFF2-40B4-BE49-F238E27FC236}">
                  <a16:creationId xmlns:a16="http://schemas.microsoft.com/office/drawing/2014/main" id="{6BB4CEA7-4AF0-3741-A9C5-57B82E0F14B3}"/>
                </a:ext>
              </a:extLst>
            </p:cNvPr>
            <p:cNvSpPr/>
            <p:nvPr/>
          </p:nvSpPr>
          <p:spPr>
            <a:xfrm rot="5400000" flipH="1">
              <a:off x="3535557" y="2975640"/>
              <a:ext cx="126014" cy="144016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2" name="Cubo 61">
              <a:extLst>
                <a:ext uri="{FF2B5EF4-FFF2-40B4-BE49-F238E27FC236}">
                  <a16:creationId xmlns:a16="http://schemas.microsoft.com/office/drawing/2014/main" id="{1374A97A-2D09-B846-8529-30E466594119}"/>
                </a:ext>
              </a:extLst>
            </p:cNvPr>
            <p:cNvSpPr/>
            <p:nvPr/>
          </p:nvSpPr>
          <p:spPr>
            <a:xfrm rot="5400000" flipH="1">
              <a:off x="3679573" y="3101654"/>
              <a:ext cx="126014" cy="144016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Marcador de texto 1">
              <a:extLst>
                <a:ext uri="{FF2B5EF4-FFF2-40B4-BE49-F238E27FC236}">
                  <a16:creationId xmlns:a16="http://schemas.microsoft.com/office/drawing/2014/main" id="{41A65471-71F1-4540-8415-60D7C4E1EE38}"/>
                </a:ext>
              </a:extLst>
            </p:cNvPr>
            <p:cNvSpPr txBox="1">
              <a:spLocks/>
            </p:cNvSpPr>
            <p:nvPr/>
          </p:nvSpPr>
          <p:spPr>
            <a:xfrm>
              <a:off x="3205607" y="2679700"/>
              <a:ext cx="870979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Objetos de Datos &amp; Sincronización</a:t>
              </a:r>
            </a:p>
          </p:txBody>
        </p:sp>
      </p:grp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D2BA0BA-0D60-8244-9B37-DD2628E11536}"/>
              </a:ext>
            </a:extLst>
          </p:cNvPr>
          <p:cNvSpPr/>
          <p:nvPr/>
        </p:nvSpPr>
        <p:spPr>
          <a:xfrm rot="16200000">
            <a:off x="4761244" y="3274333"/>
            <a:ext cx="544438" cy="65119"/>
          </a:xfrm>
          <a:prstGeom prst="rect">
            <a:avLst/>
          </a:prstGeom>
          <a:solidFill>
            <a:srgbClr val="FFC000">
              <a:alpha val="3917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6DCA649-C671-0640-81BC-1A61646D5F04}"/>
              </a:ext>
            </a:extLst>
          </p:cNvPr>
          <p:cNvSpPr/>
          <p:nvPr/>
        </p:nvSpPr>
        <p:spPr>
          <a:xfrm rot="16200000">
            <a:off x="4090893" y="4960098"/>
            <a:ext cx="544438" cy="65119"/>
          </a:xfrm>
          <a:prstGeom prst="rect">
            <a:avLst/>
          </a:prstGeom>
          <a:solidFill>
            <a:srgbClr val="FFC000">
              <a:alpha val="3917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63AE1454-990C-AC44-853A-A694A05EC21A}"/>
              </a:ext>
            </a:extLst>
          </p:cNvPr>
          <p:cNvGrpSpPr/>
          <p:nvPr/>
        </p:nvGrpSpPr>
        <p:grpSpPr>
          <a:xfrm>
            <a:off x="3749311" y="3190766"/>
            <a:ext cx="614834" cy="976171"/>
            <a:chOff x="3749311" y="3190766"/>
            <a:chExt cx="614834" cy="976171"/>
          </a:xfrm>
        </p:grpSpPr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5DAFEEA9-0097-514C-ADF4-F6D09EAB19D0}"/>
                </a:ext>
              </a:extLst>
            </p:cNvPr>
            <p:cNvGrpSpPr/>
            <p:nvPr/>
          </p:nvGrpSpPr>
          <p:grpSpPr>
            <a:xfrm>
              <a:off x="3749311" y="3190766"/>
              <a:ext cx="307721" cy="315151"/>
              <a:chOff x="1864953" y="2501573"/>
              <a:chExt cx="307721" cy="315151"/>
            </a:xfrm>
          </p:grpSpPr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D149F239-022F-144C-92E8-B789AC6DF551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8" name="Cuerda 67">
                <a:extLst>
                  <a:ext uri="{FF2B5EF4-FFF2-40B4-BE49-F238E27FC236}">
                    <a16:creationId xmlns:a16="http://schemas.microsoft.com/office/drawing/2014/main" id="{F33FDFD1-692D-E147-8711-9BA2C4990737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2" name="Conector curvado 179">
              <a:extLst>
                <a:ext uri="{FF2B5EF4-FFF2-40B4-BE49-F238E27FC236}">
                  <a16:creationId xmlns:a16="http://schemas.microsoft.com/office/drawing/2014/main" id="{20D12F9E-7A20-1A44-9C3D-D38C444AAF05}"/>
                </a:ext>
              </a:extLst>
            </p:cNvPr>
            <p:cNvCxnSpPr>
              <a:cxnSpLocks/>
              <a:stCxn id="67" idx="4"/>
              <a:endCxn id="61" idx="3"/>
            </p:cNvCxnSpPr>
            <p:nvPr/>
          </p:nvCxnSpPr>
          <p:spPr>
            <a:xfrm rot="16200000" flipH="1">
              <a:off x="3799864" y="3602656"/>
              <a:ext cx="667589" cy="460973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1773A83-C8EB-2A45-8CA9-BDBEFD8432CE}"/>
              </a:ext>
            </a:extLst>
          </p:cNvPr>
          <p:cNvGrpSpPr/>
          <p:nvPr/>
        </p:nvGrpSpPr>
        <p:grpSpPr>
          <a:xfrm>
            <a:off x="4726299" y="4285778"/>
            <a:ext cx="643532" cy="809805"/>
            <a:chOff x="4726299" y="4285778"/>
            <a:chExt cx="643532" cy="809805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BE65E03D-AE23-6C41-BA1D-1BABE0920493}"/>
                </a:ext>
              </a:extLst>
            </p:cNvPr>
            <p:cNvGrpSpPr/>
            <p:nvPr/>
          </p:nvGrpSpPr>
          <p:grpSpPr>
            <a:xfrm>
              <a:off x="5062110" y="4780432"/>
              <a:ext cx="307721" cy="315151"/>
              <a:chOff x="1864953" y="2501573"/>
              <a:chExt cx="307721" cy="315151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75F9DF7A-DD16-D044-9EAA-376D3BE7301B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1" name="Cuerda 70">
                <a:extLst>
                  <a:ext uri="{FF2B5EF4-FFF2-40B4-BE49-F238E27FC236}">
                    <a16:creationId xmlns:a16="http://schemas.microsoft.com/office/drawing/2014/main" id="{F093D4B2-FB95-2147-B543-58EF9BC15755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5" name="Conector curvado 179">
              <a:extLst>
                <a:ext uri="{FF2B5EF4-FFF2-40B4-BE49-F238E27FC236}">
                  <a16:creationId xmlns:a16="http://schemas.microsoft.com/office/drawing/2014/main" id="{3547F656-9FB0-0C4C-8262-C4868B17DABE}"/>
                </a:ext>
              </a:extLst>
            </p:cNvPr>
            <p:cNvCxnSpPr>
              <a:cxnSpLocks/>
              <a:stCxn id="70" idx="0"/>
              <a:endCxn id="62" idx="0"/>
            </p:cNvCxnSpPr>
            <p:nvPr/>
          </p:nvCxnSpPr>
          <p:spPr>
            <a:xfrm rot="16200000" flipV="1">
              <a:off x="4723808" y="4288269"/>
              <a:ext cx="494654" cy="489672"/>
            </a:xfrm>
            <a:prstGeom prst="curvedConnector2">
              <a:avLst/>
            </a:prstGeom>
            <a:ln w="9525" cmpd="sng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Marcador de texto 1">
            <a:extLst>
              <a:ext uri="{FF2B5EF4-FFF2-40B4-BE49-F238E27FC236}">
                <a16:creationId xmlns:a16="http://schemas.microsoft.com/office/drawing/2014/main" id="{F6C329D7-EBA4-E549-B632-A7522EA34979}"/>
              </a:ext>
            </a:extLst>
          </p:cNvPr>
          <p:cNvSpPr txBox="1">
            <a:spLocks/>
          </p:cNvSpPr>
          <p:nvPr/>
        </p:nvSpPr>
        <p:spPr>
          <a:xfrm>
            <a:off x="5215971" y="2442444"/>
            <a:ext cx="721738" cy="1527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s-ES" sz="1200" dirty="0"/>
              <a:t>Monitor</a:t>
            </a:r>
          </a:p>
        </p:txBody>
      </p:sp>
      <p:sp>
        <p:nvSpPr>
          <p:cNvPr id="81" name="Marcador de texto 1">
            <a:extLst>
              <a:ext uri="{FF2B5EF4-FFF2-40B4-BE49-F238E27FC236}">
                <a16:creationId xmlns:a16="http://schemas.microsoft.com/office/drawing/2014/main" id="{CF1F9A6E-2BFD-7242-BE52-DAB68D596FDC}"/>
              </a:ext>
            </a:extLst>
          </p:cNvPr>
          <p:cNvSpPr txBox="1">
            <a:spLocks/>
          </p:cNvSpPr>
          <p:nvPr/>
        </p:nvSpPr>
        <p:spPr>
          <a:xfrm>
            <a:off x="3914557" y="2999802"/>
            <a:ext cx="1194390" cy="1527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s-ES" sz="900" dirty="0"/>
              <a:t>Mutual Exclusion</a:t>
            </a:r>
          </a:p>
        </p:txBody>
      </p:sp>
      <p:sp>
        <p:nvSpPr>
          <p:cNvPr id="82" name="Marcador de texto 1">
            <a:extLst>
              <a:ext uri="{FF2B5EF4-FFF2-40B4-BE49-F238E27FC236}">
                <a16:creationId xmlns:a16="http://schemas.microsoft.com/office/drawing/2014/main" id="{1E351CF3-46CC-714C-920D-2D736498CB99}"/>
              </a:ext>
            </a:extLst>
          </p:cNvPr>
          <p:cNvSpPr txBox="1">
            <a:spLocks/>
          </p:cNvSpPr>
          <p:nvPr/>
        </p:nvSpPr>
        <p:spPr>
          <a:xfrm>
            <a:off x="4301354" y="5071420"/>
            <a:ext cx="1194390" cy="1527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s-ES" sz="900" dirty="0"/>
              <a:t>Mutual Exclusion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465A1C-DCCB-5C4E-9A39-3D8C72C26347}"/>
              </a:ext>
            </a:extLst>
          </p:cNvPr>
          <p:cNvGrpSpPr/>
          <p:nvPr/>
        </p:nvGrpSpPr>
        <p:grpSpPr>
          <a:xfrm>
            <a:off x="519946" y="3485520"/>
            <a:ext cx="1656183" cy="632938"/>
            <a:chOff x="519946" y="3485520"/>
            <a:chExt cx="1656183" cy="632938"/>
          </a:xfrm>
        </p:grpSpPr>
        <p:sp>
          <p:nvSpPr>
            <p:cNvPr id="83" name="Marcador de texto 1">
              <a:extLst>
                <a:ext uri="{FF2B5EF4-FFF2-40B4-BE49-F238E27FC236}">
                  <a16:creationId xmlns:a16="http://schemas.microsoft.com/office/drawing/2014/main" id="{9F2155E3-FFC8-F448-86C6-1262B92C127B}"/>
                </a:ext>
              </a:extLst>
            </p:cNvPr>
            <p:cNvSpPr txBox="1">
              <a:spLocks/>
            </p:cNvSpPr>
            <p:nvPr/>
          </p:nvSpPr>
          <p:spPr>
            <a:xfrm>
              <a:off x="663962" y="3758418"/>
              <a:ext cx="151216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Los procesos esperan en una cola interna a que se libere el monitor para ejecutar P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09229571-C054-F540-B073-E9FDAB367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722" y="3485520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Imagen 84">
              <a:extLst>
                <a:ext uri="{FF2B5EF4-FFF2-40B4-BE49-F238E27FC236}">
                  <a16:creationId xmlns:a16="http://schemas.microsoft.com/office/drawing/2014/main" id="{A5E15C53-A4C2-3248-8796-FD421A7C8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19946" y="3974442"/>
              <a:ext cx="144016" cy="144016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4C2D315-424A-5645-9F97-93532B42F3DA}"/>
              </a:ext>
            </a:extLst>
          </p:cNvPr>
          <p:cNvGrpSpPr/>
          <p:nvPr/>
        </p:nvGrpSpPr>
        <p:grpSpPr>
          <a:xfrm>
            <a:off x="7097852" y="3672847"/>
            <a:ext cx="1512167" cy="1002483"/>
            <a:chOff x="7097852" y="3672847"/>
            <a:chExt cx="1512167" cy="1002483"/>
          </a:xfrm>
        </p:grpSpPr>
        <p:sp>
          <p:nvSpPr>
            <p:cNvPr id="87" name="Marcador de texto 1">
              <a:extLst>
                <a:ext uri="{FF2B5EF4-FFF2-40B4-BE49-F238E27FC236}">
                  <a16:creationId xmlns:a16="http://schemas.microsoft.com/office/drawing/2014/main" id="{21C29338-71B3-5141-A6BD-3602F3F3363E}"/>
                </a:ext>
              </a:extLst>
            </p:cNvPr>
            <p:cNvSpPr txBox="1">
              <a:spLocks/>
            </p:cNvSpPr>
            <p:nvPr/>
          </p:nvSpPr>
          <p:spPr>
            <a:xfrm>
              <a:off x="7097852" y="3672847"/>
              <a:ext cx="151216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Los procesos esperan en una cola interna a que se libere el monitor para ejecutar P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F2FD20C-ED6B-6946-8075-E1767D09B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3935" y="4428155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id="{D7FE51B0-65F4-AD44-9C2F-E150AAF32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7337264" y="4298194"/>
              <a:ext cx="144016" cy="144016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289226D-0F81-F742-94BF-79ACE953F292}"/>
              </a:ext>
            </a:extLst>
          </p:cNvPr>
          <p:cNvGrpSpPr/>
          <p:nvPr/>
        </p:nvGrpSpPr>
        <p:grpSpPr>
          <a:xfrm>
            <a:off x="4511752" y="1540400"/>
            <a:ext cx="1933985" cy="801895"/>
            <a:chOff x="4511752" y="1540400"/>
            <a:chExt cx="1933985" cy="801895"/>
          </a:xfrm>
        </p:grpSpPr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CB5C8F5-F977-3A4B-9910-DFD99EAE43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697" y="2095120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Marcador de texto 1">
              <a:extLst>
                <a:ext uri="{FF2B5EF4-FFF2-40B4-BE49-F238E27FC236}">
                  <a16:creationId xmlns:a16="http://schemas.microsoft.com/office/drawing/2014/main" id="{5CE4B255-37E8-D144-AE23-50CD3A897C90}"/>
                </a:ext>
              </a:extLst>
            </p:cNvPr>
            <p:cNvSpPr txBox="1">
              <a:spLocks/>
            </p:cNvSpPr>
            <p:nvPr/>
          </p:nvSpPr>
          <p:spPr>
            <a:xfrm>
              <a:off x="4621160" y="1540400"/>
              <a:ext cx="182457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El monitor es una abstracción que coordina el acceso a los datos 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8FDBA43E-1302-5A49-BE70-0026D6A11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511752" y="1754130"/>
              <a:ext cx="144016" cy="144016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A4394E-CF3D-FC4F-A548-16A6BFA7D570}"/>
              </a:ext>
            </a:extLst>
          </p:cNvPr>
          <p:cNvGrpSpPr/>
          <p:nvPr/>
        </p:nvGrpSpPr>
        <p:grpSpPr>
          <a:xfrm>
            <a:off x="467544" y="4838963"/>
            <a:ext cx="2520280" cy="1470357"/>
            <a:chOff x="467544" y="4838963"/>
            <a:chExt cx="2520280" cy="1470357"/>
          </a:xfrm>
        </p:grpSpPr>
        <p:grpSp>
          <p:nvGrpSpPr>
            <p:cNvPr id="93" name="Agrupar 1181">
              <a:extLst>
                <a:ext uri="{FF2B5EF4-FFF2-40B4-BE49-F238E27FC236}">
                  <a16:creationId xmlns:a16="http://schemas.microsoft.com/office/drawing/2014/main" id="{93CFD259-B1C8-5643-B868-4FD9470EED68}"/>
                </a:ext>
              </a:extLst>
            </p:cNvPr>
            <p:cNvGrpSpPr/>
            <p:nvPr/>
          </p:nvGrpSpPr>
          <p:grpSpPr>
            <a:xfrm rot="5400000">
              <a:off x="1577046" y="5294731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E4A51F4D-58CF-D84E-8253-3B6CD2300F03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A22DF37A-1A7D-B547-AE6D-88946065C423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62A479FA-4CEB-2741-95C9-81AAD730CF33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97" name="Marcador de texto 1">
              <a:extLst>
                <a:ext uri="{FF2B5EF4-FFF2-40B4-BE49-F238E27FC236}">
                  <a16:creationId xmlns:a16="http://schemas.microsoft.com/office/drawing/2014/main" id="{AA2DAB48-BE97-C041-A32A-E1425081B705}"/>
                </a:ext>
              </a:extLst>
            </p:cNvPr>
            <p:cNvSpPr txBox="1">
              <a:spLocks/>
            </p:cNvSpPr>
            <p:nvPr/>
          </p:nvSpPr>
          <p:spPr>
            <a:xfrm>
              <a:off x="1061896" y="5618232"/>
              <a:ext cx="1261883" cy="27163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100" dirty="0"/>
                <a:t>Condition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5C9D78EE-84CB-3A4E-9C2F-9CD9903B4ACD}"/>
                </a:ext>
              </a:extLst>
            </p:cNvPr>
            <p:cNvSpPr txBox="1"/>
            <p:nvPr/>
          </p:nvSpPr>
          <p:spPr>
            <a:xfrm>
              <a:off x="467544" y="4838963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C.wait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58450A2B-0ACF-5E49-9201-290CFAB300E5}"/>
                </a:ext>
              </a:extLst>
            </p:cNvPr>
            <p:cNvSpPr txBox="1"/>
            <p:nvPr/>
          </p:nvSpPr>
          <p:spPr>
            <a:xfrm>
              <a:off x="1956773" y="6063099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C.signal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</a:t>
              </a:r>
            </a:p>
          </p:txBody>
        </p:sp>
        <p:cxnSp>
          <p:nvCxnSpPr>
            <p:cNvPr id="100" name="Conector curvado 179">
              <a:extLst>
                <a:ext uri="{FF2B5EF4-FFF2-40B4-BE49-F238E27FC236}">
                  <a16:creationId xmlns:a16="http://schemas.microsoft.com/office/drawing/2014/main" id="{58DE7CF2-8BFE-A644-942E-02300233E6B7}"/>
                </a:ext>
              </a:extLst>
            </p:cNvPr>
            <p:cNvCxnSpPr>
              <a:cxnSpLocks/>
              <a:stCxn id="98" idx="2"/>
              <a:endCxn id="95" idx="0"/>
            </p:cNvCxnSpPr>
            <p:nvPr/>
          </p:nvCxnSpPr>
          <p:spPr>
            <a:xfrm rot="16200000" flipH="1">
              <a:off x="949605" y="5003232"/>
              <a:ext cx="429362" cy="593265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curvado 179">
              <a:extLst>
                <a:ext uri="{FF2B5EF4-FFF2-40B4-BE49-F238E27FC236}">
                  <a16:creationId xmlns:a16="http://schemas.microsoft.com/office/drawing/2014/main" id="{57EB4A4E-6D0E-5145-B44F-F99F7F7EB8A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>
              <a:off x="1900548" y="5514546"/>
              <a:ext cx="571751" cy="548553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7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2416901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Modelo de Canales</a:t>
            </a:r>
          </a:p>
        </p:txBody>
      </p:sp>
      <p:sp>
        <p:nvSpPr>
          <p:cNvPr id="52" name="Marcador de texto 4">
            <a:extLst>
              <a:ext uri="{FF2B5EF4-FFF2-40B4-BE49-F238E27FC236}">
                <a16:creationId xmlns:a16="http://schemas.microsoft.com/office/drawing/2014/main" id="{A8BE3587-F224-DC4D-A671-3A2B7D8C7892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288032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Programación Concurrente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011B7F-B269-4143-9CCC-EDDE61DBB744}"/>
              </a:ext>
            </a:extLst>
          </p:cNvPr>
          <p:cNvSpPr/>
          <p:nvPr/>
        </p:nvSpPr>
        <p:spPr>
          <a:xfrm>
            <a:off x="3419872" y="2996952"/>
            <a:ext cx="2520280" cy="2016224"/>
          </a:xfrm>
          <a:prstGeom prst="rect">
            <a:avLst/>
          </a:prstGeom>
          <a:ln w="9525" cap="rnd" cmpd="sng">
            <a:solidFill>
              <a:srgbClr val="40404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82E14A0-DC73-2E41-AA63-FE38E670BF2C}"/>
              </a:ext>
            </a:extLst>
          </p:cNvPr>
          <p:cNvGrpSpPr/>
          <p:nvPr/>
        </p:nvGrpSpPr>
        <p:grpSpPr>
          <a:xfrm>
            <a:off x="4132454" y="3717967"/>
            <a:ext cx="1095115" cy="588541"/>
            <a:chOff x="3213324" y="2768617"/>
            <a:chExt cx="870979" cy="468052"/>
          </a:xfrm>
        </p:grpSpPr>
        <p:sp>
          <p:nvSpPr>
            <p:cNvPr id="12" name="Cubo 11">
              <a:extLst>
                <a:ext uri="{FF2B5EF4-FFF2-40B4-BE49-F238E27FC236}">
                  <a16:creationId xmlns:a16="http://schemas.microsoft.com/office/drawing/2014/main" id="{55B4CE0B-75DF-8146-8915-EEAD9EDAFABA}"/>
                </a:ext>
              </a:extLst>
            </p:cNvPr>
            <p:cNvSpPr/>
            <p:nvPr/>
          </p:nvSpPr>
          <p:spPr>
            <a:xfrm rot="5400000" flipH="1">
              <a:off x="3535555" y="3101654"/>
              <a:ext cx="126014" cy="144016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9F825588-3B0D-6C4F-8AB6-BDEBC930615B}"/>
                </a:ext>
              </a:extLst>
            </p:cNvPr>
            <p:cNvSpPr/>
            <p:nvPr/>
          </p:nvSpPr>
          <p:spPr>
            <a:xfrm rot="5400000" flipH="1">
              <a:off x="3535557" y="2975640"/>
              <a:ext cx="126014" cy="144016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Cubo 13">
              <a:extLst>
                <a:ext uri="{FF2B5EF4-FFF2-40B4-BE49-F238E27FC236}">
                  <a16:creationId xmlns:a16="http://schemas.microsoft.com/office/drawing/2014/main" id="{EC6001EF-E2B2-7B47-9D16-A6878355E057}"/>
                </a:ext>
              </a:extLst>
            </p:cNvPr>
            <p:cNvSpPr/>
            <p:nvPr/>
          </p:nvSpPr>
          <p:spPr>
            <a:xfrm rot="5400000" flipH="1">
              <a:off x="3679573" y="3101654"/>
              <a:ext cx="126014" cy="144016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Marcador de texto 1">
              <a:extLst>
                <a:ext uri="{FF2B5EF4-FFF2-40B4-BE49-F238E27FC236}">
                  <a16:creationId xmlns:a16="http://schemas.microsoft.com/office/drawing/2014/main" id="{0E6F1C44-84EC-B043-BB1C-88AA8EE25851}"/>
                </a:ext>
              </a:extLst>
            </p:cNvPr>
            <p:cNvSpPr txBox="1">
              <a:spLocks/>
            </p:cNvSpPr>
            <p:nvPr/>
          </p:nvSpPr>
          <p:spPr>
            <a:xfrm>
              <a:off x="3213324" y="2768617"/>
              <a:ext cx="870979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Objetos de Datos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CCB23D6-66FF-EB40-B0B4-0BE263BBEF3C}"/>
              </a:ext>
            </a:extLst>
          </p:cNvPr>
          <p:cNvGrpSpPr/>
          <p:nvPr/>
        </p:nvGrpSpPr>
        <p:grpSpPr>
          <a:xfrm>
            <a:off x="3266011" y="2839376"/>
            <a:ext cx="307721" cy="315151"/>
            <a:chOff x="1864953" y="2501573"/>
            <a:chExt cx="307721" cy="315151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335470-659D-0746-B034-4A4C694DB5C5}"/>
                </a:ext>
              </a:extLst>
            </p:cNvPr>
            <p:cNvSpPr/>
            <p:nvPr/>
          </p:nvSpPr>
          <p:spPr>
            <a:xfrm>
              <a:off x="1864953" y="2501573"/>
              <a:ext cx="307721" cy="3085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erda 17">
              <a:extLst>
                <a:ext uri="{FF2B5EF4-FFF2-40B4-BE49-F238E27FC236}">
                  <a16:creationId xmlns:a16="http://schemas.microsoft.com/office/drawing/2014/main" id="{9A83C144-26A7-F041-BA7A-E25E552D610F}"/>
                </a:ext>
              </a:extLst>
            </p:cNvPr>
            <p:cNvSpPr/>
            <p:nvPr/>
          </p:nvSpPr>
          <p:spPr>
            <a:xfrm>
              <a:off x="1864953" y="2508141"/>
              <a:ext cx="307721" cy="308583"/>
            </a:xfrm>
            <a:prstGeom prst="chord">
              <a:avLst>
                <a:gd name="adj1" fmla="val 11524433"/>
                <a:gd name="adj2" fmla="val 2089503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B793CD-53EE-1241-A451-60C766D8DD8C}"/>
              </a:ext>
            </a:extLst>
          </p:cNvPr>
          <p:cNvSpPr/>
          <p:nvPr/>
        </p:nvSpPr>
        <p:spPr>
          <a:xfrm>
            <a:off x="3272063" y="3501008"/>
            <a:ext cx="288032" cy="86708"/>
          </a:xfrm>
          <a:prstGeom prst="rect">
            <a:avLst/>
          </a:prstGeom>
          <a:solidFill>
            <a:schemeClr val="bg1"/>
          </a:solidFill>
          <a:ln w="9525" cap="rnd" cmpd="sng">
            <a:solidFill>
              <a:srgbClr val="40404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16D8CD9-4B56-BB48-9318-59EB8D279450}"/>
              </a:ext>
            </a:extLst>
          </p:cNvPr>
          <p:cNvSpPr/>
          <p:nvPr/>
        </p:nvSpPr>
        <p:spPr>
          <a:xfrm>
            <a:off x="5796136" y="4581128"/>
            <a:ext cx="288032" cy="86708"/>
          </a:xfrm>
          <a:prstGeom prst="rect">
            <a:avLst/>
          </a:prstGeom>
          <a:solidFill>
            <a:schemeClr val="bg1"/>
          </a:solidFill>
          <a:ln w="9525" cap="rnd" cmpd="sng">
            <a:solidFill>
              <a:srgbClr val="40404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2BE3AB7-AB07-3844-A263-3058E9341E18}"/>
              </a:ext>
            </a:extLst>
          </p:cNvPr>
          <p:cNvGrpSpPr/>
          <p:nvPr/>
        </p:nvGrpSpPr>
        <p:grpSpPr>
          <a:xfrm rot="16200000">
            <a:off x="2725803" y="3455011"/>
            <a:ext cx="603685" cy="208388"/>
            <a:chOff x="2555777" y="2394682"/>
            <a:chExt cx="1512167" cy="314238"/>
          </a:xfrm>
        </p:grpSpPr>
        <p:cxnSp>
          <p:nvCxnSpPr>
            <p:cNvPr id="22" name="Straight Connector 3">
              <a:extLst>
                <a:ext uri="{FF2B5EF4-FFF2-40B4-BE49-F238E27FC236}">
                  <a16:creationId xmlns:a16="http://schemas.microsoft.com/office/drawing/2014/main" id="{C80C4E64-B888-B64A-A9AA-6E695BA2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">
              <a:extLst>
                <a:ext uri="{FF2B5EF4-FFF2-40B4-BE49-F238E27FC236}">
                  <a16:creationId xmlns:a16="http://schemas.microsoft.com/office/drawing/2014/main" id="{B27EE326-7B6D-7A49-BA87-A91B48138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">
              <a:extLst>
                <a:ext uri="{FF2B5EF4-FFF2-40B4-BE49-F238E27FC236}">
                  <a16:creationId xmlns:a16="http://schemas.microsoft.com/office/drawing/2014/main" id="{3E1650EC-9CDD-6B4D-B6F1-8928C2416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C6BC885-5D1D-874C-A85B-D8EFDBDCE226}"/>
              </a:ext>
            </a:extLst>
          </p:cNvPr>
          <p:cNvGrpSpPr/>
          <p:nvPr/>
        </p:nvGrpSpPr>
        <p:grpSpPr>
          <a:xfrm>
            <a:off x="1035155" y="3356993"/>
            <a:ext cx="1758103" cy="207374"/>
            <a:chOff x="941689" y="3429001"/>
            <a:chExt cx="1758103" cy="207374"/>
          </a:xfrm>
        </p:grpSpPr>
        <p:grpSp>
          <p:nvGrpSpPr>
            <p:cNvPr id="26" name="Agrupar 1181">
              <a:extLst>
                <a:ext uri="{FF2B5EF4-FFF2-40B4-BE49-F238E27FC236}">
                  <a16:creationId xmlns:a16="http://schemas.microsoft.com/office/drawing/2014/main" id="{3938EBF0-8FF2-C44E-8842-1348A2D620C7}"/>
                </a:ext>
              </a:extLst>
            </p:cNvPr>
            <p:cNvGrpSpPr/>
            <p:nvPr/>
          </p:nvGrpSpPr>
          <p:grpSpPr>
            <a:xfrm rot="5400000">
              <a:off x="2136292" y="3312873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5924A204-101A-3C42-A5E7-AF58D1B2022B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7D0AACE-0CEE-9F48-9509-3CF2E9465B56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9C725C43-E7EE-464F-826A-0DBD580D9A46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27" name="Conector curvado 179">
              <a:extLst>
                <a:ext uri="{FF2B5EF4-FFF2-40B4-BE49-F238E27FC236}">
                  <a16:creationId xmlns:a16="http://schemas.microsoft.com/office/drawing/2014/main" id="{59B4C722-9E9C-C848-84D0-DA9C9B67E6D8}"/>
                </a:ext>
              </a:extLst>
            </p:cNvPr>
            <p:cNvCxnSpPr>
              <a:cxnSpLocks/>
            </p:cNvCxnSpPr>
            <p:nvPr/>
          </p:nvCxnSpPr>
          <p:spPr>
            <a:xfrm>
              <a:off x="941689" y="3532687"/>
              <a:ext cx="1758103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 w="med" len="me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6E6D734-2E72-D540-92F7-3A09724390FB}"/>
              </a:ext>
            </a:extLst>
          </p:cNvPr>
          <p:cNvGrpSpPr/>
          <p:nvPr/>
        </p:nvGrpSpPr>
        <p:grpSpPr>
          <a:xfrm>
            <a:off x="1187624" y="3297176"/>
            <a:ext cx="668615" cy="315151"/>
            <a:chOff x="1050913" y="3351830"/>
            <a:chExt cx="668615" cy="315151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70142BFF-0F19-A24C-AF26-6EB534AF4A38}"/>
                </a:ext>
              </a:extLst>
            </p:cNvPr>
            <p:cNvGrpSpPr/>
            <p:nvPr/>
          </p:nvGrpSpPr>
          <p:grpSpPr>
            <a:xfrm>
              <a:off x="1411807" y="3351830"/>
              <a:ext cx="307721" cy="315151"/>
              <a:chOff x="1864953" y="2501573"/>
              <a:chExt cx="307721" cy="315151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CA2B3C05-0585-784B-8309-53DFAABCA16C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Cuerda 39">
                <a:extLst>
                  <a:ext uri="{FF2B5EF4-FFF2-40B4-BE49-F238E27FC236}">
                    <a16:creationId xmlns:a16="http://schemas.microsoft.com/office/drawing/2014/main" id="{6A899C27-FD47-9F4E-904E-4BDBD54203B7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E858B91-D7AC-7C4C-A557-E8FF788AB4FA}"/>
                </a:ext>
              </a:extLst>
            </p:cNvPr>
            <p:cNvGrpSpPr/>
            <p:nvPr/>
          </p:nvGrpSpPr>
          <p:grpSpPr>
            <a:xfrm>
              <a:off x="1232747" y="3351830"/>
              <a:ext cx="307721" cy="315151"/>
              <a:chOff x="1864953" y="2501573"/>
              <a:chExt cx="307721" cy="315151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94575DF-F0B5-754B-906F-1D53373381ED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Cuerda 37">
                <a:extLst>
                  <a:ext uri="{FF2B5EF4-FFF2-40B4-BE49-F238E27FC236}">
                    <a16:creationId xmlns:a16="http://schemas.microsoft.com/office/drawing/2014/main" id="{F69F6F64-1372-6148-9EAC-AC07D1BA5FAA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35EEEEA2-7016-4E4A-A928-A7B7E3119B24}"/>
                </a:ext>
              </a:extLst>
            </p:cNvPr>
            <p:cNvGrpSpPr/>
            <p:nvPr/>
          </p:nvGrpSpPr>
          <p:grpSpPr>
            <a:xfrm>
              <a:off x="1050913" y="3351830"/>
              <a:ext cx="307721" cy="315151"/>
              <a:chOff x="1864953" y="2501573"/>
              <a:chExt cx="307721" cy="315151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18856B06-E038-BA44-B4A4-C722FD6F4F66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Cuerda 35">
                <a:extLst>
                  <a:ext uri="{FF2B5EF4-FFF2-40B4-BE49-F238E27FC236}">
                    <a16:creationId xmlns:a16="http://schemas.microsoft.com/office/drawing/2014/main" id="{A547D34B-D1FA-FB4D-8E4C-BEF58F89D347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7073770-BD80-A343-B7A0-E32F122294E4}"/>
              </a:ext>
            </a:extLst>
          </p:cNvPr>
          <p:cNvGrpSpPr/>
          <p:nvPr/>
        </p:nvGrpSpPr>
        <p:grpSpPr>
          <a:xfrm rot="5400000">
            <a:off x="6050540" y="4490745"/>
            <a:ext cx="603685" cy="208388"/>
            <a:chOff x="2555777" y="2394682"/>
            <a:chExt cx="1512167" cy="314238"/>
          </a:xfrm>
        </p:grpSpPr>
        <p:cxnSp>
          <p:nvCxnSpPr>
            <p:cNvPr id="43" name="Straight Connector 3">
              <a:extLst>
                <a:ext uri="{FF2B5EF4-FFF2-40B4-BE49-F238E27FC236}">
                  <a16:creationId xmlns:a16="http://schemas.microsoft.com/office/drawing/2014/main" id="{9CEFCFF3-F9DF-E149-80B9-8B23B1183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7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">
              <a:extLst>
                <a:ext uri="{FF2B5EF4-FFF2-40B4-BE49-F238E27FC236}">
                  <a16:creationId xmlns:a16="http://schemas.microsoft.com/office/drawing/2014/main" id="{8AF7D907-E626-5C46-A204-FB0713D79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2708920"/>
              <a:ext cx="504056" cy="0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">
              <a:extLst>
                <a:ext uri="{FF2B5EF4-FFF2-40B4-BE49-F238E27FC236}">
                  <a16:creationId xmlns:a16="http://schemas.microsoft.com/office/drawing/2014/main" id="{D0F711A1-C240-B242-A3E6-3867DFF32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104" y="2394682"/>
              <a:ext cx="432047" cy="311317"/>
            </a:xfrm>
            <a:prstGeom prst="line">
              <a:avLst/>
            </a:prstGeom>
            <a:ln w="25400" cap="sq">
              <a:solidFill>
                <a:schemeClr val="tx1">
                  <a:lumMod val="95000"/>
                  <a:lumOff val="5000"/>
                </a:schemeClr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2A5CCB6-B4D0-6C41-B6AB-EBFBA721A84D}"/>
              </a:ext>
            </a:extLst>
          </p:cNvPr>
          <p:cNvGrpSpPr/>
          <p:nvPr/>
        </p:nvGrpSpPr>
        <p:grpSpPr>
          <a:xfrm rot="10800000">
            <a:off x="6647434" y="4566820"/>
            <a:ext cx="1758103" cy="207374"/>
            <a:chOff x="941689" y="3429001"/>
            <a:chExt cx="1758103" cy="207374"/>
          </a:xfrm>
        </p:grpSpPr>
        <p:grpSp>
          <p:nvGrpSpPr>
            <p:cNvPr id="47" name="Agrupar 1181">
              <a:extLst>
                <a:ext uri="{FF2B5EF4-FFF2-40B4-BE49-F238E27FC236}">
                  <a16:creationId xmlns:a16="http://schemas.microsoft.com/office/drawing/2014/main" id="{A60DD20D-4DD0-404A-AC60-42318CB92DB3}"/>
                </a:ext>
              </a:extLst>
            </p:cNvPr>
            <p:cNvGrpSpPr/>
            <p:nvPr/>
          </p:nvGrpSpPr>
          <p:grpSpPr>
            <a:xfrm rot="5400000">
              <a:off x="2136292" y="3312873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B36830BC-72DC-D749-AB61-02037E0808DC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F96A1F92-E2EE-A347-A098-E88CBA357A8E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B52B8012-C6EE-F949-A879-0CD539BF5323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48" name="Conector curvado 179">
              <a:extLst>
                <a:ext uri="{FF2B5EF4-FFF2-40B4-BE49-F238E27FC236}">
                  <a16:creationId xmlns:a16="http://schemas.microsoft.com/office/drawing/2014/main" id="{77FA67D5-47A7-E34C-8E78-AE0F10913B16}"/>
                </a:ext>
              </a:extLst>
            </p:cNvPr>
            <p:cNvCxnSpPr>
              <a:cxnSpLocks/>
            </p:cNvCxnSpPr>
            <p:nvPr/>
          </p:nvCxnSpPr>
          <p:spPr>
            <a:xfrm>
              <a:off x="941689" y="3532687"/>
              <a:ext cx="1758103" cy="0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 w="med" len="me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F8046EA-B554-C841-BC9A-2C490AE82406}"/>
              </a:ext>
            </a:extLst>
          </p:cNvPr>
          <p:cNvGrpSpPr/>
          <p:nvPr/>
        </p:nvGrpSpPr>
        <p:grpSpPr>
          <a:xfrm>
            <a:off x="7584651" y="4494325"/>
            <a:ext cx="668615" cy="315151"/>
            <a:chOff x="1050913" y="3351830"/>
            <a:chExt cx="668615" cy="315151"/>
          </a:xfrm>
        </p:grpSpPr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BD390DF3-4D2C-5042-9C9F-51D05F8699C9}"/>
                </a:ext>
              </a:extLst>
            </p:cNvPr>
            <p:cNvGrpSpPr/>
            <p:nvPr/>
          </p:nvGrpSpPr>
          <p:grpSpPr>
            <a:xfrm>
              <a:off x="1411807" y="3351830"/>
              <a:ext cx="307721" cy="315151"/>
              <a:chOff x="1864953" y="2501573"/>
              <a:chExt cx="307721" cy="315151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C14D8AFC-3304-5745-8FB6-F601538E1865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Cuerda 61">
                <a:extLst>
                  <a:ext uri="{FF2B5EF4-FFF2-40B4-BE49-F238E27FC236}">
                    <a16:creationId xmlns:a16="http://schemas.microsoft.com/office/drawing/2014/main" id="{D55B8AEC-4A58-B944-A380-6F3004DCDE8B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1B3AFEF6-FC02-CF42-A29C-379BEE2A79B1}"/>
                </a:ext>
              </a:extLst>
            </p:cNvPr>
            <p:cNvGrpSpPr/>
            <p:nvPr/>
          </p:nvGrpSpPr>
          <p:grpSpPr>
            <a:xfrm>
              <a:off x="1232747" y="3351830"/>
              <a:ext cx="307721" cy="315151"/>
              <a:chOff x="1864953" y="2501573"/>
              <a:chExt cx="307721" cy="315151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BA7B89F4-BA2E-8A41-A7E0-D3FFD1A517B2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0" name="Cuerda 59">
                <a:extLst>
                  <a:ext uri="{FF2B5EF4-FFF2-40B4-BE49-F238E27FC236}">
                    <a16:creationId xmlns:a16="http://schemas.microsoft.com/office/drawing/2014/main" id="{EBB2F63F-C5C1-7F48-BBCE-6B04D4440A94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F45BCC13-59F5-A043-BD01-73137B21AF56}"/>
                </a:ext>
              </a:extLst>
            </p:cNvPr>
            <p:cNvGrpSpPr/>
            <p:nvPr/>
          </p:nvGrpSpPr>
          <p:grpSpPr>
            <a:xfrm>
              <a:off x="1050913" y="3351830"/>
              <a:ext cx="307721" cy="315151"/>
              <a:chOff x="1864953" y="2501573"/>
              <a:chExt cx="307721" cy="315151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A2E7DC7C-4C1F-6343-B838-75DD2CAFDE35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Cuerda 57">
                <a:extLst>
                  <a:ext uri="{FF2B5EF4-FFF2-40B4-BE49-F238E27FC236}">
                    <a16:creationId xmlns:a16="http://schemas.microsoft.com/office/drawing/2014/main" id="{C70B9904-81FB-094E-A9EA-6506104E2E78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EE263AF-25C7-C44E-BA31-43B728736ED4}"/>
              </a:ext>
            </a:extLst>
          </p:cNvPr>
          <p:cNvSpPr txBox="1"/>
          <p:nvPr/>
        </p:nvSpPr>
        <p:spPr>
          <a:xfrm>
            <a:off x="5963494" y="49180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FF6F2C6-F1A0-F540-A8FE-1A175612BFF3}"/>
              </a:ext>
            </a:extLst>
          </p:cNvPr>
          <p:cNvSpPr txBox="1"/>
          <p:nvPr/>
        </p:nvSpPr>
        <p:spPr>
          <a:xfrm>
            <a:off x="2846692" y="387734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1CD065E-138E-6C46-8ABA-34F0504E01F5}"/>
              </a:ext>
            </a:extLst>
          </p:cNvPr>
          <p:cNvGrpSpPr/>
          <p:nvPr/>
        </p:nvGrpSpPr>
        <p:grpSpPr>
          <a:xfrm>
            <a:off x="2374927" y="1963675"/>
            <a:ext cx="1933985" cy="801895"/>
            <a:chOff x="2374927" y="1963675"/>
            <a:chExt cx="1933985" cy="801895"/>
          </a:xfrm>
        </p:grpSpPr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5BE863B7-BA46-FF46-91AE-0D603D90A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872" y="2518395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Marcador de texto 1">
              <a:extLst>
                <a:ext uri="{FF2B5EF4-FFF2-40B4-BE49-F238E27FC236}">
                  <a16:creationId xmlns:a16="http://schemas.microsoft.com/office/drawing/2014/main" id="{E31EBF28-B058-4F4A-8DF0-0EAE01356AE6}"/>
                </a:ext>
              </a:extLst>
            </p:cNvPr>
            <p:cNvSpPr txBox="1">
              <a:spLocks/>
            </p:cNvSpPr>
            <p:nvPr/>
          </p:nvSpPr>
          <p:spPr>
            <a:xfrm>
              <a:off x="2484335" y="1963675"/>
              <a:ext cx="182457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Un proceso orquestador encapsula el área compartida de datos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94ED80EA-262A-A242-BD38-FAEE8FD37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374927" y="2177405"/>
              <a:ext cx="144016" cy="144016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1083AB-FC99-0A43-9081-CD2378D4BB31}"/>
              </a:ext>
            </a:extLst>
          </p:cNvPr>
          <p:cNvGrpSpPr/>
          <p:nvPr/>
        </p:nvGrpSpPr>
        <p:grpSpPr>
          <a:xfrm>
            <a:off x="611561" y="3732166"/>
            <a:ext cx="1656183" cy="632938"/>
            <a:chOff x="611561" y="3732166"/>
            <a:chExt cx="1656183" cy="632938"/>
          </a:xfrm>
        </p:grpSpPr>
        <p:sp>
          <p:nvSpPr>
            <p:cNvPr id="77" name="Marcador de texto 1">
              <a:extLst>
                <a:ext uri="{FF2B5EF4-FFF2-40B4-BE49-F238E27FC236}">
                  <a16:creationId xmlns:a16="http://schemas.microsoft.com/office/drawing/2014/main" id="{C7E7A4BE-8022-5240-9AEE-B7F3979926E1}"/>
                </a:ext>
              </a:extLst>
            </p:cNvPr>
            <p:cNvSpPr txBox="1">
              <a:spLocks/>
            </p:cNvSpPr>
            <p:nvPr/>
          </p:nvSpPr>
          <p:spPr>
            <a:xfrm>
              <a:off x="755577" y="4005064"/>
              <a:ext cx="151216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Los procesos se encolan en el canal de operación read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E429C850-A585-214A-A7F6-64C1C2A41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337" y="3732166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9DD18D35-9DA5-6B4D-9CA9-BB3B8015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611561" y="4221088"/>
              <a:ext cx="144016" cy="144016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ED503D8-62AE-4F41-AA26-44DF9E809635}"/>
              </a:ext>
            </a:extLst>
          </p:cNvPr>
          <p:cNvGrpSpPr/>
          <p:nvPr/>
        </p:nvGrpSpPr>
        <p:grpSpPr>
          <a:xfrm>
            <a:off x="6606925" y="3609006"/>
            <a:ext cx="1512167" cy="847518"/>
            <a:chOff x="6606925" y="3609006"/>
            <a:chExt cx="1512167" cy="847518"/>
          </a:xfrm>
        </p:grpSpPr>
        <p:sp>
          <p:nvSpPr>
            <p:cNvPr id="80" name="Marcador de texto 1">
              <a:extLst>
                <a:ext uri="{FF2B5EF4-FFF2-40B4-BE49-F238E27FC236}">
                  <a16:creationId xmlns:a16="http://schemas.microsoft.com/office/drawing/2014/main" id="{CA3D5CFB-C047-AD40-AFE1-96A628FF60CD}"/>
                </a:ext>
              </a:extLst>
            </p:cNvPr>
            <p:cNvSpPr txBox="1">
              <a:spLocks/>
            </p:cNvSpPr>
            <p:nvPr/>
          </p:nvSpPr>
          <p:spPr>
            <a:xfrm>
              <a:off x="6606925" y="3609006"/>
              <a:ext cx="151216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_tradnl" sz="1050" dirty="0"/>
                <a:t>Los procesos se encolan en el canal de operación write</a:t>
              </a:r>
              <a:endParaRPr lang="es-ES_tradnl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473A9F47-441A-244B-8597-1B2C28FBD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0312" y="4209349"/>
              <a:ext cx="0" cy="24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6132B1E1-780B-5946-ACA0-3410C0B8E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6638893" y="4015661"/>
              <a:ext cx="144016" cy="144016"/>
            </a:xfrm>
            <a:prstGeom prst="rect">
              <a:avLst/>
            </a:prstGeom>
          </p:spPr>
        </p:pic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3D90D80-72DD-4841-92C1-4DFB14FD804F}"/>
              </a:ext>
            </a:extLst>
          </p:cNvPr>
          <p:cNvGrpSpPr/>
          <p:nvPr/>
        </p:nvGrpSpPr>
        <p:grpSpPr>
          <a:xfrm>
            <a:off x="467544" y="4838963"/>
            <a:ext cx="2572544" cy="1470357"/>
            <a:chOff x="467544" y="4838963"/>
            <a:chExt cx="2572544" cy="1470357"/>
          </a:xfrm>
        </p:grpSpPr>
        <p:grpSp>
          <p:nvGrpSpPr>
            <p:cNvPr id="84" name="Agrupar 1181">
              <a:extLst>
                <a:ext uri="{FF2B5EF4-FFF2-40B4-BE49-F238E27FC236}">
                  <a16:creationId xmlns:a16="http://schemas.microsoft.com/office/drawing/2014/main" id="{AE3BBCFC-B2D8-D44A-9A78-5B7E9D600FDB}"/>
                </a:ext>
              </a:extLst>
            </p:cNvPr>
            <p:cNvGrpSpPr/>
            <p:nvPr/>
          </p:nvGrpSpPr>
          <p:grpSpPr>
            <a:xfrm rot="5400000">
              <a:off x="1577046" y="5294731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8BA68FBF-9A52-7B40-A18B-D672A1E2A058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ACC9B094-5A75-5B4D-98D0-91DFD2FBC119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2CA012D9-84B4-ED49-AA02-E27B2C2E5FF1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85" name="Marcador de texto 1">
              <a:extLst>
                <a:ext uri="{FF2B5EF4-FFF2-40B4-BE49-F238E27FC236}">
                  <a16:creationId xmlns:a16="http://schemas.microsoft.com/office/drawing/2014/main" id="{15D829DF-0F7B-C54F-858D-62255CC68096}"/>
                </a:ext>
              </a:extLst>
            </p:cNvPr>
            <p:cNvSpPr txBox="1">
              <a:spLocks/>
            </p:cNvSpPr>
            <p:nvPr/>
          </p:nvSpPr>
          <p:spPr>
            <a:xfrm>
              <a:off x="1061896" y="5618232"/>
              <a:ext cx="1261883" cy="27163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100" dirty="0"/>
                <a:t>Condition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037B7FF-4F54-8A47-85EC-CAD638BBA36D}"/>
                </a:ext>
              </a:extLst>
            </p:cNvPr>
            <p:cNvSpPr txBox="1"/>
            <p:nvPr/>
          </p:nvSpPr>
          <p:spPr>
            <a:xfrm>
              <a:off x="467544" y="4838963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Ch.send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63C026E7-39D9-DD4C-A72F-E4206E358089}"/>
                </a:ext>
              </a:extLst>
            </p:cNvPr>
            <p:cNvSpPr txBox="1"/>
            <p:nvPr/>
          </p:nvSpPr>
          <p:spPr>
            <a:xfrm>
              <a:off x="1855148" y="606309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Ch.receive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</a:t>
              </a:r>
            </a:p>
          </p:txBody>
        </p:sp>
        <p:cxnSp>
          <p:nvCxnSpPr>
            <p:cNvPr id="88" name="Conector curvado 179">
              <a:extLst>
                <a:ext uri="{FF2B5EF4-FFF2-40B4-BE49-F238E27FC236}">
                  <a16:creationId xmlns:a16="http://schemas.microsoft.com/office/drawing/2014/main" id="{3B185316-742E-0048-B5D9-EAEB1CF7D3D8}"/>
                </a:ext>
              </a:extLst>
            </p:cNvPr>
            <p:cNvCxnSpPr>
              <a:cxnSpLocks/>
              <a:stCxn id="86" idx="2"/>
              <a:endCxn id="91" idx="0"/>
            </p:cNvCxnSpPr>
            <p:nvPr/>
          </p:nvCxnSpPr>
          <p:spPr>
            <a:xfrm rot="16200000" flipH="1">
              <a:off x="988077" y="5041704"/>
              <a:ext cx="429362" cy="516321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curvado 179">
              <a:extLst>
                <a:ext uri="{FF2B5EF4-FFF2-40B4-BE49-F238E27FC236}">
                  <a16:creationId xmlns:a16="http://schemas.microsoft.com/office/drawing/2014/main" id="{69A44A20-5EB6-F441-8E6E-B54D7F678C94}"/>
                </a:ext>
              </a:extLst>
            </p:cNvPr>
            <p:cNvCxnSpPr>
              <a:cxnSpLocks/>
              <a:stCxn id="92" idx="4"/>
              <a:endCxn id="87" idx="0"/>
            </p:cNvCxnSpPr>
            <p:nvPr/>
          </p:nvCxnSpPr>
          <p:spPr>
            <a:xfrm>
              <a:off x="1900548" y="5514546"/>
              <a:ext cx="547070" cy="548553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8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Trabajando con Web Workers</a:t>
            </a:r>
          </a:p>
          <a:p>
            <a:endParaRPr lang="es-ES" sz="1100" dirty="0"/>
          </a:p>
          <a:p>
            <a:r>
              <a:rPr lang="es-ES" sz="1600" dirty="0"/>
              <a:t>Programación Concurrente en JavaScript II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622802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Marzo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2022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2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cio 19">
            <a:extLst>
              <a:ext uri="{FF2B5EF4-FFF2-40B4-BE49-F238E27FC236}">
                <a16:creationId xmlns:a16="http://schemas.microsoft.com/office/drawing/2014/main" id="{C417DBB5-66BC-434E-99C4-3929DC8218B7}"/>
              </a:ext>
            </a:extLst>
          </p:cNvPr>
          <p:cNvSpPr/>
          <p:nvPr/>
        </p:nvSpPr>
        <p:spPr>
          <a:xfrm>
            <a:off x="4088394" y="3927970"/>
            <a:ext cx="1563726" cy="2472600"/>
          </a:xfrm>
          <a:prstGeom prst="trapezoid">
            <a:avLst>
              <a:gd name="adj" fmla="val 320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29A1913-43A5-CA42-9825-BC7972905BBA}"/>
              </a:ext>
            </a:extLst>
          </p:cNvPr>
          <p:cNvSpPr/>
          <p:nvPr/>
        </p:nvSpPr>
        <p:spPr>
          <a:xfrm rot="16200000">
            <a:off x="4674101" y="5664339"/>
            <a:ext cx="1100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Paralelo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3AA352D-C5B4-134A-8B13-ADD72F911AA9}"/>
              </a:ext>
            </a:extLst>
          </p:cNvPr>
          <p:cNvSpPr/>
          <p:nvPr/>
        </p:nvSpPr>
        <p:spPr>
          <a:xfrm rot="16200000">
            <a:off x="3758466" y="5659534"/>
            <a:ext cx="1100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Asíncrono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B0297D5-5A60-C848-997D-1936616954CC}"/>
              </a:ext>
            </a:extLst>
          </p:cNvPr>
          <p:cNvSpPr/>
          <p:nvPr/>
        </p:nvSpPr>
        <p:spPr>
          <a:xfrm rot="16200000">
            <a:off x="4205921" y="5655969"/>
            <a:ext cx="1100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Concurrente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EBE02365-E625-1F41-BCB5-E5BB2C0290D6}"/>
              </a:ext>
            </a:extLst>
          </p:cNvPr>
          <p:cNvGrpSpPr/>
          <p:nvPr/>
        </p:nvGrpSpPr>
        <p:grpSpPr>
          <a:xfrm>
            <a:off x="2830797" y="2252885"/>
            <a:ext cx="4206006" cy="3050308"/>
            <a:chOff x="5541963" y="1142546"/>
            <a:chExt cx="2448272" cy="2214446"/>
          </a:xfrm>
        </p:grpSpPr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1F99A862-9AAC-6346-9002-B0A17B0D7926}"/>
                </a:ext>
              </a:extLst>
            </p:cNvPr>
            <p:cNvCxnSpPr/>
            <p:nvPr/>
          </p:nvCxnSpPr>
          <p:spPr>
            <a:xfrm>
              <a:off x="5541963" y="1142546"/>
              <a:ext cx="0" cy="2202473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5F5C5923-1DFF-0945-8865-DD1444ED42D9}"/>
                </a:ext>
              </a:extLst>
            </p:cNvPr>
            <p:cNvCxnSpPr/>
            <p:nvPr/>
          </p:nvCxnSpPr>
          <p:spPr>
            <a:xfrm>
              <a:off x="5541963" y="3356992"/>
              <a:ext cx="2448272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F9E561C-3504-C849-AC8D-63C8E638A052}"/>
              </a:ext>
            </a:extLst>
          </p:cNvPr>
          <p:cNvSpPr txBox="1"/>
          <p:nvPr/>
        </p:nvSpPr>
        <p:spPr>
          <a:xfrm>
            <a:off x="1384416" y="2104767"/>
            <a:ext cx="128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Abstracción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C322CB09-74DB-0E44-9D2A-5B7995ED59A6}"/>
              </a:ext>
            </a:extLst>
          </p:cNvPr>
          <p:cNvSpPr txBox="1"/>
          <p:nvPr/>
        </p:nvSpPr>
        <p:spPr>
          <a:xfrm>
            <a:off x="6660232" y="5357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Ejecución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67D1A60-C7EF-FC40-8299-763503D1C18D}"/>
              </a:ext>
            </a:extLst>
          </p:cNvPr>
          <p:cNvSpPr/>
          <p:nvPr/>
        </p:nvSpPr>
        <p:spPr>
          <a:xfrm>
            <a:off x="1318065" y="2612925"/>
            <a:ext cx="1512166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Servicio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Agentes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Componentes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Objetos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Funciones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Procedimientos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9C0B7B29-AC0B-E94D-8179-F05F8CD6CCC7}"/>
              </a:ext>
            </a:extLst>
          </p:cNvPr>
          <p:cNvSpPr/>
          <p:nvPr/>
        </p:nvSpPr>
        <p:spPr>
          <a:xfrm rot="16200000">
            <a:off x="3996993" y="4505372"/>
            <a:ext cx="11009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Imperativo</a:t>
            </a:r>
          </a:p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Declarativo</a:t>
            </a:r>
          </a:p>
          <a:p>
            <a:pPr algn="r">
              <a:lnSpc>
                <a:spcPct val="300000"/>
              </a:lnSpc>
            </a:pPr>
            <a:endParaRPr lang="es-ES" sz="1000" dirty="0">
              <a:latin typeface="Courier New"/>
              <a:cs typeface="Courier New"/>
            </a:endParaRPr>
          </a:p>
          <a:p>
            <a:pPr algn="r">
              <a:lnSpc>
                <a:spcPct val="300000"/>
              </a:lnSpc>
            </a:pPr>
            <a:endParaRPr lang="es-ES" sz="1000" dirty="0">
              <a:latin typeface="Courier New"/>
              <a:cs typeface="Courier New"/>
            </a:endParaRPr>
          </a:p>
          <a:p>
            <a:pPr algn="r">
              <a:lnSpc>
                <a:spcPct val="300000"/>
              </a:lnSpc>
            </a:pPr>
            <a:endParaRPr lang="es-ES" sz="1000" dirty="0">
              <a:latin typeface="Courier New"/>
              <a:cs typeface="Courier New"/>
            </a:endParaRPr>
          </a:p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Distribuido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8304315-D564-2A4B-BB46-50D435DC9194}"/>
              </a:ext>
            </a:extLst>
          </p:cNvPr>
          <p:cNvSpPr txBox="1"/>
          <p:nvPr/>
        </p:nvSpPr>
        <p:spPr>
          <a:xfrm>
            <a:off x="3635896" y="2639814"/>
            <a:ext cx="2448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>
                    <a:lumMod val="85000"/>
                  </a:schemeClr>
                </a:solidFill>
              </a:rPr>
              <a:t>Espacio de Paradigmas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3906D75-BB75-3E45-BC3C-81F4E40F54D4}"/>
              </a:ext>
            </a:extLst>
          </p:cNvPr>
          <p:cNvGrpSpPr/>
          <p:nvPr/>
        </p:nvGrpSpPr>
        <p:grpSpPr>
          <a:xfrm>
            <a:off x="2830230" y="4028384"/>
            <a:ext cx="2077826" cy="1274810"/>
            <a:chOff x="2830230" y="3764339"/>
            <a:chExt cx="2077826" cy="1274810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D87F55FD-60E3-AC47-811F-4AE785B6C7AF}"/>
                </a:ext>
              </a:extLst>
            </p:cNvPr>
            <p:cNvSpPr/>
            <p:nvPr/>
          </p:nvSpPr>
          <p:spPr>
            <a:xfrm>
              <a:off x="2830230" y="3818423"/>
              <a:ext cx="2029802" cy="1220726"/>
            </a:xfrm>
            <a:prstGeom prst="rect">
              <a:avLst/>
            </a:prstGeom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9C3377FD-E209-6E4F-BF8C-88120BC33BB9}"/>
                </a:ext>
              </a:extLst>
            </p:cNvPr>
            <p:cNvSpPr/>
            <p:nvPr/>
          </p:nvSpPr>
          <p:spPr>
            <a:xfrm>
              <a:off x="4805570" y="3764339"/>
              <a:ext cx="102486" cy="1026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4B48CB4-4F19-B14B-9A49-18D693F2C902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146393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Introducción</a:t>
            </a:r>
            <a:endParaRPr lang="es-ES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2D82A968-6893-1B42-A437-FBBF68D4EE34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Paradigmas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7967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C417DBB5-66BC-434E-99C4-3929DC8218B7}"/>
              </a:ext>
            </a:extLst>
          </p:cNvPr>
          <p:cNvSpPr/>
          <p:nvPr/>
        </p:nvSpPr>
        <p:spPr>
          <a:xfrm>
            <a:off x="2987824" y="2597190"/>
            <a:ext cx="3816424" cy="2343978"/>
          </a:xfrm>
          <a:prstGeom prst="trapezoid">
            <a:avLst>
              <a:gd name="adj" fmla="val 815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Execution Models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0D1C8EF-83CC-C742-B465-25EFD94F4760}"/>
              </a:ext>
            </a:extLst>
          </p:cNvPr>
          <p:cNvGrpSpPr/>
          <p:nvPr/>
        </p:nvGrpSpPr>
        <p:grpSpPr>
          <a:xfrm>
            <a:off x="2771800" y="2492896"/>
            <a:ext cx="4176464" cy="2587084"/>
            <a:chOff x="2771800" y="2492896"/>
            <a:chExt cx="4176464" cy="2587084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274A0EE-2E8B-A248-B05A-23C4AC62EE14}"/>
                </a:ext>
              </a:extLst>
            </p:cNvPr>
            <p:cNvSpPr/>
            <p:nvPr/>
          </p:nvSpPr>
          <p:spPr>
            <a:xfrm>
              <a:off x="6372200" y="4575924"/>
              <a:ext cx="57606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061DA97D-A295-2B4A-B747-F15B535355A6}"/>
                </a:ext>
              </a:extLst>
            </p:cNvPr>
            <p:cNvSpPr/>
            <p:nvPr/>
          </p:nvSpPr>
          <p:spPr>
            <a:xfrm>
              <a:off x="4608004" y="2492896"/>
              <a:ext cx="57606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01998DB-3EE8-5940-9840-7E16DF24FD64}"/>
                </a:ext>
              </a:extLst>
            </p:cNvPr>
            <p:cNvSpPr/>
            <p:nvPr/>
          </p:nvSpPr>
          <p:spPr>
            <a:xfrm>
              <a:off x="2771800" y="4575924"/>
              <a:ext cx="57606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EC977B8-8363-CC4F-AD24-386522988840}"/>
              </a:ext>
            </a:extLst>
          </p:cNvPr>
          <p:cNvSpPr/>
          <p:nvPr/>
        </p:nvSpPr>
        <p:spPr>
          <a:xfrm>
            <a:off x="4211960" y="2237263"/>
            <a:ext cx="12571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400" dirty="0">
                <a:latin typeface="Courier New"/>
                <a:cs typeface="Courier New"/>
              </a:rPr>
              <a:t>Asíncrono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70518CB-A1BC-4B4B-B05D-E549FBB5167E}"/>
              </a:ext>
            </a:extLst>
          </p:cNvPr>
          <p:cNvSpPr/>
          <p:nvPr/>
        </p:nvSpPr>
        <p:spPr>
          <a:xfrm>
            <a:off x="6469802" y="4311200"/>
            <a:ext cx="11009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400" dirty="0">
                <a:latin typeface="Courier New"/>
                <a:cs typeface="Courier New"/>
              </a:rPr>
              <a:t>Paralelo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30B8B2A-168D-5F46-BC25-D2C2FE82E882}"/>
              </a:ext>
            </a:extLst>
          </p:cNvPr>
          <p:cNvSpPr/>
          <p:nvPr/>
        </p:nvSpPr>
        <p:spPr>
          <a:xfrm>
            <a:off x="1763688" y="4311200"/>
            <a:ext cx="15271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400" dirty="0">
                <a:latin typeface="Courier New"/>
                <a:cs typeface="Courier New"/>
              </a:rPr>
              <a:t>Concurrente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938EF43-17AA-5740-878B-FC7A94662DC6}"/>
              </a:ext>
            </a:extLst>
          </p:cNvPr>
          <p:cNvGrpSpPr/>
          <p:nvPr/>
        </p:nvGrpSpPr>
        <p:grpSpPr>
          <a:xfrm>
            <a:off x="3551743" y="1367958"/>
            <a:ext cx="3324513" cy="1132267"/>
            <a:chOff x="3551743" y="1367958"/>
            <a:chExt cx="3324513" cy="1132267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B5729B-B6BD-804E-90AC-75F82EBBEF5B}"/>
                </a:ext>
              </a:extLst>
            </p:cNvPr>
            <p:cNvGrpSpPr/>
            <p:nvPr/>
          </p:nvGrpSpPr>
          <p:grpSpPr>
            <a:xfrm>
              <a:off x="4872076" y="1367958"/>
              <a:ext cx="536611" cy="1132267"/>
              <a:chOff x="1441663" y="2728781"/>
              <a:chExt cx="536611" cy="1132267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25EED8F7-1D6E-EE41-BEE5-B82BCEE18A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0040" y="2728781"/>
                <a:ext cx="0" cy="1132267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AF7A3189-0867-884E-B9A9-51287913D5B7}"/>
                  </a:ext>
                </a:extLst>
              </p:cNvPr>
              <p:cNvSpPr/>
              <p:nvPr/>
            </p:nvSpPr>
            <p:spPr>
              <a:xfrm>
                <a:off x="1441663" y="2852237"/>
                <a:ext cx="106002" cy="357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182AD25B-D1B5-2345-B6C1-882D70EFD1FB}"/>
                  </a:ext>
                </a:extLst>
              </p:cNvPr>
              <p:cNvCxnSpPr>
                <a:cxnSpLocks/>
                <a:endCxn id="41" idx="3"/>
              </p:cNvCxnSpPr>
              <p:nvPr/>
            </p:nvCxnSpPr>
            <p:spPr>
              <a:xfrm flipH="1" flipV="1">
                <a:off x="1547665" y="3030831"/>
                <a:ext cx="383247" cy="3126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B3014E3B-20A7-324B-98F1-FC370D315252}"/>
                  </a:ext>
                </a:extLst>
              </p:cNvPr>
              <p:cNvSpPr/>
              <p:nvPr/>
            </p:nvSpPr>
            <p:spPr>
              <a:xfrm>
                <a:off x="1872272" y="3394133"/>
                <a:ext cx="106002" cy="357187"/>
              </a:xfrm>
              <a:prstGeom prst="rect">
                <a:avLst/>
              </a:prstGeom>
              <a:pattFill prst="pct20">
                <a:fgClr>
                  <a:schemeClr val="tx1">
                    <a:lumMod val="95000"/>
                    <a:lumOff val="5000"/>
                  </a:schemeClr>
                </a:fgClr>
                <a:bgClr>
                  <a:schemeClr val="bg1"/>
                </a:bgClr>
              </a:patt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E4FF42D7-2726-4E4D-93D2-F07305822437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1925273" y="3030831"/>
                <a:ext cx="0" cy="363302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9AE5800A-FE0F-9F41-AAE4-264EC3B87E23}"/>
                  </a:ext>
                </a:extLst>
              </p:cNvPr>
              <p:cNvSpPr/>
              <p:nvPr/>
            </p:nvSpPr>
            <p:spPr>
              <a:xfrm>
                <a:off x="1872272" y="3088821"/>
                <a:ext cx="105981" cy="2371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2" name="Marcador de texto 1">
              <a:extLst>
                <a:ext uri="{FF2B5EF4-FFF2-40B4-BE49-F238E27FC236}">
                  <a16:creationId xmlns:a16="http://schemas.microsoft.com/office/drawing/2014/main" id="{F2B20B5C-BFAB-8B43-9842-F8B05F5AFD42}"/>
                </a:ext>
              </a:extLst>
            </p:cNvPr>
            <p:cNvSpPr txBox="1">
              <a:spLocks/>
            </p:cNvSpPr>
            <p:nvPr/>
          </p:nvSpPr>
          <p:spPr>
            <a:xfrm>
              <a:off x="3551743" y="1412776"/>
              <a:ext cx="100196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Locking function</a:t>
              </a:r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75806FF5-87D5-CE48-AF7F-879320B83D3D}"/>
                </a:ext>
              </a:extLst>
            </p:cNvPr>
            <p:cNvCxnSpPr>
              <a:cxnSpLocks/>
            </p:cNvCxnSpPr>
            <p:nvPr/>
          </p:nvCxnSpPr>
          <p:spPr>
            <a:xfrm>
              <a:off x="4537029" y="1623541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arcador de texto 1">
              <a:extLst>
                <a:ext uri="{FF2B5EF4-FFF2-40B4-BE49-F238E27FC236}">
                  <a16:creationId xmlns:a16="http://schemas.microsoft.com/office/drawing/2014/main" id="{C2CC87A5-AD72-BE4B-8177-04E3ED0A6565}"/>
                </a:ext>
              </a:extLst>
            </p:cNvPr>
            <p:cNvSpPr txBox="1">
              <a:spLocks/>
            </p:cNvSpPr>
            <p:nvPr/>
          </p:nvSpPr>
          <p:spPr>
            <a:xfrm>
              <a:off x="5770718" y="1556792"/>
              <a:ext cx="110553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n-US" sz="1050" dirty="0"/>
                <a:t>Non Locking function</a:t>
              </a:r>
            </a:p>
          </p:txBody>
        </p: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E1E19B82-7654-E04E-BBB0-2F425B08799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279" y="1772816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Marcador de texto 1">
              <a:extLst>
                <a:ext uri="{FF2B5EF4-FFF2-40B4-BE49-F238E27FC236}">
                  <a16:creationId xmlns:a16="http://schemas.microsoft.com/office/drawing/2014/main" id="{C2E65BC2-63B3-1A48-B2B1-9662D1CD3359}"/>
                </a:ext>
              </a:extLst>
            </p:cNvPr>
            <p:cNvSpPr txBox="1">
              <a:spLocks/>
            </p:cNvSpPr>
            <p:nvPr/>
          </p:nvSpPr>
          <p:spPr>
            <a:xfrm>
              <a:off x="5770718" y="2060848"/>
              <a:ext cx="110553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n-US" sz="1050" dirty="0"/>
                <a:t>Continuation logic</a:t>
              </a: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07603FC4-BA00-CA49-8458-62B34551387D}"/>
                </a:ext>
              </a:extLst>
            </p:cNvPr>
            <p:cNvCxnSpPr>
              <a:cxnSpLocks/>
            </p:cNvCxnSpPr>
            <p:nvPr/>
          </p:nvCxnSpPr>
          <p:spPr>
            <a:xfrm>
              <a:off x="5532279" y="2276872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D945161-4898-B748-A04F-8AB2762726CA}"/>
              </a:ext>
            </a:extLst>
          </p:cNvPr>
          <p:cNvGrpSpPr/>
          <p:nvPr/>
        </p:nvGrpSpPr>
        <p:grpSpPr>
          <a:xfrm>
            <a:off x="4843315" y="5176207"/>
            <a:ext cx="3339224" cy="1190118"/>
            <a:chOff x="4843315" y="5176207"/>
            <a:chExt cx="3339224" cy="1190118"/>
          </a:xfrm>
        </p:grpSpPr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382E5E4A-D09D-074A-A81E-FC0ABF807502}"/>
                </a:ext>
              </a:extLst>
            </p:cNvPr>
            <p:cNvSpPr/>
            <p:nvPr/>
          </p:nvSpPr>
          <p:spPr>
            <a:xfrm>
              <a:off x="6909897" y="5176207"/>
              <a:ext cx="400361" cy="857257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3092A860-1925-CA4F-8088-87C499A626CD}"/>
                </a:ext>
              </a:extLst>
            </p:cNvPr>
            <p:cNvGrpSpPr/>
            <p:nvPr/>
          </p:nvGrpSpPr>
          <p:grpSpPr>
            <a:xfrm>
              <a:off x="6233070" y="5278320"/>
              <a:ext cx="601658" cy="106002"/>
              <a:chOff x="6233070" y="5278320"/>
              <a:chExt cx="601658" cy="106002"/>
            </a:xfrm>
          </p:grpSpPr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E4CD22E0-82FE-0646-8154-8652EEB75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070" y="5334049"/>
                <a:ext cx="601658" cy="0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90D6681C-9D6A-1442-8A8D-783EC43D12FB}"/>
                  </a:ext>
                </a:extLst>
              </p:cNvPr>
              <p:cNvSpPr/>
              <p:nvPr/>
            </p:nvSpPr>
            <p:spPr>
              <a:xfrm rot="16200000">
                <a:off x="6483435" y="5152727"/>
                <a:ext cx="106002" cy="357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E3AB2D0E-1D98-3B47-BB31-492A87E0D30C}"/>
                </a:ext>
              </a:extLst>
            </p:cNvPr>
            <p:cNvGrpSpPr/>
            <p:nvPr/>
          </p:nvGrpSpPr>
          <p:grpSpPr>
            <a:xfrm>
              <a:off x="6233070" y="5555246"/>
              <a:ext cx="601658" cy="106002"/>
              <a:chOff x="6233070" y="5278320"/>
              <a:chExt cx="601658" cy="106002"/>
            </a:xfrm>
          </p:grpSpPr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5E469F69-D678-A649-B885-73890B024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070" y="5334049"/>
                <a:ext cx="601658" cy="0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F576FB04-4B0A-8A41-A4BB-B1F9E9EDE9E6}"/>
                  </a:ext>
                </a:extLst>
              </p:cNvPr>
              <p:cNvSpPr/>
              <p:nvPr/>
            </p:nvSpPr>
            <p:spPr>
              <a:xfrm rot="16200000">
                <a:off x="6483435" y="5152727"/>
                <a:ext cx="106002" cy="357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622FC6BE-1E0E-D244-8894-2E3653773711}"/>
                </a:ext>
              </a:extLst>
            </p:cNvPr>
            <p:cNvGrpSpPr/>
            <p:nvPr/>
          </p:nvGrpSpPr>
          <p:grpSpPr>
            <a:xfrm>
              <a:off x="6233070" y="5844365"/>
              <a:ext cx="601658" cy="106002"/>
              <a:chOff x="6233070" y="5278320"/>
              <a:chExt cx="601658" cy="106002"/>
            </a:xfrm>
          </p:grpSpPr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FCF18182-17F3-684E-9B39-A7EEF8F09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070" y="5334049"/>
                <a:ext cx="601658" cy="0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65551B2C-4F62-9046-8AB3-8CE59698A7B1}"/>
                  </a:ext>
                </a:extLst>
              </p:cNvPr>
              <p:cNvSpPr/>
              <p:nvPr/>
            </p:nvSpPr>
            <p:spPr>
              <a:xfrm rot="16200000">
                <a:off x="6483435" y="5152727"/>
                <a:ext cx="106002" cy="357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B55C5D0-5A9F-E741-A5D7-CC2B176B4308}"/>
                </a:ext>
              </a:extLst>
            </p:cNvPr>
            <p:cNvGrpSpPr/>
            <p:nvPr/>
          </p:nvGrpSpPr>
          <p:grpSpPr>
            <a:xfrm>
              <a:off x="5765723" y="5331320"/>
              <a:ext cx="408062" cy="567520"/>
              <a:chOff x="5735242" y="5331320"/>
              <a:chExt cx="502423" cy="567520"/>
            </a:xfrm>
          </p:grpSpPr>
          <p:cxnSp>
            <p:nvCxnSpPr>
              <p:cNvPr id="97" name="Conector recto 131">
                <a:extLst>
                  <a:ext uri="{FF2B5EF4-FFF2-40B4-BE49-F238E27FC236}">
                    <a16:creationId xmlns:a16="http://schemas.microsoft.com/office/drawing/2014/main" id="{9935E92F-9044-A54D-9E10-D65829918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7739" y="5605561"/>
                <a:ext cx="329926" cy="1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131">
                <a:extLst>
                  <a:ext uri="{FF2B5EF4-FFF2-40B4-BE49-F238E27FC236}">
                    <a16:creationId xmlns:a16="http://schemas.microsoft.com/office/drawing/2014/main" id="{0CFB83D4-8169-204F-BE8C-0C15C844CE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869740" y="5196822"/>
                <a:ext cx="223946" cy="492942"/>
              </a:xfrm>
              <a:prstGeom prst="curvedConnector2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131">
                <a:extLst>
                  <a:ext uri="{FF2B5EF4-FFF2-40B4-BE49-F238E27FC236}">
                    <a16:creationId xmlns:a16="http://schemas.microsoft.com/office/drawing/2014/main" id="{863DB8E9-F0B9-AC49-A04E-06D18285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69740" y="5540396"/>
                <a:ext cx="223946" cy="492942"/>
              </a:xfrm>
              <a:prstGeom prst="curvedConnector2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2BD8893F-42D5-084D-A082-C873C20464F2}"/>
                </a:ext>
              </a:extLst>
            </p:cNvPr>
            <p:cNvSpPr/>
            <p:nvPr/>
          </p:nvSpPr>
          <p:spPr>
            <a:xfrm rot="16200000">
              <a:off x="5712730" y="5429663"/>
              <a:ext cx="105982" cy="3571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>
                <a:solidFill>
                  <a:srgbClr val="404040"/>
                </a:solidFill>
              </a:endParaRP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21218F1B-3A7B-4647-84CF-4C5176931106}"/>
                </a:ext>
              </a:extLst>
            </p:cNvPr>
            <p:cNvSpPr txBox="1"/>
            <p:nvPr/>
          </p:nvSpPr>
          <p:spPr>
            <a:xfrm rot="10800000">
              <a:off x="5946249" y="5483837"/>
              <a:ext cx="255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&lt;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F86F145B-A720-7140-BDD3-6A29ACC48E4E}"/>
                </a:ext>
              </a:extLst>
            </p:cNvPr>
            <p:cNvSpPr txBox="1"/>
            <p:nvPr/>
          </p:nvSpPr>
          <p:spPr>
            <a:xfrm rot="10800000">
              <a:off x="5964537" y="5217008"/>
              <a:ext cx="255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&lt;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F1728C9-5FDD-8948-AFD8-717CE0FB5F9E}"/>
                </a:ext>
              </a:extLst>
            </p:cNvPr>
            <p:cNvSpPr txBox="1"/>
            <p:nvPr/>
          </p:nvSpPr>
          <p:spPr>
            <a:xfrm rot="10800000">
              <a:off x="5972986" y="5771869"/>
              <a:ext cx="255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&lt;</a:t>
              </a:r>
            </a:p>
          </p:txBody>
        </p:sp>
        <p:cxnSp>
          <p:nvCxnSpPr>
            <p:cNvPr id="107" name="Conector recto 131">
              <a:extLst>
                <a:ext uri="{FF2B5EF4-FFF2-40B4-BE49-F238E27FC236}">
                  <a16:creationId xmlns:a16="http://schemas.microsoft.com/office/drawing/2014/main" id="{0B3A4CCF-C35B-5A41-9A15-61D3E8D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5331319"/>
              <a:ext cx="504056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31">
              <a:extLst>
                <a:ext uri="{FF2B5EF4-FFF2-40B4-BE49-F238E27FC236}">
                  <a16:creationId xmlns:a16="http://schemas.microsoft.com/office/drawing/2014/main" id="{15F489A1-52DC-DD4B-9826-C8230F538B5D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5607528"/>
              <a:ext cx="504056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31">
              <a:extLst>
                <a:ext uri="{FF2B5EF4-FFF2-40B4-BE49-F238E27FC236}">
                  <a16:creationId xmlns:a16="http://schemas.microsoft.com/office/drawing/2014/main" id="{36CA2975-164E-2342-8901-45E709929A25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5895560"/>
              <a:ext cx="504056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2A2448FA-AB69-BF4E-918D-3E4E92C92EF0}"/>
                </a:ext>
              </a:extLst>
            </p:cNvPr>
            <p:cNvSpPr/>
            <p:nvPr/>
          </p:nvSpPr>
          <p:spPr>
            <a:xfrm>
              <a:off x="6989179" y="5234918"/>
              <a:ext cx="255199" cy="1928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>
                <a:solidFill>
                  <a:srgbClr val="404040"/>
                </a:solidFill>
              </a:endParaRP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D0842D42-EFA9-AB44-853D-9BD2CB1205E4}"/>
                </a:ext>
              </a:extLst>
            </p:cNvPr>
            <p:cNvSpPr/>
            <p:nvPr/>
          </p:nvSpPr>
          <p:spPr>
            <a:xfrm>
              <a:off x="6989178" y="5509159"/>
              <a:ext cx="255199" cy="1928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>
                <a:solidFill>
                  <a:srgbClr val="404040"/>
                </a:solidFill>
              </a:endParaRPr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3EA7F05B-B5A9-0141-AD2E-81527833EC39}"/>
                </a:ext>
              </a:extLst>
            </p:cNvPr>
            <p:cNvSpPr/>
            <p:nvPr/>
          </p:nvSpPr>
          <p:spPr>
            <a:xfrm>
              <a:off x="6989178" y="5783400"/>
              <a:ext cx="255199" cy="1928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>
                <a:solidFill>
                  <a:srgbClr val="404040"/>
                </a:solidFill>
              </a:endParaRPr>
            </a:p>
          </p:txBody>
        </p:sp>
        <p:sp>
          <p:nvSpPr>
            <p:cNvPr id="114" name="Marcador de texto 1">
              <a:extLst>
                <a:ext uri="{FF2B5EF4-FFF2-40B4-BE49-F238E27FC236}">
                  <a16:creationId xmlns:a16="http://schemas.microsoft.com/office/drawing/2014/main" id="{0623FC5B-D52B-1745-B4A7-0FC27C50B64E}"/>
                </a:ext>
              </a:extLst>
            </p:cNvPr>
            <p:cNvSpPr txBox="1">
              <a:spLocks/>
            </p:cNvSpPr>
            <p:nvPr/>
          </p:nvSpPr>
          <p:spPr>
            <a:xfrm>
              <a:off x="4843315" y="5482944"/>
              <a:ext cx="43418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Task</a:t>
              </a:r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54B15190-0E85-EE4A-A485-089AEC3C1C47}"/>
                </a:ext>
              </a:extLst>
            </p:cNvPr>
            <p:cNvCxnSpPr>
              <a:cxnSpLocks/>
            </p:cNvCxnSpPr>
            <p:nvPr/>
          </p:nvCxnSpPr>
          <p:spPr>
            <a:xfrm>
              <a:off x="5260821" y="5602269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Marcador de texto 1">
              <a:extLst>
                <a:ext uri="{FF2B5EF4-FFF2-40B4-BE49-F238E27FC236}">
                  <a16:creationId xmlns:a16="http://schemas.microsoft.com/office/drawing/2014/main" id="{01BD81D6-355C-FD41-BA4F-EF45519254F3}"/>
                </a:ext>
              </a:extLst>
            </p:cNvPr>
            <p:cNvSpPr txBox="1">
              <a:spLocks/>
            </p:cNvSpPr>
            <p:nvPr/>
          </p:nvSpPr>
          <p:spPr>
            <a:xfrm>
              <a:off x="6069911" y="6150301"/>
              <a:ext cx="79978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Task Split</a:t>
              </a:r>
            </a:p>
          </p:txBody>
        </p: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63D37D78-46FA-9E41-AB47-5EC440683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411" y="5988395"/>
              <a:ext cx="0" cy="195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Marcador de texto 1">
              <a:extLst>
                <a:ext uri="{FF2B5EF4-FFF2-40B4-BE49-F238E27FC236}">
                  <a16:creationId xmlns:a16="http://schemas.microsoft.com/office/drawing/2014/main" id="{FE09470E-AA99-A74C-BB4E-633802AFC872}"/>
                </a:ext>
              </a:extLst>
            </p:cNvPr>
            <p:cNvSpPr txBox="1">
              <a:spLocks/>
            </p:cNvSpPr>
            <p:nvPr/>
          </p:nvSpPr>
          <p:spPr>
            <a:xfrm>
              <a:off x="7578540" y="5176207"/>
              <a:ext cx="60399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Data Chunk</a:t>
              </a:r>
            </a:p>
          </p:txBody>
        </p: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AB476295-106B-4641-82EE-5C0991742B24}"/>
                </a:ext>
              </a:extLst>
            </p:cNvPr>
            <p:cNvCxnSpPr>
              <a:cxnSpLocks/>
            </p:cNvCxnSpPr>
            <p:nvPr/>
          </p:nvCxnSpPr>
          <p:spPr>
            <a:xfrm>
              <a:off x="7447100" y="5331319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850D4576-9DAC-3447-96F6-570767A48F5A}"/>
              </a:ext>
            </a:extLst>
          </p:cNvPr>
          <p:cNvGrpSpPr/>
          <p:nvPr/>
        </p:nvGrpSpPr>
        <p:grpSpPr>
          <a:xfrm>
            <a:off x="323528" y="2996952"/>
            <a:ext cx="3063549" cy="1578972"/>
            <a:chOff x="323528" y="2996952"/>
            <a:chExt cx="3063549" cy="1578972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D2FAC47A-EDDC-DC44-BD30-B65625675D1F}"/>
                </a:ext>
              </a:extLst>
            </p:cNvPr>
            <p:cNvGrpSpPr/>
            <p:nvPr/>
          </p:nvGrpSpPr>
          <p:grpSpPr>
            <a:xfrm>
              <a:off x="1691681" y="3081025"/>
              <a:ext cx="1008111" cy="1494899"/>
              <a:chOff x="1462353" y="2464370"/>
              <a:chExt cx="1008111" cy="1494899"/>
            </a:xfrm>
          </p:grpSpPr>
          <p:sp>
            <p:nvSpPr>
              <p:cNvPr id="152" name="Rectángulo 151">
                <a:extLst>
                  <a:ext uri="{FF2B5EF4-FFF2-40B4-BE49-F238E27FC236}">
                    <a16:creationId xmlns:a16="http://schemas.microsoft.com/office/drawing/2014/main" id="{1A631443-E282-C44A-9D95-3521CF4FDE92}"/>
                  </a:ext>
                </a:extLst>
              </p:cNvPr>
              <p:cNvSpPr/>
              <p:nvPr/>
            </p:nvSpPr>
            <p:spPr>
              <a:xfrm rot="5400000">
                <a:off x="1838809" y="3327614"/>
                <a:ext cx="255199" cy="1008111"/>
              </a:xfrm>
              <a:prstGeom prst="rect">
                <a:avLst/>
              </a:prstGeom>
              <a:solidFill>
                <a:schemeClr val="bg1"/>
              </a:solidFill>
              <a:ln w="9525" cmpd="sng">
                <a:solidFill>
                  <a:srgbClr val="404040"/>
                </a:solidFill>
                <a:prstDash val="dot"/>
                <a:headEnd type="none"/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CB521EC6-519F-D846-A57E-1549B278E6E8}"/>
                  </a:ext>
                </a:extLst>
              </p:cNvPr>
              <p:cNvGrpSpPr/>
              <p:nvPr/>
            </p:nvGrpSpPr>
            <p:grpSpPr>
              <a:xfrm rot="5400000">
                <a:off x="1341338" y="2725154"/>
                <a:ext cx="1247601" cy="822567"/>
                <a:chOff x="1332194" y="2716010"/>
                <a:chExt cx="1247601" cy="822567"/>
              </a:xfrm>
            </p:grpSpPr>
            <p:grpSp>
              <p:nvGrpSpPr>
                <p:cNvPr id="122" name="Grupo 121">
                  <a:extLst>
                    <a:ext uri="{FF2B5EF4-FFF2-40B4-BE49-F238E27FC236}">
                      <a16:creationId xmlns:a16="http://schemas.microsoft.com/office/drawing/2014/main" id="{BC1C0BFD-7429-9E46-A342-BF6A78AB01A8}"/>
                    </a:ext>
                  </a:extLst>
                </p:cNvPr>
                <p:cNvGrpSpPr/>
                <p:nvPr/>
              </p:nvGrpSpPr>
              <p:grpSpPr>
                <a:xfrm>
                  <a:off x="1978137" y="2789514"/>
                  <a:ext cx="601658" cy="106002"/>
                  <a:chOff x="6233070" y="5278320"/>
                  <a:chExt cx="601658" cy="106002"/>
                </a:xfrm>
              </p:grpSpPr>
              <p:cxnSp>
                <p:nvCxnSpPr>
                  <p:cNvPr id="149" name="Conector recto 148">
                    <a:extLst>
                      <a:ext uri="{FF2B5EF4-FFF2-40B4-BE49-F238E27FC236}">
                        <a16:creationId xmlns:a16="http://schemas.microsoft.com/office/drawing/2014/main" id="{0766D572-4F25-7E45-95B2-4DA2833F5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3070" y="5334049"/>
                    <a:ext cx="601658" cy="0"/>
                  </a:xfrm>
                  <a:prstGeom prst="line">
                    <a:avLst/>
                  </a:prstGeom>
                  <a:ln w="9525" cmpd="sng">
                    <a:solidFill>
                      <a:srgbClr val="404040"/>
                    </a:solidFill>
                    <a:headEnd type="none"/>
                    <a:tailEnd type="none" w="sm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Rectángulo 149">
                    <a:extLst>
                      <a:ext uri="{FF2B5EF4-FFF2-40B4-BE49-F238E27FC236}">
                        <a16:creationId xmlns:a16="http://schemas.microsoft.com/office/drawing/2014/main" id="{A2A505FA-0C5A-0F47-97E8-21D63B52009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3435" y="5152727"/>
                    <a:ext cx="106002" cy="3571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900" dirty="0">
                      <a:solidFill>
                        <a:srgbClr val="404040"/>
                      </a:solidFill>
                    </a:endParaRPr>
                  </a:p>
                </p:txBody>
              </p:sp>
            </p:grpSp>
            <p:grpSp>
              <p:nvGrpSpPr>
                <p:cNvPr id="123" name="Grupo 122">
                  <a:extLst>
                    <a:ext uri="{FF2B5EF4-FFF2-40B4-BE49-F238E27FC236}">
                      <a16:creationId xmlns:a16="http://schemas.microsoft.com/office/drawing/2014/main" id="{D8EAABE0-04EB-FF40-B284-5CE5C5B19DF2}"/>
                    </a:ext>
                  </a:extLst>
                </p:cNvPr>
                <p:cNvGrpSpPr/>
                <p:nvPr/>
              </p:nvGrpSpPr>
              <p:grpSpPr>
                <a:xfrm>
                  <a:off x="1978137" y="3066440"/>
                  <a:ext cx="601658" cy="106002"/>
                  <a:chOff x="6233070" y="5278320"/>
                  <a:chExt cx="601658" cy="106002"/>
                </a:xfrm>
              </p:grpSpPr>
              <p:cxnSp>
                <p:nvCxnSpPr>
                  <p:cNvPr id="147" name="Conector recto 146">
                    <a:extLst>
                      <a:ext uri="{FF2B5EF4-FFF2-40B4-BE49-F238E27FC236}">
                        <a16:creationId xmlns:a16="http://schemas.microsoft.com/office/drawing/2014/main" id="{094DE13E-83A1-2441-AAC0-E46D13B80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3070" y="5334049"/>
                    <a:ext cx="601658" cy="0"/>
                  </a:xfrm>
                  <a:prstGeom prst="line">
                    <a:avLst/>
                  </a:prstGeom>
                  <a:ln w="9525" cmpd="sng">
                    <a:solidFill>
                      <a:srgbClr val="404040"/>
                    </a:solidFill>
                    <a:headEnd type="none"/>
                    <a:tailEnd type="none" w="sm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Rectángulo 147">
                    <a:extLst>
                      <a:ext uri="{FF2B5EF4-FFF2-40B4-BE49-F238E27FC236}">
                        <a16:creationId xmlns:a16="http://schemas.microsoft.com/office/drawing/2014/main" id="{C708CA59-E88A-CE49-BDF9-361D021CF1C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3435" y="5152727"/>
                    <a:ext cx="106002" cy="3571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900" dirty="0">
                      <a:solidFill>
                        <a:srgbClr val="404040"/>
                      </a:solidFill>
                    </a:endParaRPr>
                  </a:p>
                </p:txBody>
              </p:sp>
            </p:grpSp>
            <p:grpSp>
              <p:nvGrpSpPr>
                <p:cNvPr id="124" name="Grupo 123">
                  <a:extLst>
                    <a:ext uri="{FF2B5EF4-FFF2-40B4-BE49-F238E27FC236}">
                      <a16:creationId xmlns:a16="http://schemas.microsoft.com/office/drawing/2014/main" id="{6D22C855-2201-5C4A-BBDD-E480CBB4161D}"/>
                    </a:ext>
                  </a:extLst>
                </p:cNvPr>
                <p:cNvGrpSpPr/>
                <p:nvPr/>
              </p:nvGrpSpPr>
              <p:grpSpPr>
                <a:xfrm>
                  <a:off x="1978137" y="3355559"/>
                  <a:ext cx="601658" cy="106002"/>
                  <a:chOff x="6233070" y="5278320"/>
                  <a:chExt cx="601658" cy="106002"/>
                </a:xfrm>
              </p:grpSpPr>
              <p:cxnSp>
                <p:nvCxnSpPr>
                  <p:cNvPr id="145" name="Conector recto 144">
                    <a:extLst>
                      <a:ext uri="{FF2B5EF4-FFF2-40B4-BE49-F238E27FC236}">
                        <a16:creationId xmlns:a16="http://schemas.microsoft.com/office/drawing/2014/main" id="{224811CC-2978-B146-B294-CE8F106AA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3070" y="5334049"/>
                    <a:ext cx="601658" cy="0"/>
                  </a:xfrm>
                  <a:prstGeom prst="line">
                    <a:avLst/>
                  </a:prstGeom>
                  <a:ln w="9525" cmpd="sng">
                    <a:solidFill>
                      <a:srgbClr val="404040"/>
                    </a:solidFill>
                    <a:headEnd type="none"/>
                    <a:tailEnd type="none" w="sm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Rectángulo 145">
                    <a:extLst>
                      <a:ext uri="{FF2B5EF4-FFF2-40B4-BE49-F238E27FC236}">
                        <a16:creationId xmlns:a16="http://schemas.microsoft.com/office/drawing/2014/main" id="{FDCE019C-89FE-9346-9B75-F58920B2E6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3435" y="5152727"/>
                    <a:ext cx="106002" cy="3571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900" dirty="0">
                      <a:solidFill>
                        <a:srgbClr val="404040"/>
                      </a:solidFill>
                    </a:endParaRPr>
                  </a:p>
                </p:txBody>
              </p:sp>
            </p:grpSp>
            <p:grpSp>
              <p:nvGrpSpPr>
                <p:cNvPr id="125" name="Grupo 124">
                  <a:extLst>
                    <a:ext uri="{FF2B5EF4-FFF2-40B4-BE49-F238E27FC236}">
                      <a16:creationId xmlns:a16="http://schemas.microsoft.com/office/drawing/2014/main" id="{332B09BF-30C8-C841-B03E-0A4272EEF2FB}"/>
                    </a:ext>
                  </a:extLst>
                </p:cNvPr>
                <p:cNvGrpSpPr/>
                <p:nvPr/>
              </p:nvGrpSpPr>
              <p:grpSpPr>
                <a:xfrm>
                  <a:off x="1510790" y="2842514"/>
                  <a:ext cx="408062" cy="567520"/>
                  <a:chOff x="5735242" y="5331320"/>
                  <a:chExt cx="502423" cy="567520"/>
                </a:xfrm>
              </p:grpSpPr>
              <p:cxnSp>
                <p:nvCxnSpPr>
                  <p:cNvPr id="142" name="Conector recto 131">
                    <a:extLst>
                      <a:ext uri="{FF2B5EF4-FFF2-40B4-BE49-F238E27FC236}">
                        <a16:creationId xmlns:a16="http://schemas.microsoft.com/office/drawing/2014/main" id="{334E639D-CD69-B049-BFA4-EE8248544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07739" y="5605561"/>
                    <a:ext cx="329926" cy="1"/>
                  </a:xfrm>
                  <a:prstGeom prst="straightConnector1">
                    <a:avLst/>
                  </a:prstGeom>
                  <a:ln w="1270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ector recto 131">
                    <a:extLst>
                      <a:ext uri="{FF2B5EF4-FFF2-40B4-BE49-F238E27FC236}">
                        <a16:creationId xmlns:a16="http://schemas.microsoft.com/office/drawing/2014/main" id="{21B5E0F9-A5FC-F940-8129-D5AD24EFE1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5869740" y="5196822"/>
                    <a:ext cx="223946" cy="492942"/>
                  </a:xfrm>
                  <a:prstGeom prst="curvedConnector2">
                    <a:avLst/>
                  </a:prstGeom>
                  <a:ln w="1270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ector recto 131">
                    <a:extLst>
                      <a:ext uri="{FF2B5EF4-FFF2-40B4-BE49-F238E27FC236}">
                        <a16:creationId xmlns:a16="http://schemas.microsoft.com/office/drawing/2014/main" id="{807CA0FE-B05B-9242-9292-69F68EDD0A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5869740" y="5540396"/>
                    <a:ext cx="223946" cy="492942"/>
                  </a:xfrm>
                  <a:prstGeom prst="curvedConnector2">
                    <a:avLst/>
                  </a:prstGeom>
                  <a:ln w="1270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6" name="Rectángulo 125">
                  <a:extLst>
                    <a:ext uri="{FF2B5EF4-FFF2-40B4-BE49-F238E27FC236}">
                      <a16:creationId xmlns:a16="http://schemas.microsoft.com/office/drawing/2014/main" id="{2CA39A5B-24A8-DE4F-8C26-6647053D0C24}"/>
                    </a:ext>
                  </a:extLst>
                </p:cNvPr>
                <p:cNvSpPr/>
                <p:nvPr/>
              </p:nvSpPr>
              <p:spPr>
                <a:xfrm rot="16200000">
                  <a:off x="1457797" y="2940857"/>
                  <a:ext cx="105982" cy="3571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9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27" name="CuadroTexto 126">
                  <a:extLst>
                    <a:ext uri="{FF2B5EF4-FFF2-40B4-BE49-F238E27FC236}">
                      <a16:creationId xmlns:a16="http://schemas.microsoft.com/office/drawing/2014/main" id="{944D424C-CADC-A342-994F-E67E251F3218}"/>
                    </a:ext>
                  </a:extLst>
                </p:cNvPr>
                <p:cNvSpPr txBox="1"/>
                <p:nvPr/>
              </p:nvSpPr>
              <p:spPr>
                <a:xfrm rot="10800000">
                  <a:off x="1679124" y="2988935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&lt;</a:t>
                  </a:r>
                </a:p>
              </p:txBody>
            </p:sp>
            <p:sp>
              <p:nvSpPr>
                <p:cNvPr id="128" name="CuadroTexto 127">
                  <a:extLst>
                    <a:ext uri="{FF2B5EF4-FFF2-40B4-BE49-F238E27FC236}">
                      <a16:creationId xmlns:a16="http://schemas.microsoft.com/office/drawing/2014/main" id="{11766A9E-D063-5040-AE4D-5426871C8905}"/>
                    </a:ext>
                  </a:extLst>
                </p:cNvPr>
                <p:cNvSpPr txBox="1"/>
                <p:nvPr/>
              </p:nvSpPr>
              <p:spPr>
                <a:xfrm rot="10800000">
                  <a:off x="1697412" y="2716010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&lt;</a:t>
                  </a:r>
                </a:p>
              </p:txBody>
            </p:sp>
            <p:sp>
              <p:nvSpPr>
                <p:cNvPr id="129" name="CuadroTexto 128">
                  <a:extLst>
                    <a:ext uri="{FF2B5EF4-FFF2-40B4-BE49-F238E27FC236}">
                      <a16:creationId xmlns:a16="http://schemas.microsoft.com/office/drawing/2014/main" id="{2EA308E0-71BD-6D4A-B680-908F5BC6D313}"/>
                    </a:ext>
                  </a:extLst>
                </p:cNvPr>
                <p:cNvSpPr txBox="1"/>
                <p:nvPr/>
              </p:nvSpPr>
              <p:spPr>
                <a:xfrm rot="10800000">
                  <a:off x="1705861" y="3276967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/>
                    <a:t>&lt;</a:t>
                  </a:r>
                </a:p>
              </p:txBody>
            </p:sp>
          </p:grpSp>
          <p:sp>
            <p:nvSpPr>
              <p:cNvPr id="151" name="Rectángulo 150">
                <a:extLst>
                  <a:ext uri="{FF2B5EF4-FFF2-40B4-BE49-F238E27FC236}">
                    <a16:creationId xmlns:a16="http://schemas.microsoft.com/office/drawing/2014/main" id="{FFE09660-D1FD-F34D-94D8-D9AA9838D44B}"/>
                  </a:ext>
                </a:extLst>
              </p:cNvPr>
              <p:cNvSpPr/>
              <p:nvPr/>
            </p:nvSpPr>
            <p:spPr>
              <a:xfrm>
                <a:off x="1877761" y="2464370"/>
                <a:ext cx="105982" cy="357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54" name="Marcador de texto 1">
              <a:extLst>
                <a:ext uri="{FF2B5EF4-FFF2-40B4-BE49-F238E27FC236}">
                  <a16:creationId xmlns:a16="http://schemas.microsoft.com/office/drawing/2014/main" id="{5290AE25-F8AD-3B47-9E97-5E1A7C2011DB}"/>
                </a:ext>
              </a:extLst>
            </p:cNvPr>
            <p:cNvSpPr txBox="1">
              <a:spLocks/>
            </p:cNvSpPr>
            <p:nvPr/>
          </p:nvSpPr>
          <p:spPr>
            <a:xfrm>
              <a:off x="1187621" y="2996952"/>
              <a:ext cx="5614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Tasks</a:t>
              </a:r>
            </a:p>
          </p:txBody>
        </p: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6D91333-3800-854C-9D2A-9EE877FCA702}"/>
                </a:ext>
              </a:extLst>
            </p:cNvPr>
            <p:cNvCxnSpPr>
              <a:cxnSpLocks/>
            </p:cNvCxnSpPr>
            <p:nvPr/>
          </p:nvCxnSpPr>
          <p:spPr>
            <a:xfrm>
              <a:off x="1732426" y="3135709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Marcador de texto 1">
              <a:extLst>
                <a:ext uri="{FF2B5EF4-FFF2-40B4-BE49-F238E27FC236}">
                  <a16:creationId xmlns:a16="http://schemas.microsoft.com/office/drawing/2014/main" id="{2B88E209-E8A5-9743-9D73-7EE87358D9F3}"/>
                </a:ext>
              </a:extLst>
            </p:cNvPr>
            <p:cNvSpPr txBox="1">
              <a:spLocks/>
            </p:cNvSpPr>
            <p:nvPr/>
          </p:nvSpPr>
          <p:spPr>
            <a:xfrm>
              <a:off x="2825589" y="3872762"/>
              <a:ext cx="5614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Agents</a:t>
              </a:r>
            </a:p>
          </p:txBody>
        </p: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2C86AFDF-C0C1-544B-9F67-2EBEDBEE3B19}"/>
                </a:ext>
              </a:extLst>
            </p:cNvPr>
            <p:cNvCxnSpPr>
              <a:cxnSpLocks/>
            </p:cNvCxnSpPr>
            <p:nvPr/>
          </p:nvCxnSpPr>
          <p:spPr>
            <a:xfrm>
              <a:off x="2605750" y="4005064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Marcador de texto 1">
              <a:extLst>
                <a:ext uri="{FF2B5EF4-FFF2-40B4-BE49-F238E27FC236}">
                  <a16:creationId xmlns:a16="http://schemas.microsoft.com/office/drawing/2014/main" id="{7EE87AC3-B671-734F-A567-DBB544E610C1}"/>
                </a:ext>
              </a:extLst>
            </p:cNvPr>
            <p:cNvSpPr txBox="1">
              <a:spLocks/>
            </p:cNvSpPr>
            <p:nvPr/>
          </p:nvSpPr>
          <p:spPr>
            <a:xfrm>
              <a:off x="323528" y="4221088"/>
              <a:ext cx="993533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Coordinated Collaboration</a:t>
              </a:r>
            </a:p>
          </p:txBody>
        </p: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1811C034-2B82-D949-846F-1E82A6ACC93C}"/>
                </a:ext>
              </a:extLst>
            </p:cNvPr>
            <p:cNvCxnSpPr>
              <a:cxnSpLocks/>
            </p:cNvCxnSpPr>
            <p:nvPr/>
          </p:nvCxnSpPr>
          <p:spPr>
            <a:xfrm>
              <a:off x="1300378" y="4437112"/>
              <a:ext cx="247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46BA65A6-8AC0-4E44-A63D-06966D30C039}"/>
              </a:ext>
            </a:extLst>
          </p:cNvPr>
          <p:cNvGrpSpPr/>
          <p:nvPr/>
        </p:nvGrpSpPr>
        <p:grpSpPr>
          <a:xfrm>
            <a:off x="3399269" y="3003048"/>
            <a:ext cx="2028109" cy="1440160"/>
            <a:chOff x="3399269" y="3003048"/>
            <a:chExt cx="2028109" cy="1440160"/>
          </a:xfrm>
        </p:grpSpPr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994C3472-32B8-E140-AC3E-174E07B66D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9269" y="3003048"/>
              <a:ext cx="1149952" cy="1440160"/>
            </a:xfrm>
            <a:prstGeom prst="line">
              <a:avLst/>
            </a:prstGeom>
            <a:ln w="28575" cap="rnd" cmpd="sng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Marcador de texto 1">
              <a:extLst>
                <a:ext uri="{FF2B5EF4-FFF2-40B4-BE49-F238E27FC236}">
                  <a16:creationId xmlns:a16="http://schemas.microsoft.com/office/drawing/2014/main" id="{4BBC2FFB-5EE8-5B40-B6BC-9954BF74634D}"/>
                </a:ext>
              </a:extLst>
            </p:cNvPr>
            <p:cNvSpPr txBox="1">
              <a:spLocks/>
            </p:cNvSpPr>
            <p:nvPr/>
          </p:nvSpPr>
          <p:spPr>
            <a:xfrm>
              <a:off x="4316773" y="3274063"/>
              <a:ext cx="1110605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n-US" sz="1050" dirty="0">
                  <a:solidFill>
                    <a:srgbClr val="0070C0"/>
                  </a:solidFill>
                </a:rPr>
                <a:t>Locking &amp; synchronization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C4C8E440-F3C5-E048-B3CF-5B25B06A6446}"/>
              </a:ext>
            </a:extLst>
          </p:cNvPr>
          <p:cNvGrpSpPr/>
          <p:nvPr/>
        </p:nvGrpSpPr>
        <p:grpSpPr>
          <a:xfrm>
            <a:off x="3490652" y="4529122"/>
            <a:ext cx="2768012" cy="405950"/>
            <a:chOff x="3490652" y="4529122"/>
            <a:chExt cx="2768012" cy="405950"/>
          </a:xfrm>
        </p:grpSpPr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3089DC14-D5D2-494E-9ADA-005A91D3C9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0652" y="4930384"/>
              <a:ext cx="2768012" cy="4688"/>
            </a:xfrm>
            <a:prstGeom prst="line">
              <a:avLst/>
            </a:prstGeom>
            <a:ln w="28575" cap="rnd" cmpd="sng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Marcador de texto 1">
              <a:extLst>
                <a:ext uri="{FF2B5EF4-FFF2-40B4-BE49-F238E27FC236}">
                  <a16:creationId xmlns:a16="http://schemas.microsoft.com/office/drawing/2014/main" id="{4AA4D3B4-2AF5-C149-B963-FB7727F95566}"/>
                </a:ext>
              </a:extLst>
            </p:cNvPr>
            <p:cNvSpPr txBox="1">
              <a:spLocks/>
            </p:cNvSpPr>
            <p:nvPr/>
          </p:nvSpPr>
          <p:spPr>
            <a:xfrm>
              <a:off x="4903831" y="4529122"/>
              <a:ext cx="1257177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>
                  <a:solidFill>
                    <a:srgbClr val="0070C0"/>
                  </a:solidFill>
                </a:rPr>
                <a:t>Threading &amp; Parallel Execution</a:t>
              </a:r>
            </a:p>
          </p:txBody>
        </p:sp>
      </p:grpSp>
      <p:sp>
        <p:nvSpPr>
          <p:cNvPr id="92" name="Marcador de texto 4">
            <a:extLst>
              <a:ext uri="{FF2B5EF4-FFF2-40B4-BE49-F238E27FC236}">
                <a16:creationId xmlns:a16="http://schemas.microsoft.com/office/drawing/2014/main" id="{D1D819B5-9490-3F49-908C-AA711CB87B66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146393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Introducción</a:t>
            </a:r>
            <a:endParaRPr lang="es-ES" dirty="0"/>
          </a:p>
        </p:txBody>
      </p:sp>
      <p:sp>
        <p:nvSpPr>
          <p:cNvPr id="101" name="Marcador de texto 4">
            <a:extLst>
              <a:ext uri="{FF2B5EF4-FFF2-40B4-BE49-F238E27FC236}">
                <a16:creationId xmlns:a16="http://schemas.microsoft.com/office/drawing/2014/main" id="{0B15E894-3C11-DC46-9247-BF4C07579DC4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Paradigmas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81046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B67325-1C05-494E-BB8E-3CE428FC0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196752"/>
            <a:ext cx="1463937" cy="35718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27" name="Marcador de texto 4">
            <a:extLst>
              <a:ext uri="{FF2B5EF4-FFF2-40B4-BE49-F238E27FC236}">
                <a16:creationId xmlns:a16="http://schemas.microsoft.com/office/drawing/2014/main" id="{9FC8FC30-90BD-8A4A-BDE6-7E092208FD70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64103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Comunicación Concurrente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6DC7181-3C4A-584A-A186-58E103E2C0D2}"/>
              </a:ext>
            </a:extLst>
          </p:cNvPr>
          <p:cNvGrpSpPr/>
          <p:nvPr/>
        </p:nvGrpSpPr>
        <p:grpSpPr>
          <a:xfrm>
            <a:off x="3292880" y="3318668"/>
            <a:ext cx="3331722" cy="780923"/>
            <a:chOff x="3292880" y="3318668"/>
            <a:chExt cx="3331722" cy="78092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B0FCD767-8EFF-B945-84A9-9E79CCDA517B}"/>
                </a:ext>
              </a:extLst>
            </p:cNvPr>
            <p:cNvGrpSpPr/>
            <p:nvPr/>
          </p:nvGrpSpPr>
          <p:grpSpPr>
            <a:xfrm>
              <a:off x="3292880" y="3318668"/>
              <a:ext cx="386962" cy="773404"/>
              <a:chOff x="1595916" y="2838578"/>
              <a:chExt cx="386962" cy="985945"/>
            </a:xfrm>
          </p:grpSpPr>
          <p:sp>
            <p:nvSpPr>
              <p:cNvPr id="97" name="Rectángulo redondeado 96">
                <a:extLst>
                  <a:ext uri="{FF2B5EF4-FFF2-40B4-BE49-F238E27FC236}">
                    <a16:creationId xmlns:a16="http://schemas.microsoft.com/office/drawing/2014/main" id="{DEB75F85-6CB8-A24E-A20A-08FD3A4A62B8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BF1C59E0-66D4-5546-B1DA-37A95FCA8BC4}"/>
                  </a:ext>
                </a:extLst>
              </p:cNvPr>
              <p:cNvSpPr txBox="1"/>
              <p:nvPr/>
            </p:nvSpPr>
            <p:spPr>
              <a:xfrm rot="16200000" flipH="1">
                <a:off x="1616448" y="3050496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3B9B60AF-AA56-594C-A219-344AE27CEDFA}"/>
                  </a:ext>
                </a:extLst>
              </p:cNvPr>
              <p:cNvSpPr txBox="1"/>
              <p:nvPr/>
            </p:nvSpPr>
            <p:spPr>
              <a:xfrm rot="5400000" flipH="1">
                <a:off x="1741800" y="3380729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/>
                  <a:t>&lt;</a:t>
                </a:r>
                <a:endParaRPr lang="en-GB" sz="1100" dirty="0"/>
              </a:p>
            </p:txBody>
          </p:sp>
        </p:grp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2621A804-1FF3-B246-A319-D03A3C5319C1}"/>
                </a:ext>
              </a:extLst>
            </p:cNvPr>
            <p:cNvGrpSpPr/>
            <p:nvPr/>
          </p:nvGrpSpPr>
          <p:grpSpPr>
            <a:xfrm>
              <a:off x="6243736" y="3326187"/>
              <a:ext cx="380866" cy="773404"/>
              <a:chOff x="1602012" y="2838578"/>
              <a:chExt cx="380866" cy="985945"/>
            </a:xfrm>
          </p:grpSpPr>
          <p:sp>
            <p:nvSpPr>
              <p:cNvPr id="105" name="Rectángulo redondeado 104">
                <a:extLst>
                  <a:ext uri="{FF2B5EF4-FFF2-40B4-BE49-F238E27FC236}">
                    <a16:creationId xmlns:a16="http://schemas.microsoft.com/office/drawing/2014/main" id="{DFD0B319-2631-BA47-B5C9-60DE4B7A62E8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A0CB4F54-755C-5B40-9B42-AC26C91A3223}"/>
                  </a:ext>
                </a:extLst>
              </p:cNvPr>
              <p:cNvSpPr txBox="1"/>
              <p:nvPr/>
            </p:nvSpPr>
            <p:spPr>
              <a:xfrm rot="16200000" flipH="1">
                <a:off x="1622544" y="3050496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BF4793FF-204D-7344-B1B9-0EBD24E691DD}"/>
                  </a:ext>
                </a:extLst>
              </p:cNvPr>
              <p:cNvSpPr txBox="1"/>
              <p:nvPr/>
            </p:nvSpPr>
            <p:spPr>
              <a:xfrm rot="5400000" flipH="1">
                <a:off x="1741800" y="3380729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F9CEB-FD8A-7246-80B0-137161CE00B9}"/>
              </a:ext>
            </a:extLst>
          </p:cNvPr>
          <p:cNvGrpSpPr/>
          <p:nvPr/>
        </p:nvGrpSpPr>
        <p:grpSpPr>
          <a:xfrm>
            <a:off x="3298976" y="4417797"/>
            <a:ext cx="3325626" cy="780923"/>
            <a:chOff x="3298976" y="4417797"/>
            <a:chExt cx="3325626" cy="780923"/>
          </a:xfrm>
        </p:grpSpPr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B502A32B-ACA8-AF4D-ADB8-448009B81BBA}"/>
                </a:ext>
              </a:extLst>
            </p:cNvPr>
            <p:cNvGrpSpPr/>
            <p:nvPr/>
          </p:nvGrpSpPr>
          <p:grpSpPr>
            <a:xfrm>
              <a:off x="3298976" y="4417797"/>
              <a:ext cx="380866" cy="773404"/>
              <a:chOff x="1602012" y="2838578"/>
              <a:chExt cx="380866" cy="985945"/>
            </a:xfrm>
          </p:grpSpPr>
          <p:sp>
            <p:nvSpPr>
              <p:cNvPr id="101" name="Rectángulo redondeado 100">
                <a:extLst>
                  <a:ext uri="{FF2B5EF4-FFF2-40B4-BE49-F238E27FC236}">
                    <a16:creationId xmlns:a16="http://schemas.microsoft.com/office/drawing/2014/main" id="{7F3A7CCE-B772-864D-9BB7-FD232F944215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4F50030-7D38-A948-8BE1-384C907B8ECB}"/>
                  </a:ext>
                </a:extLst>
              </p:cNvPr>
              <p:cNvSpPr txBox="1"/>
              <p:nvPr/>
            </p:nvSpPr>
            <p:spPr>
              <a:xfrm rot="16200000" flipH="1">
                <a:off x="1622544" y="3050496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519D48F3-6776-9C4D-B519-39DBF083E910}"/>
                  </a:ext>
                </a:extLst>
              </p:cNvPr>
              <p:cNvSpPr txBox="1"/>
              <p:nvPr/>
            </p:nvSpPr>
            <p:spPr>
              <a:xfrm rot="5400000" flipH="1">
                <a:off x="1741800" y="3380729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0EF2BF06-68BB-C94C-ABBC-EF6F240469CB}"/>
                </a:ext>
              </a:extLst>
            </p:cNvPr>
            <p:cNvGrpSpPr/>
            <p:nvPr/>
          </p:nvGrpSpPr>
          <p:grpSpPr>
            <a:xfrm>
              <a:off x="6243736" y="4425316"/>
              <a:ext cx="380866" cy="773404"/>
              <a:chOff x="1602012" y="2838578"/>
              <a:chExt cx="380866" cy="985945"/>
            </a:xfrm>
          </p:grpSpPr>
          <p:sp>
            <p:nvSpPr>
              <p:cNvPr id="109" name="Rectángulo redondeado 108">
                <a:extLst>
                  <a:ext uri="{FF2B5EF4-FFF2-40B4-BE49-F238E27FC236}">
                    <a16:creationId xmlns:a16="http://schemas.microsoft.com/office/drawing/2014/main" id="{710C79EE-4361-6C43-B3B6-11F37168607B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D99836DB-FF9B-6543-8AF0-A94C704C0A3B}"/>
                  </a:ext>
                </a:extLst>
              </p:cNvPr>
              <p:cNvSpPr txBox="1"/>
              <p:nvPr/>
            </p:nvSpPr>
            <p:spPr>
              <a:xfrm rot="16200000" flipH="1">
                <a:off x="1622544" y="3050496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686EC3EE-B2CD-8E40-8288-EB4346F4D46F}"/>
                  </a:ext>
                </a:extLst>
              </p:cNvPr>
              <p:cNvSpPr txBox="1"/>
              <p:nvPr/>
            </p:nvSpPr>
            <p:spPr>
              <a:xfrm rot="5400000" flipH="1">
                <a:off x="1741800" y="3380729"/>
                <a:ext cx="2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F4CB6F5-28D1-A247-89F2-A276AB175CA7}"/>
              </a:ext>
            </a:extLst>
          </p:cNvPr>
          <p:cNvGrpSpPr/>
          <p:nvPr/>
        </p:nvGrpSpPr>
        <p:grpSpPr>
          <a:xfrm>
            <a:off x="1777137" y="2641576"/>
            <a:ext cx="4955103" cy="921398"/>
            <a:chOff x="1777137" y="2641576"/>
            <a:chExt cx="4955103" cy="921398"/>
          </a:xfrm>
        </p:grpSpPr>
        <p:sp>
          <p:nvSpPr>
            <p:cNvPr id="301" name="CuadroTexto 300">
              <a:extLst>
                <a:ext uri="{FF2B5EF4-FFF2-40B4-BE49-F238E27FC236}">
                  <a16:creationId xmlns:a16="http://schemas.microsoft.com/office/drawing/2014/main" id="{AC4D175F-3CBA-9248-A2B0-78C452401537}"/>
                </a:ext>
              </a:extLst>
            </p:cNvPr>
            <p:cNvSpPr txBox="1"/>
            <p:nvPr/>
          </p:nvSpPr>
          <p:spPr>
            <a:xfrm>
              <a:off x="1777137" y="2915142"/>
              <a:ext cx="1344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dirty="0"/>
                <a:t>Process Driven Communication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7D97B7A-9F60-DC4B-A51A-04E51F8E3061}"/>
                </a:ext>
              </a:extLst>
            </p:cNvPr>
            <p:cNvGrpSpPr/>
            <p:nvPr/>
          </p:nvGrpSpPr>
          <p:grpSpPr>
            <a:xfrm>
              <a:off x="3186527" y="2641576"/>
              <a:ext cx="3545713" cy="921398"/>
              <a:chOff x="3186527" y="2641576"/>
              <a:chExt cx="3545713" cy="921398"/>
            </a:xfrm>
          </p:grpSpPr>
          <p:sp>
            <p:nvSpPr>
              <p:cNvPr id="277" name="CuadroTexto 276">
                <a:extLst>
                  <a:ext uri="{FF2B5EF4-FFF2-40B4-BE49-F238E27FC236}">
                    <a16:creationId xmlns:a16="http://schemas.microsoft.com/office/drawing/2014/main" id="{BA8E599B-70C8-1E4D-AAF9-1BCB94CB8572}"/>
                  </a:ext>
                </a:extLst>
              </p:cNvPr>
              <p:cNvSpPr txBox="1"/>
              <p:nvPr/>
            </p:nvSpPr>
            <p:spPr>
              <a:xfrm>
                <a:off x="3190431" y="2641576"/>
                <a:ext cx="5885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Client</a:t>
                </a:r>
              </a:p>
            </p:txBody>
          </p:sp>
          <p:sp>
            <p:nvSpPr>
              <p:cNvPr id="278" name="CuadroTexto 277">
                <a:extLst>
                  <a:ext uri="{FF2B5EF4-FFF2-40B4-BE49-F238E27FC236}">
                    <a16:creationId xmlns:a16="http://schemas.microsoft.com/office/drawing/2014/main" id="{372FB9AB-37DA-A041-AEC3-3ABE7A56D9E0}"/>
                  </a:ext>
                </a:extLst>
              </p:cNvPr>
              <p:cNvSpPr txBox="1"/>
              <p:nvPr/>
            </p:nvSpPr>
            <p:spPr>
              <a:xfrm>
                <a:off x="6027712" y="2647945"/>
                <a:ext cx="686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/>
                  <a:t>Worker</a:t>
                </a:r>
              </a:p>
            </p:txBody>
          </p:sp>
          <p:grpSp>
            <p:nvGrpSpPr>
              <p:cNvPr id="302" name="Grupo 301">
                <a:extLst>
                  <a:ext uri="{FF2B5EF4-FFF2-40B4-BE49-F238E27FC236}">
                    <a16:creationId xmlns:a16="http://schemas.microsoft.com/office/drawing/2014/main" id="{7E869673-12A2-6E47-80D6-AE56F3FFADC5}"/>
                  </a:ext>
                </a:extLst>
              </p:cNvPr>
              <p:cNvGrpSpPr/>
              <p:nvPr/>
            </p:nvGrpSpPr>
            <p:grpSpPr>
              <a:xfrm>
                <a:off x="3687821" y="3069228"/>
                <a:ext cx="2579820" cy="144016"/>
                <a:chOff x="3816285" y="2637418"/>
                <a:chExt cx="2579820" cy="144016"/>
              </a:xfrm>
            </p:grpSpPr>
            <p:cxnSp>
              <p:nvCxnSpPr>
                <p:cNvPr id="303" name="Conector recto 131">
                  <a:extLst>
                    <a:ext uri="{FF2B5EF4-FFF2-40B4-BE49-F238E27FC236}">
                      <a16:creationId xmlns:a16="http://schemas.microsoft.com/office/drawing/2014/main" id="{E0EE902B-55C2-1343-820A-339DE8A2D5B1}"/>
                    </a:ext>
                  </a:extLst>
                </p:cNvPr>
                <p:cNvCxnSpPr>
                  <a:cxnSpLocks/>
                  <a:endCxn id="307" idx="2"/>
                </p:cNvCxnSpPr>
                <p:nvPr/>
              </p:nvCxnSpPr>
              <p:spPr>
                <a:xfrm flipH="1" flipV="1">
                  <a:off x="4238304" y="2709125"/>
                  <a:ext cx="2157801" cy="1083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Agrupar 293">
                  <a:extLst>
                    <a:ext uri="{FF2B5EF4-FFF2-40B4-BE49-F238E27FC236}">
                      <a16:creationId xmlns:a16="http://schemas.microsoft.com/office/drawing/2014/main" id="{68CF1200-2650-834D-B55B-4EE7FDA39744}"/>
                    </a:ext>
                  </a:extLst>
                </p:cNvPr>
                <p:cNvGrpSpPr/>
                <p:nvPr/>
              </p:nvGrpSpPr>
              <p:grpSpPr>
                <a:xfrm flipH="1">
                  <a:off x="3816285" y="2637418"/>
                  <a:ext cx="434544" cy="144016"/>
                  <a:chOff x="3995936" y="4653136"/>
                  <a:chExt cx="1129813" cy="360040"/>
                </a:xfrm>
              </p:grpSpPr>
              <p:cxnSp>
                <p:nvCxnSpPr>
                  <p:cNvPr id="305" name="Conector recto 304">
                    <a:extLst>
                      <a:ext uri="{FF2B5EF4-FFF2-40B4-BE49-F238E27FC236}">
                        <a16:creationId xmlns:a16="http://schemas.microsoft.com/office/drawing/2014/main" id="{91A458B0-6558-3B44-A7D0-CD50AA46781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89646" y="4830081"/>
                    <a:ext cx="936103" cy="0"/>
                  </a:xfrm>
                  <a:prstGeom prst="line">
                    <a:avLst/>
                  </a:prstGeom>
                  <a:ln w="9525" cmpd="sng">
                    <a:solidFill>
                      <a:srgbClr val="404040"/>
                    </a:solidFill>
                    <a:headEnd type="none"/>
                    <a:tailEnd type="none" w="sm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6" name="Arco 305">
                    <a:extLst>
                      <a:ext uri="{FF2B5EF4-FFF2-40B4-BE49-F238E27FC236}">
                        <a16:creationId xmlns:a16="http://schemas.microsoft.com/office/drawing/2014/main" id="{C9CB788A-4866-5940-B1E8-70BBFA4C2D29}"/>
                      </a:ext>
                    </a:extLst>
                  </p:cNvPr>
                  <p:cNvSpPr/>
                  <p:nvPr/>
                </p:nvSpPr>
                <p:spPr>
                  <a:xfrm>
                    <a:off x="3995936" y="4653136"/>
                    <a:ext cx="360040" cy="360040"/>
                  </a:xfrm>
                  <a:prstGeom prst="arc">
                    <a:avLst>
                      <a:gd name="adj1" fmla="val 16200000"/>
                      <a:gd name="adj2" fmla="val 5218590"/>
                    </a:avLst>
                  </a:prstGeom>
                  <a:solidFill>
                    <a:srgbClr val="FFFFFF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  <p:sp>
                <p:nvSpPr>
                  <p:cNvPr id="307" name="Elipse 306">
                    <a:extLst>
                      <a:ext uri="{FF2B5EF4-FFF2-40B4-BE49-F238E27FC236}">
                        <a16:creationId xmlns:a16="http://schemas.microsoft.com/office/drawing/2014/main" id="{53337F94-2414-F54A-AD11-43C89CF96D7D}"/>
                      </a:ext>
                    </a:extLst>
                  </p:cNvPr>
                  <p:cNvSpPr/>
                  <p:nvPr/>
                </p:nvSpPr>
                <p:spPr>
                  <a:xfrm>
                    <a:off x="4028501" y="4692579"/>
                    <a:ext cx="279648" cy="2796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</p:grpSp>
          </p:grpSp>
          <p:grpSp>
            <p:nvGrpSpPr>
              <p:cNvPr id="308" name="Grupo 307">
                <a:extLst>
                  <a:ext uri="{FF2B5EF4-FFF2-40B4-BE49-F238E27FC236}">
                    <a16:creationId xmlns:a16="http://schemas.microsoft.com/office/drawing/2014/main" id="{161BE993-C34F-6E4F-B14C-44D942767419}"/>
                  </a:ext>
                </a:extLst>
              </p:cNvPr>
              <p:cNvGrpSpPr/>
              <p:nvPr/>
            </p:nvGrpSpPr>
            <p:grpSpPr>
              <a:xfrm rot="10800000">
                <a:off x="3687320" y="3221560"/>
                <a:ext cx="2579820" cy="144016"/>
                <a:chOff x="3816285" y="2637418"/>
                <a:chExt cx="2579820" cy="144016"/>
              </a:xfrm>
            </p:grpSpPr>
            <p:cxnSp>
              <p:nvCxnSpPr>
                <p:cNvPr id="309" name="Conector recto 131">
                  <a:extLst>
                    <a:ext uri="{FF2B5EF4-FFF2-40B4-BE49-F238E27FC236}">
                      <a16:creationId xmlns:a16="http://schemas.microsoft.com/office/drawing/2014/main" id="{020AC693-1BA2-6A44-A75F-A871770E2761}"/>
                    </a:ext>
                  </a:extLst>
                </p:cNvPr>
                <p:cNvCxnSpPr>
                  <a:cxnSpLocks/>
                  <a:endCxn id="313" idx="2"/>
                </p:cNvCxnSpPr>
                <p:nvPr/>
              </p:nvCxnSpPr>
              <p:spPr>
                <a:xfrm flipH="1" flipV="1">
                  <a:off x="4238304" y="2709125"/>
                  <a:ext cx="2157801" cy="577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0" name="Agrupar 293">
                  <a:extLst>
                    <a:ext uri="{FF2B5EF4-FFF2-40B4-BE49-F238E27FC236}">
                      <a16:creationId xmlns:a16="http://schemas.microsoft.com/office/drawing/2014/main" id="{02D18F96-12FE-E344-B746-88D0577D0C92}"/>
                    </a:ext>
                  </a:extLst>
                </p:cNvPr>
                <p:cNvGrpSpPr/>
                <p:nvPr/>
              </p:nvGrpSpPr>
              <p:grpSpPr>
                <a:xfrm flipH="1">
                  <a:off x="3816285" y="2637418"/>
                  <a:ext cx="434544" cy="144016"/>
                  <a:chOff x="3995936" y="4653136"/>
                  <a:chExt cx="1129813" cy="360040"/>
                </a:xfrm>
              </p:grpSpPr>
              <p:cxnSp>
                <p:nvCxnSpPr>
                  <p:cNvPr id="311" name="Conector recto 310">
                    <a:extLst>
                      <a:ext uri="{FF2B5EF4-FFF2-40B4-BE49-F238E27FC236}">
                        <a16:creationId xmlns:a16="http://schemas.microsoft.com/office/drawing/2014/main" id="{E8586463-8BD9-DA4D-8176-5352637F9A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89646" y="4830081"/>
                    <a:ext cx="936103" cy="0"/>
                  </a:xfrm>
                  <a:prstGeom prst="line">
                    <a:avLst/>
                  </a:prstGeom>
                  <a:ln w="9525" cmpd="sng">
                    <a:solidFill>
                      <a:srgbClr val="404040"/>
                    </a:solidFill>
                    <a:headEnd type="none"/>
                    <a:tailEnd type="none" w="sm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2" name="Arco 311">
                    <a:extLst>
                      <a:ext uri="{FF2B5EF4-FFF2-40B4-BE49-F238E27FC236}">
                        <a16:creationId xmlns:a16="http://schemas.microsoft.com/office/drawing/2014/main" id="{2CCE9593-3258-FD43-80F4-71972A4C0F92}"/>
                      </a:ext>
                    </a:extLst>
                  </p:cNvPr>
                  <p:cNvSpPr/>
                  <p:nvPr/>
                </p:nvSpPr>
                <p:spPr>
                  <a:xfrm>
                    <a:off x="3995936" y="4653136"/>
                    <a:ext cx="360040" cy="360040"/>
                  </a:xfrm>
                  <a:prstGeom prst="arc">
                    <a:avLst>
                      <a:gd name="adj1" fmla="val 16200000"/>
                      <a:gd name="adj2" fmla="val 5218590"/>
                    </a:avLst>
                  </a:prstGeom>
                  <a:solidFill>
                    <a:srgbClr val="FFFFFF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id="{F8D43662-C633-C041-837C-FA3A9FC78DA0}"/>
                      </a:ext>
                    </a:extLst>
                  </p:cNvPr>
                  <p:cNvSpPr/>
                  <p:nvPr/>
                </p:nvSpPr>
                <p:spPr>
                  <a:xfrm>
                    <a:off x="4028501" y="4692579"/>
                    <a:ext cx="279648" cy="2796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</p:grpSp>
          </p:grpSp>
          <p:sp>
            <p:nvSpPr>
              <p:cNvPr id="328" name="CuadroTexto 327">
                <a:extLst>
                  <a:ext uri="{FF2B5EF4-FFF2-40B4-BE49-F238E27FC236}">
                    <a16:creationId xmlns:a16="http://schemas.microsoft.com/office/drawing/2014/main" id="{33F5085C-F180-9444-AFA4-A68F9B1CD6FA}"/>
                  </a:ext>
                </a:extLst>
              </p:cNvPr>
              <p:cNvSpPr txBox="1"/>
              <p:nvPr/>
            </p:nvSpPr>
            <p:spPr>
              <a:xfrm>
                <a:off x="5503618" y="316053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&gt;</a:t>
                </a:r>
              </a:p>
            </p:txBody>
          </p:sp>
          <p:sp>
            <p:nvSpPr>
              <p:cNvPr id="329" name="CuadroTexto 328">
                <a:extLst>
                  <a:ext uri="{FF2B5EF4-FFF2-40B4-BE49-F238E27FC236}">
                    <a16:creationId xmlns:a16="http://schemas.microsoft.com/office/drawing/2014/main" id="{6AC0AA35-6FC6-DE41-A656-A481F4D777E0}"/>
                  </a:ext>
                </a:extLst>
              </p:cNvPr>
              <p:cNvSpPr txBox="1"/>
              <p:nvPr/>
            </p:nvSpPr>
            <p:spPr>
              <a:xfrm>
                <a:off x="4119080" y="300920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CFAC9866-11F2-4945-9322-CF1B7C30D9CF}"/>
                  </a:ext>
                </a:extLst>
              </p:cNvPr>
              <p:cNvSpPr txBox="1"/>
              <p:nvPr/>
            </p:nvSpPr>
            <p:spPr>
              <a:xfrm>
                <a:off x="4123982" y="2878464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</a:p>
            </p:txBody>
          </p:sp>
          <p:sp>
            <p:nvSpPr>
              <p:cNvPr id="359" name="CuadroTexto 358">
                <a:extLst>
                  <a:ext uri="{FF2B5EF4-FFF2-40B4-BE49-F238E27FC236}">
                    <a16:creationId xmlns:a16="http://schemas.microsoft.com/office/drawing/2014/main" id="{96412DBF-A3A5-A64F-8025-9443F621D49A}"/>
                  </a:ext>
                </a:extLst>
              </p:cNvPr>
              <p:cNvSpPr txBox="1"/>
              <p:nvPr/>
            </p:nvSpPr>
            <p:spPr>
              <a:xfrm>
                <a:off x="5485280" y="3285975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FBD0CDEF-A0D0-A643-9EAD-2A9D51DABDC5}"/>
                  </a:ext>
                </a:extLst>
              </p:cNvPr>
              <p:cNvGrpSpPr/>
              <p:nvPr/>
            </p:nvGrpSpPr>
            <p:grpSpPr>
              <a:xfrm>
                <a:off x="3186527" y="2928007"/>
                <a:ext cx="588536" cy="494552"/>
                <a:chOff x="3768403" y="5225762"/>
                <a:chExt cx="588536" cy="494552"/>
              </a:xfrm>
            </p:grpSpPr>
            <p:sp>
              <p:nvSpPr>
                <p:cNvPr id="361" name="Elipse 360">
                  <a:extLst>
                    <a:ext uri="{FF2B5EF4-FFF2-40B4-BE49-F238E27FC236}">
                      <a16:creationId xmlns:a16="http://schemas.microsoft.com/office/drawing/2014/main" id="{C460436E-26D8-6E4E-852E-8F47739A20CF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2" name="Cuerda 361">
                  <a:extLst>
                    <a:ext uri="{FF2B5EF4-FFF2-40B4-BE49-F238E27FC236}">
                      <a16:creationId xmlns:a16="http://schemas.microsoft.com/office/drawing/2014/main" id="{4BB57B76-C04D-6A45-B4CA-8C28E1A6F72A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621605B9-A409-1141-B616-66906AEC9D36}"/>
                  </a:ext>
                </a:extLst>
              </p:cNvPr>
              <p:cNvGrpSpPr/>
              <p:nvPr/>
            </p:nvGrpSpPr>
            <p:grpSpPr>
              <a:xfrm>
                <a:off x="6143704" y="2915142"/>
                <a:ext cx="588536" cy="494552"/>
                <a:chOff x="3768403" y="5225762"/>
                <a:chExt cx="588536" cy="494552"/>
              </a:xfrm>
            </p:grpSpPr>
            <p:sp>
              <p:nvSpPr>
                <p:cNvPr id="82" name="Elipse 81">
                  <a:extLst>
                    <a:ext uri="{FF2B5EF4-FFF2-40B4-BE49-F238E27FC236}">
                      <a16:creationId xmlns:a16="http://schemas.microsoft.com/office/drawing/2014/main" id="{BEB16E15-5E0F-3643-A5AE-EAFD263CBA84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3" name="Cuerda 82">
                  <a:extLst>
                    <a:ext uri="{FF2B5EF4-FFF2-40B4-BE49-F238E27FC236}">
                      <a16:creationId xmlns:a16="http://schemas.microsoft.com/office/drawing/2014/main" id="{E3F25026-809E-BB4C-A7B9-BA9ABFF6611A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C23AB3DA-1FDE-A748-ACF3-DB56CF0A237C}"/>
              </a:ext>
            </a:extLst>
          </p:cNvPr>
          <p:cNvGrpSpPr/>
          <p:nvPr/>
        </p:nvGrpSpPr>
        <p:grpSpPr>
          <a:xfrm>
            <a:off x="1787465" y="3908672"/>
            <a:ext cx="4944775" cy="654030"/>
            <a:chOff x="1787465" y="3908672"/>
            <a:chExt cx="4944775" cy="654030"/>
          </a:xfrm>
        </p:grpSpPr>
        <p:sp>
          <p:nvSpPr>
            <p:cNvPr id="288" name="CuadroTexto 287">
              <a:extLst>
                <a:ext uri="{FF2B5EF4-FFF2-40B4-BE49-F238E27FC236}">
                  <a16:creationId xmlns:a16="http://schemas.microsoft.com/office/drawing/2014/main" id="{53997C76-8966-1D46-A3E7-512131CE9CB6}"/>
                </a:ext>
              </a:extLst>
            </p:cNvPr>
            <p:cNvSpPr txBox="1"/>
            <p:nvPr/>
          </p:nvSpPr>
          <p:spPr>
            <a:xfrm>
              <a:off x="1787465" y="4003685"/>
              <a:ext cx="1344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dirty="0"/>
                <a:t>Message Driven Communication</a:t>
              </a: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E1E36D8-CD45-4845-868C-795045723B96}"/>
                </a:ext>
              </a:extLst>
            </p:cNvPr>
            <p:cNvGrpSpPr/>
            <p:nvPr/>
          </p:nvGrpSpPr>
          <p:grpSpPr>
            <a:xfrm>
              <a:off x="3186527" y="3908672"/>
              <a:ext cx="3545713" cy="654030"/>
              <a:chOff x="3186527" y="3908672"/>
              <a:chExt cx="3545713" cy="654030"/>
            </a:xfrm>
          </p:grpSpPr>
          <p:cxnSp>
            <p:nvCxnSpPr>
              <p:cNvPr id="283" name="Conector recto 131">
                <a:extLst>
                  <a:ext uri="{FF2B5EF4-FFF2-40B4-BE49-F238E27FC236}">
                    <a16:creationId xmlns:a16="http://schemas.microsoft.com/office/drawing/2014/main" id="{02FB1082-D04A-B447-9FAF-1776CB7CA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5902" y="4167861"/>
                <a:ext cx="2582067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131">
                <a:extLst>
                  <a:ext uri="{FF2B5EF4-FFF2-40B4-BE49-F238E27FC236}">
                    <a16:creationId xmlns:a16="http://schemas.microsoft.com/office/drawing/2014/main" id="{FC003D1B-274D-194F-B8DF-41B1077BC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902" y="4337534"/>
                <a:ext cx="2582067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Agrupar 1177">
                <a:extLst>
                  <a:ext uri="{FF2B5EF4-FFF2-40B4-BE49-F238E27FC236}">
                    <a16:creationId xmlns:a16="http://schemas.microsoft.com/office/drawing/2014/main" id="{93D24C4E-5065-EE43-9B7E-3E3E38D81DD1}"/>
                  </a:ext>
                </a:extLst>
              </p:cNvPr>
              <p:cNvGrpSpPr/>
              <p:nvPr/>
            </p:nvGrpSpPr>
            <p:grpSpPr>
              <a:xfrm rot="16200000">
                <a:off x="4844793" y="4046015"/>
                <a:ext cx="257968" cy="415114"/>
                <a:chOff x="5652120" y="2086249"/>
                <a:chExt cx="360040" cy="415114"/>
              </a:xfrm>
              <a:solidFill>
                <a:schemeClr val="bg1"/>
              </a:solidFill>
            </p:grpSpPr>
            <p:sp>
              <p:nvSpPr>
                <p:cNvPr id="331" name="Rectángulo 330">
                  <a:extLst>
                    <a:ext uri="{FF2B5EF4-FFF2-40B4-BE49-F238E27FC236}">
                      <a16:creationId xmlns:a16="http://schemas.microsoft.com/office/drawing/2014/main" id="{9A8049B4-9321-DC41-B721-D40C2A491AD3}"/>
                    </a:ext>
                  </a:extLst>
                </p:cNvPr>
                <p:cNvSpPr/>
                <p:nvPr/>
              </p:nvSpPr>
              <p:spPr>
                <a:xfrm>
                  <a:off x="5652120" y="2132856"/>
                  <a:ext cx="360040" cy="336037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60B36871-38E2-2844-8228-B7513A72F9D2}"/>
                    </a:ext>
                  </a:extLst>
                </p:cNvPr>
                <p:cNvSpPr/>
                <p:nvPr/>
              </p:nvSpPr>
              <p:spPr>
                <a:xfrm flipV="1">
                  <a:off x="5652120" y="2429355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CBF4C1D9-6DEF-5442-94E2-7A2BCB27E69E}"/>
                    </a:ext>
                  </a:extLst>
                </p:cNvPr>
                <p:cNvSpPr/>
                <p:nvPr/>
              </p:nvSpPr>
              <p:spPr>
                <a:xfrm flipV="1">
                  <a:off x="5652120" y="2086249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334" name="CuadroTexto 333">
                <a:extLst>
                  <a:ext uri="{FF2B5EF4-FFF2-40B4-BE49-F238E27FC236}">
                    <a16:creationId xmlns:a16="http://schemas.microsoft.com/office/drawing/2014/main" id="{21865723-E6DE-914C-AC90-505037F4F3EB}"/>
                  </a:ext>
                </a:extLst>
              </p:cNvPr>
              <p:cNvSpPr txBox="1"/>
              <p:nvPr/>
            </p:nvSpPr>
            <p:spPr>
              <a:xfrm rot="21278307">
                <a:off x="5502770" y="4204838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&gt;</a:t>
                </a:r>
              </a:p>
            </p:txBody>
          </p:sp>
          <p:sp>
            <p:nvSpPr>
              <p:cNvPr id="335" name="CuadroTexto 334">
                <a:extLst>
                  <a:ext uri="{FF2B5EF4-FFF2-40B4-BE49-F238E27FC236}">
                    <a16:creationId xmlns:a16="http://schemas.microsoft.com/office/drawing/2014/main" id="{F4622E6D-36AB-8B43-98BB-A4B1E4F421BF}"/>
                  </a:ext>
                </a:extLst>
              </p:cNvPr>
              <p:cNvSpPr txBox="1"/>
              <p:nvPr/>
            </p:nvSpPr>
            <p:spPr>
              <a:xfrm rot="21278307">
                <a:off x="4118232" y="4041316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356" name="CuadroTexto 355">
                <a:extLst>
                  <a:ext uri="{FF2B5EF4-FFF2-40B4-BE49-F238E27FC236}">
                    <a16:creationId xmlns:a16="http://schemas.microsoft.com/office/drawing/2014/main" id="{8D6545D7-85DD-9944-9CD7-65A4286AE9C2}"/>
                  </a:ext>
                </a:extLst>
              </p:cNvPr>
              <p:cNvSpPr txBox="1"/>
              <p:nvPr/>
            </p:nvSpPr>
            <p:spPr>
              <a:xfrm>
                <a:off x="4120072" y="3908672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</p:txBody>
          </p:sp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DC477065-8B3F-DC4A-96EC-A3F1789C25B6}"/>
                  </a:ext>
                </a:extLst>
              </p:cNvPr>
              <p:cNvSpPr txBox="1"/>
              <p:nvPr/>
            </p:nvSpPr>
            <p:spPr>
              <a:xfrm>
                <a:off x="5481370" y="428570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241B3054-3D58-C54E-8A86-8B8B7DA279AA}"/>
                  </a:ext>
                </a:extLst>
              </p:cNvPr>
              <p:cNvGrpSpPr/>
              <p:nvPr/>
            </p:nvGrpSpPr>
            <p:grpSpPr>
              <a:xfrm>
                <a:off x="3186527" y="4006296"/>
                <a:ext cx="588536" cy="494552"/>
                <a:chOff x="3768403" y="5225762"/>
                <a:chExt cx="588536" cy="494552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0F9765D2-90AB-E942-A6AC-44604C9AAB4C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Cuerda 85">
                  <a:extLst>
                    <a:ext uri="{FF2B5EF4-FFF2-40B4-BE49-F238E27FC236}">
                      <a16:creationId xmlns:a16="http://schemas.microsoft.com/office/drawing/2014/main" id="{6E071EE0-E13D-104C-886E-053B6BE79119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87" name="Grupo 86">
                <a:extLst>
                  <a:ext uri="{FF2B5EF4-FFF2-40B4-BE49-F238E27FC236}">
                    <a16:creationId xmlns:a16="http://schemas.microsoft.com/office/drawing/2014/main" id="{8D3E2C4D-ACD4-F144-BFF5-13131D24A8BE}"/>
                  </a:ext>
                </a:extLst>
              </p:cNvPr>
              <p:cNvGrpSpPr/>
              <p:nvPr/>
            </p:nvGrpSpPr>
            <p:grpSpPr>
              <a:xfrm>
                <a:off x="6143704" y="3993431"/>
                <a:ext cx="588536" cy="494552"/>
                <a:chOff x="3768403" y="5225762"/>
                <a:chExt cx="588536" cy="494552"/>
              </a:xfrm>
            </p:grpSpPr>
            <p:sp>
              <p:nvSpPr>
                <p:cNvPr id="88" name="Elipse 87">
                  <a:extLst>
                    <a:ext uri="{FF2B5EF4-FFF2-40B4-BE49-F238E27FC236}">
                      <a16:creationId xmlns:a16="http://schemas.microsoft.com/office/drawing/2014/main" id="{A33649B5-DAD6-EF4E-87C1-9D7D8FC23949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9" name="Cuerda 88">
                  <a:extLst>
                    <a:ext uri="{FF2B5EF4-FFF2-40B4-BE49-F238E27FC236}">
                      <a16:creationId xmlns:a16="http://schemas.microsoft.com/office/drawing/2014/main" id="{D72D3CD1-74FA-A142-94DD-7A492EE8B0B1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70D4552-E52C-8340-A652-A3237F54106D}"/>
              </a:ext>
            </a:extLst>
          </p:cNvPr>
          <p:cNvGrpSpPr/>
          <p:nvPr/>
        </p:nvGrpSpPr>
        <p:grpSpPr>
          <a:xfrm>
            <a:off x="1772341" y="4970077"/>
            <a:ext cx="4959899" cy="690606"/>
            <a:chOff x="1772341" y="4970077"/>
            <a:chExt cx="4959899" cy="690606"/>
          </a:xfrm>
        </p:grpSpPr>
        <p:sp>
          <p:nvSpPr>
            <p:cNvPr id="279" name="CuadroTexto 278">
              <a:extLst>
                <a:ext uri="{FF2B5EF4-FFF2-40B4-BE49-F238E27FC236}">
                  <a16:creationId xmlns:a16="http://schemas.microsoft.com/office/drawing/2014/main" id="{41D84351-6607-0740-A39C-1050C0AC94F8}"/>
                </a:ext>
              </a:extLst>
            </p:cNvPr>
            <p:cNvSpPr txBox="1"/>
            <p:nvPr/>
          </p:nvSpPr>
          <p:spPr>
            <a:xfrm>
              <a:off x="1772341" y="5108577"/>
              <a:ext cx="1344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dirty="0"/>
                <a:t>Event Driven Communication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EECFE885-FBD2-3246-BA94-61DBE3674079}"/>
                </a:ext>
              </a:extLst>
            </p:cNvPr>
            <p:cNvGrpSpPr/>
            <p:nvPr/>
          </p:nvGrpSpPr>
          <p:grpSpPr>
            <a:xfrm>
              <a:off x="3186527" y="4970077"/>
              <a:ext cx="3545713" cy="690606"/>
              <a:chOff x="3186527" y="4970077"/>
              <a:chExt cx="3545713" cy="690606"/>
            </a:xfrm>
          </p:grpSpPr>
          <p:cxnSp>
            <p:nvCxnSpPr>
              <p:cNvPr id="318" name="Conector recto 131">
                <a:extLst>
                  <a:ext uri="{FF2B5EF4-FFF2-40B4-BE49-F238E27FC236}">
                    <a16:creationId xmlns:a16="http://schemas.microsoft.com/office/drawing/2014/main" id="{05ECA43C-5D41-0347-84F3-6CB6F96482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4909" y="5240516"/>
                <a:ext cx="2582067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131">
                <a:extLst>
                  <a:ext uri="{FF2B5EF4-FFF2-40B4-BE49-F238E27FC236}">
                    <a16:creationId xmlns:a16="http://schemas.microsoft.com/office/drawing/2014/main" id="{D842AEBA-126F-F641-ACB1-CB38F2F7B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4909" y="5410189"/>
                <a:ext cx="2582067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CuadroTexto 338">
                <a:extLst>
                  <a:ext uri="{FF2B5EF4-FFF2-40B4-BE49-F238E27FC236}">
                    <a16:creationId xmlns:a16="http://schemas.microsoft.com/office/drawing/2014/main" id="{C9167B5F-00F7-6E43-9F9B-736D9D015CFA}"/>
                  </a:ext>
                </a:extLst>
              </p:cNvPr>
              <p:cNvSpPr txBox="1"/>
              <p:nvPr/>
            </p:nvSpPr>
            <p:spPr>
              <a:xfrm>
                <a:off x="5496057" y="5273607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&gt;</a:t>
                </a:r>
              </a:p>
            </p:txBody>
          </p:sp>
          <p:sp>
            <p:nvSpPr>
              <p:cNvPr id="340" name="CuadroTexto 339">
                <a:extLst>
                  <a:ext uri="{FF2B5EF4-FFF2-40B4-BE49-F238E27FC236}">
                    <a16:creationId xmlns:a16="http://schemas.microsoft.com/office/drawing/2014/main" id="{57EE14AD-0122-0845-A2C8-094B0C8CE679}"/>
                  </a:ext>
                </a:extLst>
              </p:cNvPr>
              <p:cNvSpPr txBox="1"/>
              <p:nvPr/>
            </p:nvSpPr>
            <p:spPr>
              <a:xfrm>
                <a:off x="4111519" y="5103989"/>
                <a:ext cx="2551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354" name="CuadroTexto 353">
                <a:extLst>
                  <a:ext uri="{FF2B5EF4-FFF2-40B4-BE49-F238E27FC236}">
                    <a16:creationId xmlns:a16="http://schemas.microsoft.com/office/drawing/2014/main" id="{4D8E24D4-9B2A-6D42-9135-54933D78AFA0}"/>
                  </a:ext>
                </a:extLst>
              </p:cNvPr>
              <p:cNvSpPr txBox="1"/>
              <p:nvPr/>
            </p:nvSpPr>
            <p:spPr>
              <a:xfrm>
                <a:off x="4100357" y="4970077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1D11AAF2-A114-2C42-A97A-4B2125D884EF}"/>
                  </a:ext>
                </a:extLst>
              </p:cNvPr>
              <p:cNvSpPr txBox="1"/>
              <p:nvPr/>
            </p:nvSpPr>
            <p:spPr>
              <a:xfrm>
                <a:off x="5498231" y="5383684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95B5907D-50C8-B841-92AE-A82BAA040FE6}"/>
                  </a:ext>
                </a:extLst>
              </p:cNvPr>
              <p:cNvGrpSpPr/>
              <p:nvPr/>
            </p:nvGrpSpPr>
            <p:grpSpPr>
              <a:xfrm>
                <a:off x="3186527" y="5066469"/>
                <a:ext cx="588536" cy="494552"/>
                <a:chOff x="3768403" y="5225762"/>
                <a:chExt cx="588536" cy="494552"/>
              </a:xfrm>
            </p:grpSpPr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40322154-2FF0-444D-B948-DDE34BA2F75C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2" name="Cuerda 91">
                  <a:extLst>
                    <a:ext uri="{FF2B5EF4-FFF2-40B4-BE49-F238E27FC236}">
                      <a16:creationId xmlns:a16="http://schemas.microsoft.com/office/drawing/2014/main" id="{8610CDFB-55CA-EF4A-9D6A-ED58D45CF244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14565F5C-7C9A-FD4A-A0C4-D2F516D12ECC}"/>
                  </a:ext>
                </a:extLst>
              </p:cNvPr>
              <p:cNvGrpSpPr/>
              <p:nvPr/>
            </p:nvGrpSpPr>
            <p:grpSpPr>
              <a:xfrm>
                <a:off x="6143704" y="5053604"/>
                <a:ext cx="588536" cy="494552"/>
                <a:chOff x="3768403" y="5225762"/>
                <a:chExt cx="588536" cy="494552"/>
              </a:xfrm>
            </p:grpSpPr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E68C0904-EFB0-494A-944C-978D1C29045A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5" name="Cuerda 94">
                  <a:extLst>
                    <a:ext uri="{FF2B5EF4-FFF2-40B4-BE49-F238E27FC236}">
                      <a16:creationId xmlns:a16="http://schemas.microsoft.com/office/drawing/2014/main" id="{64D41145-9F94-0E4A-B8D6-10C88E829B51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56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>
          <a:xfrm>
            <a:off x="215257" y="75481"/>
            <a:ext cx="8605215" cy="431800"/>
          </a:xfrm>
        </p:spPr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327" name="Marcador de texto 4">
            <a:extLst>
              <a:ext uri="{FF2B5EF4-FFF2-40B4-BE49-F238E27FC236}">
                <a16:creationId xmlns:a16="http://schemas.microsoft.com/office/drawing/2014/main" id="{9FC8FC30-90BD-8A4A-BDE6-7E092208FD70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77258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Operación Concurrente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8B5DFD8A-0EC9-6E4B-9BB9-91B28FD9E119}"/>
              </a:ext>
            </a:extLst>
          </p:cNvPr>
          <p:cNvSpPr/>
          <p:nvPr/>
        </p:nvSpPr>
        <p:spPr>
          <a:xfrm>
            <a:off x="2657550" y="3523026"/>
            <a:ext cx="4284641" cy="1200665"/>
          </a:xfrm>
          <a:prstGeom prst="ellipse">
            <a:avLst/>
          </a:prstGeom>
          <a:pattFill prst="pct2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421631A-BF12-3E4F-98BD-CB4FA25B1100}"/>
              </a:ext>
            </a:extLst>
          </p:cNvPr>
          <p:cNvGrpSpPr/>
          <p:nvPr/>
        </p:nvGrpSpPr>
        <p:grpSpPr>
          <a:xfrm>
            <a:off x="1259632" y="2867310"/>
            <a:ext cx="6748131" cy="1401570"/>
            <a:chOff x="1259632" y="2867310"/>
            <a:chExt cx="6748131" cy="1401570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AA8112D8-8B87-DD4F-AB6D-66CF6824651A}"/>
                </a:ext>
              </a:extLst>
            </p:cNvPr>
            <p:cNvGrpSpPr/>
            <p:nvPr/>
          </p:nvGrpSpPr>
          <p:grpSpPr>
            <a:xfrm>
              <a:off x="1259632" y="2867310"/>
              <a:ext cx="1610180" cy="216024"/>
              <a:chOff x="1259632" y="2867310"/>
              <a:chExt cx="1610180" cy="216024"/>
            </a:xfrm>
          </p:grpSpPr>
          <p:sp>
            <p:nvSpPr>
              <p:cNvPr id="152" name="Marcador de texto 1">
                <a:extLst>
                  <a:ext uri="{FF2B5EF4-FFF2-40B4-BE49-F238E27FC236}">
                    <a16:creationId xmlns:a16="http://schemas.microsoft.com/office/drawing/2014/main" id="{C2040499-55A3-A246-9E01-0AC8C83D5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867310"/>
                <a:ext cx="1344375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/>
                <a:r>
                  <a:rPr lang="en-US" sz="1050" dirty="0"/>
                  <a:t>Concurrent Threads</a:t>
                </a:r>
              </a:p>
              <a:p>
                <a:pPr marL="0" indent="0"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Workers</a:t>
                </a:r>
              </a:p>
            </p:txBody>
          </p:sp>
          <p:cxnSp>
            <p:nvCxnSpPr>
              <p:cNvPr id="153" name="Conector recto 152">
                <a:extLst>
                  <a:ext uri="{FF2B5EF4-FFF2-40B4-BE49-F238E27FC236}">
                    <a16:creationId xmlns:a16="http://schemas.microsoft.com/office/drawing/2014/main" id="{731B5931-6144-2D4D-9611-4E5B91E7A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529" y="2980550"/>
                <a:ext cx="24728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57636D8A-5E81-1A45-BF6C-7E176EA83E04}"/>
                </a:ext>
              </a:extLst>
            </p:cNvPr>
            <p:cNvGrpSpPr/>
            <p:nvPr/>
          </p:nvGrpSpPr>
          <p:grpSpPr>
            <a:xfrm>
              <a:off x="6818550" y="4052856"/>
              <a:ext cx="1189213" cy="216024"/>
              <a:chOff x="6818550" y="4052856"/>
              <a:chExt cx="1189213" cy="216024"/>
            </a:xfrm>
          </p:grpSpPr>
          <p:sp>
            <p:nvSpPr>
              <p:cNvPr id="154" name="Marcador de texto 1">
                <a:extLst>
                  <a:ext uri="{FF2B5EF4-FFF2-40B4-BE49-F238E27FC236}">
                    <a16:creationId xmlns:a16="http://schemas.microsoft.com/office/drawing/2014/main" id="{05E03F0A-3EF7-2D4A-9F15-3104C60246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6208" y="4052856"/>
                <a:ext cx="921555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sz="1050" dirty="0"/>
                  <a:t>Single Thread</a:t>
                </a:r>
              </a:p>
              <a:p>
                <a:pPr marL="0" indent="0"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Shared Area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5" name="Conector recto 154">
                <a:extLst>
                  <a:ext uri="{FF2B5EF4-FFF2-40B4-BE49-F238E27FC236}">
                    <a16:creationId xmlns:a16="http://schemas.microsoft.com/office/drawing/2014/main" id="{275B3372-81D8-0044-8C54-D1807FBB3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50" y="4188683"/>
                <a:ext cx="24728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8E738A0-B606-E34A-BB17-3BC24A6443A2}"/>
              </a:ext>
            </a:extLst>
          </p:cNvPr>
          <p:cNvGrpSpPr/>
          <p:nvPr/>
        </p:nvGrpSpPr>
        <p:grpSpPr>
          <a:xfrm>
            <a:off x="3002111" y="2836222"/>
            <a:ext cx="380866" cy="1211067"/>
            <a:chOff x="3002111" y="2836222"/>
            <a:chExt cx="380866" cy="1211067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FF0F08-6036-2145-8187-2DC6C3068AC0}"/>
                </a:ext>
              </a:extLst>
            </p:cNvPr>
            <p:cNvGrpSpPr/>
            <p:nvPr/>
          </p:nvGrpSpPr>
          <p:grpSpPr>
            <a:xfrm>
              <a:off x="3002111" y="3061344"/>
              <a:ext cx="380866" cy="985945"/>
              <a:chOff x="1602013" y="2838578"/>
              <a:chExt cx="380866" cy="985945"/>
            </a:xfrm>
          </p:grpSpPr>
          <p:sp>
            <p:nvSpPr>
              <p:cNvPr id="120" name="Rectángulo redondeado 119">
                <a:extLst>
                  <a:ext uri="{FF2B5EF4-FFF2-40B4-BE49-F238E27FC236}">
                    <a16:creationId xmlns:a16="http://schemas.microsoft.com/office/drawing/2014/main" id="{CEE435F5-F95B-BE4E-965F-5BA6BCF9F601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650997EE-85B9-5544-BC37-63A080BB2014}"/>
                  </a:ext>
                </a:extLst>
              </p:cNvPr>
              <p:cNvSpPr txBox="1"/>
              <p:nvPr/>
            </p:nvSpPr>
            <p:spPr>
              <a:xfrm rot="16200000" flipH="1">
                <a:off x="1622544" y="2879059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F67E360F-C40A-FC4F-A085-AD9909570E3C}"/>
                  </a:ext>
                </a:extLst>
              </p:cNvPr>
              <p:cNvSpPr txBox="1"/>
              <p:nvPr/>
            </p:nvSpPr>
            <p:spPr>
              <a:xfrm rot="5400000" flipH="1">
                <a:off x="1741800" y="3516064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  <p:grpSp>
          <p:nvGrpSpPr>
            <p:cNvPr id="157" name="Grupo 156">
              <a:extLst>
                <a:ext uri="{FF2B5EF4-FFF2-40B4-BE49-F238E27FC236}">
                  <a16:creationId xmlns:a16="http://schemas.microsoft.com/office/drawing/2014/main" id="{565D7F53-0C39-0C42-B16B-A40FBD4D45D3}"/>
                </a:ext>
              </a:extLst>
            </p:cNvPr>
            <p:cNvGrpSpPr/>
            <p:nvPr/>
          </p:nvGrpSpPr>
          <p:grpSpPr>
            <a:xfrm>
              <a:off x="3020030" y="2836222"/>
              <a:ext cx="307721" cy="308583"/>
              <a:chOff x="3768403" y="5225762"/>
              <a:chExt cx="588536" cy="494552"/>
            </a:xfrm>
          </p:grpSpPr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3AB1AF9-B078-0043-A34D-04423D587C36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Cuerda 158">
                <a:extLst>
                  <a:ext uri="{FF2B5EF4-FFF2-40B4-BE49-F238E27FC236}">
                    <a16:creationId xmlns:a16="http://schemas.microsoft.com/office/drawing/2014/main" id="{1EACD6FB-3AB1-5542-96CD-A707F4E2A1A0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AF0A593-0FF3-3C45-92DE-0A1F89EBAF13}"/>
              </a:ext>
            </a:extLst>
          </p:cNvPr>
          <p:cNvGrpSpPr/>
          <p:nvPr/>
        </p:nvGrpSpPr>
        <p:grpSpPr>
          <a:xfrm>
            <a:off x="4596022" y="1988840"/>
            <a:ext cx="380866" cy="1680330"/>
            <a:chOff x="4596022" y="1988840"/>
            <a:chExt cx="380866" cy="1680330"/>
          </a:xfrm>
        </p:grpSpPr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7805B071-72F3-2E49-BE8A-7F6423D39B49}"/>
                </a:ext>
              </a:extLst>
            </p:cNvPr>
            <p:cNvGrpSpPr/>
            <p:nvPr/>
          </p:nvGrpSpPr>
          <p:grpSpPr>
            <a:xfrm>
              <a:off x="4596022" y="2152925"/>
              <a:ext cx="380866" cy="1516245"/>
              <a:chOff x="1602013" y="2838578"/>
              <a:chExt cx="380866" cy="985945"/>
            </a:xfrm>
          </p:grpSpPr>
          <p:sp>
            <p:nvSpPr>
              <p:cNvPr id="140" name="Rectángulo redondeado 139">
                <a:extLst>
                  <a:ext uri="{FF2B5EF4-FFF2-40B4-BE49-F238E27FC236}">
                    <a16:creationId xmlns:a16="http://schemas.microsoft.com/office/drawing/2014/main" id="{9167F6CF-1D50-4449-9C2B-AAE6E7E87127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CuadroTexto 140">
                <a:extLst>
                  <a:ext uri="{FF2B5EF4-FFF2-40B4-BE49-F238E27FC236}">
                    <a16:creationId xmlns:a16="http://schemas.microsoft.com/office/drawing/2014/main" id="{46665A4E-4C0D-924B-BFB7-F2049BA76F09}"/>
                  </a:ext>
                </a:extLst>
              </p:cNvPr>
              <p:cNvSpPr txBox="1"/>
              <p:nvPr/>
            </p:nvSpPr>
            <p:spPr>
              <a:xfrm rot="16200000" flipH="1">
                <a:off x="1622544" y="2879059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42" name="CuadroTexto 141">
                <a:extLst>
                  <a:ext uri="{FF2B5EF4-FFF2-40B4-BE49-F238E27FC236}">
                    <a16:creationId xmlns:a16="http://schemas.microsoft.com/office/drawing/2014/main" id="{100BB306-CEF9-0E4F-A0AA-469DEC3A7C80}"/>
                  </a:ext>
                </a:extLst>
              </p:cNvPr>
              <p:cNvSpPr txBox="1"/>
              <p:nvPr/>
            </p:nvSpPr>
            <p:spPr>
              <a:xfrm rot="5400000" flipH="1">
                <a:off x="1741800" y="3516064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05BC584D-0202-454E-9F94-CD3AA88A3BC0}"/>
                </a:ext>
              </a:extLst>
            </p:cNvPr>
            <p:cNvGrpSpPr/>
            <p:nvPr/>
          </p:nvGrpSpPr>
          <p:grpSpPr>
            <a:xfrm>
              <a:off x="4629545" y="1988840"/>
              <a:ext cx="307721" cy="308583"/>
              <a:chOff x="3768403" y="5225762"/>
              <a:chExt cx="588536" cy="494552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98BE1CAA-505E-B849-B532-A56EEF7941A9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2" name="Cuerda 161">
                <a:extLst>
                  <a:ext uri="{FF2B5EF4-FFF2-40B4-BE49-F238E27FC236}">
                    <a16:creationId xmlns:a16="http://schemas.microsoft.com/office/drawing/2014/main" id="{4DE5A799-1B45-DE4D-B2F8-3F01E96768BE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C328A70-1326-814E-9760-F984823ED014}"/>
              </a:ext>
            </a:extLst>
          </p:cNvPr>
          <p:cNvGrpSpPr/>
          <p:nvPr/>
        </p:nvGrpSpPr>
        <p:grpSpPr>
          <a:xfrm>
            <a:off x="5291304" y="2423181"/>
            <a:ext cx="386962" cy="1272347"/>
            <a:chOff x="5291304" y="2423181"/>
            <a:chExt cx="386962" cy="1272347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CD0B77DC-2904-D147-B695-B67DDDE18773}"/>
                </a:ext>
              </a:extLst>
            </p:cNvPr>
            <p:cNvGrpSpPr/>
            <p:nvPr/>
          </p:nvGrpSpPr>
          <p:grpSpPr>
            <a:xfrm>
              <a:off x="5291304" y="2652093"/>
              <a:ext cx="386962" cy="1043435"/>
              <a:chOff x="1595917" y="2838578"/>
              <a:chExt cx="386962" cy="985945"/>
            </a:xfrm>
          </p:grpSpPr>
          <p:sp>
            <p:nvSpPr>
              <p:cNvPr id="132" name="Rectángulo redondeado 131">
                <a:extLst>
                  <a:ext uri="{FF2B5EF4-FFF2-40B4-BE49-F238E27FC236}">
                    <a16:creationId xmlns:a16="http://schemas.microsoft.com/office/drawing/2014/main" id="{4BCD2445-B92F-E340-B299-24527A5FBE4D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ED6AE77A-B48D-474B-8300-8AC2C2FA3FD6}"/>
                  </a:ext>
                </a:extLst>
              </p:cNvPr>
              <p:cNvSpPr txBox="1"/>
              <p:nvPr/>
            </p:nvSpPr>
            <p:spPr>
              <a:xfrm rot="16200000" flipH="1">
                <a:off x="1616448" y="2907859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E5C915DA-F071-CF4C-81EE-611C1C49E778}"/>
                  </a:ext>
                </a:extLst>
              </p:cNvPr>
              <p:cNvSpPr txBox="1"/>
              <p:nvPr/>
            </p:nvSpPr>
            <p:spPr>
              <a:xfrm rot="5400000" flipH="1">
                <a:off x="1741800" y="3516064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42BCEBF7-1889-5F4C-B038-D24BFBB58DCB}"/>
                </a:ext>
              </a:extLst>
            </p:cNvPr>
            <p:cNvGrpSpPr/>
            <p:nvPr/>
          </p:nvGrpSpPr>
          <p:grpSpPr>
            <a:xfrm>
              <a:off x="5337310" y="2423181"/>
              <a:ext cx="307721" cy="308583"/>
              <a:chOff x="3768403" y="5225762"/>
              <a:chExt cx="588536" cy="494552"/>
            </a:xfrm>
          </p:grpSpPr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50D1423A-90C0-CE45-AB06-1D4AC2366CE6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5" name="Cuerda 164">
                <a:extLst>
                  <a:ext uri="{FF2B5EF4-FFF2-40B4-BE49-F238E27FC236}">
                    <a16:creationId xmlns:a16="http://schemas.microsoft.com/office/drawing/2014/main" id="{B4007196-03C3-744A-9D04-A66898401422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597511D-14B2-934C-AA5A-5426F592FB24}"/>
              </a:ext>
            </a:extLst>
          </p:cNvPr>
          <p:cNvGrpSpPr/>
          <p:nvPr/>
        </p:nvGrpSpPr>
        <p:grpSpPr>
          <a:xfrm>
            <a:off x="6117470" y="3103563"/>
            <a:ext cx="380866" cy="1222056"/>
            <a:chOff x="6117470" y="3103563"/>
            <a:chExt cx="380866" cy="1222056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484F37C8-EBF2-9B40-804A-66674DDC4540}"/>
                </a:ext>
              </a:extLst>
            </p:cNvPr>
            <p:cNvGrpSpPr/>
            <p:nvPr/>
          </p:nvGrpSpPr>
          <p:grpSpPr>
            <a:xfrm>
              <a:off x="6117470" y="3339674"/>
              <a:ext cx="380866" cy="985945"/>
              <a:chOff x="1602013" y="2838578"/>
              <a:chExt cx="380866" cy="985945"/>
            </a:xfrm>
          </p:grpSpPr>
          <p:sp>
            <p:nvSpPr>
              <p:cNvPr id="125" name="Rectángulo redondeado 124">
                <a:extLst>
                  <a:ext uri="{FF2B5EF4-FFF2-40B4-BE49-F238E27FC236}">
                    <a16:creationId xmlns:a16="http://schemas.microsoft.com/office/drawing/2014/main" id="{B2B8B7FB-4F37-6A4C-9667-5BF96B09E66B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5EB60FF2-4523-A542-A5B5-7DEFAC0F1517}"/>
                  </a:ext>
                </a:extLst>
              </p:cNvPr>
              <p:cNvSpPr txBox="1"/>
              <p:nvPr/>
            </p:nvSpPr>
            <p:spPr>
              <a:xfrm rot="16200000" flipH="1">
                <a:off x="1622544" y="2879059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6EC29285-55AB-4A45-A0A3-74BFA81847AA}"/>
                  </a:ext>
                </a:extLst>
              </p:cNvPr>
              <p:cNvSpPr txBox="1"/>
              <p:nvPr/>
            </p:nvSpPr>
            <p:spPr>
              <a:xfrm rot="5400000" flipH="1">
                <a:off x="1741800" y="3516064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9E1A773-1C18-F441-9F0F-3C2F9670EF65}"/>
                </a:ext>
              </a:extLst>
            </p:cNvPr>
            <p:cNvGrpSpPr/>
            <p:nvPr/>
          </p:nvGrpSpPr>
          <p:grpSpPr>
            <a:xfrm>
              <a:off x="6156268" y="3103563"/>
              <a:ext cx="307721" cy="308583"/>
              <a:chOff x="3768403" y="5225762"/>
              <a:chExt cx="588536" cy="494552"/>
            </a:xfrm>
          </p:grpSpPr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86229107-34FB-1249-9572-CC0724011504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8" name="Cuerda 167">
                <a:extLst>
                  <a:ext uri="{FF2B5EF4-FFF2-40B4-BE49-F238E27FC236}">
                    <a16:creationId xmlns:a16="http://schemas.microsoft.com/office/drawing/2014/main" id="{E5930BBA-0783-E04D-8799-5098EA4CA8D4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DE470F0-1D81-2448-A06C-E97846E913E9}"/>
              </a:ext>
            </a:extLst>
          </p:cNvPr>
          <p:cNvGrpSpPr/>
          <p:nvPr/>
        </p:nvGrpSpPr>
        <p:grpSpPr>
          <a:xfrm>
            <a:off x="3673716" y="2307124"/>
            <a:ext cx="386962" cy="1407255"/>
            <a:chOff x="3673716" y="2307124"/>
            <a:chExt cx="386962" cy="1407255"/>
          </a:xfrm>
        </p:grpSpPr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B3C00E42-554F-3948-AF24-D661AC8138A0}"/>
                </a:ext>
              </a:extLst>
            </p:cNvPr>
            <p:cNvGrpSpPr/>
            <p:nvPr/>
          </p:nvGrpSpPr>
          <p:grpSpPr>
            <a:xfrm>
              <a:off x="3673716" y="2541467"/>
              <a:ext cx="386962" cy="1172912"/>
              <a:chOff x="1595917" y="2838578"/>
              <a:chExt cx="386962" cy="985945"/>
            </a:xfrm>
          </p:grpSpPr>
          <p:sp>
            <p:nvSpPr>
              <p:cNvPr id="136" name="Rectángulo redondeado 135">
                <a:extLst>
                  <a:ext uri="{FF2B5EF4-FFF2-40B4-BE49-F238E27FC236}">
                    <a16:creationId xmlns:a16="http://schemas.microsoft.com/office/drawing/2014/main" id="{44B271EB-0068-4845-8FE8-215578CAE031}"/>
                  </a:ext>
                </a:extLst>
              </p:cNvPr>
              <p:cNvSpPr/>
              <p:nvPr/>
            </p:nvSpPr>
            <p:spPr>
              <a:xfrm rot="5400000">
                <a:off x="1296425" y="3274970"/>
                <a:ext cx="985945" cy="113161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8A7FA0ED-AC2B-C74F-BCE3-010D183B16D4}"/>
                  </a:ext>
                </a:extLst>
              </p:cNvPr>
              <p:cNvSpPr txBox="1"/>
              <p:nvPr/>
            </p:nvSpPr>
            <p:spPr>
              <a:xfrm rot="16200000" flipH="1">
                <a:off x="1616448" y="2909804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C0FDF84A-630E-A349-8D55-2B29B4391B1B}"/>
                  </a:ext>
                </a:extLst>
              </p:cNvPr>
              <p:cNvSpPr txBox="1"/>
              <p:nvPr/>
            </p:nvSpPr>
            <p:spPr>
              <a:xfrm rot="5400000" flipH="1">
                <a:off x="1741800" y="3516064"/>
                <a:ext cx="220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  <p:grpSp>
          <p:nvGrpSpPr>
            <p:cNvPr id="169" name="Grupo 168">
              <a:extLst>
                <a:ext uri="{FF2B5EF4-FFF2-40B4-BE49-F238E27FC236}">
                  <a16:creationId xmlns:a16="http://schemas.microsoft.com/office/drawing/2014/main" id="{D1663284-97B0-D440-A881-799FFAFF4525}"/>
                </a:ext>
              </a:extLst>
            </p:cNvPr>
            <p:cNvGrpSpPr/>
            <p:nvPr/>
          </p:nvGrpSpPr>
          <p:grpSpPr>
            <a:xfrm>
              <a:off x="3708554" y="2307124"/>
              <a:ext cx="307721" cy="308583"/>
              <a:chOff x="3768403" y="5225762"/>
              <a:chExt cx="588536" cy="494552"/>
            </a:xfrm>
          </p:grpSpPr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7B89B7F-7F40-EB44-9EE3-AD3A58461640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Cuerda 170">
                <a:extLst>
                  <a:ext uri="{FF2B5EF4-FFF2-40B4-BE49-F238E27FC236}">
                    <a16:creationId xmlns:a16="http://schemas.microsoft.com/office/drawing/2014/main" id="{8F698FBF-2690-C243-AE19-5C6687199FB4}"/>
                  </a:ext>
                </a:extLst>
              </p:cNvPr>
              <p:cNvSpPr/>
              <p:nvPr/>
            </p:nvSpPr>
            <p:spPr>
              <a:xfrm>
                <a:off x="3768403" y="5225762"/>
                <a:ext cx="588536" cy="494552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44" name="Marcador de texto 4">
            <a:extLst>
              <a:ext uri="{FF2B5EF4-FFF2-40B4-BE49-F238E27FC236}">
                <a16:creationId xmlns:a16="http://schemas.microsoft.com/office/drawing/2014/main" id="{3AF19881-DAD4-0C45-87C0-6FB9D0CE4014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146393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Introducción</a:t>
            </a:r>
            <a:endParaRPr lang="es-ES" dirty="0"/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1587A851-D52D-8247-85FD-3F4D471836A9}"/>
              </a:ext>
            </a:extLst>
          </p:cNvPr>
          <p:cNvGrpSpPr/>
          <p:nvPr/>
        </p:nvGrpSpPr>
        <p:grpSpPr>
          <a:xfrm>
            <a:off x="1777137" y="4797152"/>
            <a:ext cx="4955103" cy="921398"/>
            <a:chOff x="1777137" y="2641576"/>
            <a:chExt cx="4955103" cy="921398"/>
          </a:xfrm>
        </p:grpSpPr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B6FD2853-9394-4E4E-8085-2A4E0BC4FFA3}"/>
                </a:ext>
              </a:extLst>
            </p:cNvPr>
            <p:cNvSpPr txBox="1"/>
            <p:nvPr/>
          </p:nvSpPr>
          <p:spPr>
            <a:xfrm>
              <a:off x="1777137" y="2915142"/>
              <a:ext cx="1344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dirty="0"/>
                <a:t>Process Driven Communication</a:t>
              </a:r>
            </a:p>
          </p:txBody>
        </p: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64DDB61B-421A-B64E-A130-22E8AEEA6997}"/>
                </a:ext>
              </a:extLst>
            </p:cNvPr>
            <p:cNvGrpSpPr/>
            <p:nvPr/>
          </p:nvGrpSpPr>
          <p:grpSpPr>
            <a:xfrm>
              <a:off x="3186527" y="2641576"/>
              <a:ext cx="3545713" cy="921398"/>
              <a:chOff x="3186527" y="2641576"/>
              <a:chExt cx="3545713" cy="921398"/>
            </a:xfrm>
          </p:grpSpPr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526FD1AC-7441-E744-BE68-0BD732C02F4A}"/>
                  </a:ext>
                </a:extLst>
              </p:cNvPr>
              <p:cNvSpPr txBox="1"/>
              <p:nvPr/>
            </p:nvSpPr>
            <p:spPr>
              <a:xfrm>
                <a:off x="3190431" y="2641576"/>
                <a:ext cx="5885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Client</a:t>
                </a:r>
              </a:p>
            </p:txBody>
          </p:sp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D16301A8-C366-214B-BE34-388FCA52BB9C}"/>
                  </a:ext>
                </a:extLst>
              </p:cNvPr>
              <p:cNvSpPr txBox="1"/>
              <p:nvPr/>
            </p:nvSpPr>
            <p:spPr>
              <a:xfrm>
                <a:off x="6027712" y="2647945"/>
                <a:ext cx="686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/>
                  <a:t>Worker</a:t>
                </a:r>
              </a:p>
            </p:txBody>
          </p:sp>
          <p:grpSp>
            <p:nvGrpSpPr>
              <p:cNvPr id="117" name="Grupo 116">
                <a:extLst>
                  <a:ext uri="{FF2B5EF4-FFF2-40B4-BE49-F238E27FC236}">
                    <a16:creationId xmlns:a16="http://schemas.microsoft.com/office/drawing/2014/main" id="{37D0CFF0-B5A4-2749-BB40-55F9544A2A7E}"/>
                  </a:ext>
                </a:extLst>
              </p:cNvPr>
              <p:cNvGrpSpPr/>
              <p:nvPr/>
            </p:nvGrpSpPr>
            <p:grpSpPr>
              <a:xfrm>
                <a:off x="3687821" y="3069228"/>
                <a:ext cx="2579820" cy="144016"/>
                <a:chOff x="3816285" y="2637418"/>
                <a:chExt cx="2579820" cy="144016"/>
              </a:xfrm>
            </p:grpSpPr>
            <p:cxnSp>
              <p:nvCxnSpPr>
                <p:cNvPr id="179" name="Conector recto 131">
                  <a:extLst>
                    <a:ext uri="{FF2B5EF4-FFF2-40B4-BE49-F238E27FC236}">
                      <a16:creationId xmlns:a16="http://schemas.microsoft.com/office/drawing/2014/main" id="{30B4A7C3-972D-D24E-8D69-4D409E107BFB}"/>
                    </a:ext>
                  </a:extLst>
                </p:cNvPr>
                <p:cNvCxnSpPr>
                  <a:cxnSpLocks/>
                  <a:endCxn id="183" idx="2"/>
                </p:cNvCxnSpPr>
                <p:nvPr/>
              </p:nvCxnSpPr>
              <p:spPr>
                <a:xfrm flipH="1" flipV="1">
                  <a:off x="4238304" y="2709125"/>
                  <a:ext cx="2157801" cy="1083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Agrupar 293">
                  <a:extLst>
                    <a:ext uri="{FF2B5EF4-FFF2-40B4-BE49-F238E27FC236}">
                      <a16:creationId xmlns:a16="http://schemas.microsoft.com/office/drawing/2014/main" id="{62D7620D-97BB-5C42-AAA8-0A13FE2E097D}"/>
                    </a:ext>
                  </a:extLst>
                </p:cNvPr>
                <p:cNvGrpSpPr/>
                <p:nvPr/>
              </p:nvGrpSpPr>
              <p:grpSpPr>
                <a:xfrm flipH="1">
                  <a:off x="3816285" y="2637418"/>
                  <a:ext cx="434544" cy="144016"/>
                  <a:chOff x="3995936" y="4653136"/>
                  <a:chExt cx="1129813" cy="360040"/>
                </a:xfrm>
              </p:grpSpPr>
              <p:cxnSp>
                <p:nvCxnSpPr>
                  <p:cNvPr id="181" name="Conector recto 180">
                    <a:extLst>
                      <a:ext uri="{FF2B5EF4-FFF2-40B4-BE49-F238E27FC236}">
                        <a16:creationId xmlns:a16="http://schemas.microsoft.com/office/drawing/2014/main" id="{BC1C7B29-A0ED-E947-8063-0CAE8AD68C4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89646" y="4830081"/>
                    <a:ext cx="936103" cy="0"/>
                  </a:xfrm>
                  <a:prstGeom prst="line">
                    <a:avLst/>
                  </a:prstGeom>
                  <a:ln w="9525" cmpd="sng">
                    <a:solidFill>
                      <a:srgbClr val="404040"/>
                    </a:solidFill>
                    <a:headEnd type="none"/>
                    <a:tailEnd type="none" w="sm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Arco 181">
                    <a:extLst>
                      <a:ext uri="{FF2B5EF4-FFF2-40B4-BE49-F238E27FC236}">
                        <a16:creationId xmlns:a16="http://schemas.microsoft.com/office/drawing/2014/main" id="{F14E8C20-027B-F041-A131-3A4905CAAABD}"/>
                      </a:ext>
                    </a:extLst>
                  </p:cNvPr>
                  <p:cNvSpPr/>
                  <p:nvPr/>
                </p:nvSpPr>
                <p:spPr>
                  <a:xfrm>
                    <a:off x="3995936" y="4653136"/>
                    <a:ext cx="360040" cy="360040"/>
                  </a:xfrm>
                  <a:prstGeom prst="arc">
                    <a:avLst>
                      <a:gd name="adj1" fmla="val 16200000"/>
                      <a:gd name="adj2" fmla="val 5218590"/>
                    </a:avLst>
                  </a:prstGeom>
                  <a:solidFill>
                    <a:srgbClr val="FFFFFF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  <p:sp>
                <p:nvSpPr>
                  <p:cNvPr id="183" name="Elipse 182">
                    <a:extLst>
                      <a:ext uri="{FF2B5EF4-FFF2-40B4-BE49-F238E27FC236}">
                        <a16:creationId xmlns:a16="http://schemas.microsoft.com/office/drawing/2014/main" id="{E756D7B8-8B77-3D4D-8497-CC2679ACFF75}"/>
                      </a:ext>
                    </a:extLst>
                  </p:cNvPr>
                  <p:cNvSpPr/>
                  <p:nvPr/>
                </p:nvSpPr>
                <p:spPr>
                  <a:xfrm>
                    <a:off x="4028501" y="4692579"/>
                    <a:ext cx="279648" cy="2796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</p:grpSp>
          </p:grpSp>
          <p:grpSp>
            <p:nvGrpSpPr>
              <p:cNvPr id="118" name="Grupo 117">
                <a:extLst>
                  <a:ext uri="{FF2B5EF4-FFF2-40B4-BE49-F238E27FC236}">
                    <a16:creationId xmlns:a16="http://schemas.microsoft.com/office/drawing/2014/main" id="{7E0C4DD5-62E8-D243-B697-F2A3727CB408}"/>
                  </a:ext>
                </a:extLst>
              </p:cNvPr>
              <p:cNvGrpSpPr/>
              <p:nvPr/>
            </p:nvGrpSpPr>
            <p:grpSpPr>
              <a:xfrm rot="10800000">
                <a:off x="3687320" y="3221560"/>
                <a:ext cx="2579820" cy="144016"/>
                <a:chOff x="3816285" y="2637418"/>
                <a:chExt cx="2579820" cy="144016"/>
              </a:xfrm>
            </p:grpSpPr>
            <p:cxnSp>
              <p:nvCxnSpPr>
                <p:cNvPr id="173" name="Conector recto 131">
                  <a:extLst>
                    <a:ext uri="{FF2B5EF4-FFF2-40B4-BE49-F238E27FC236}">
                      <a16:creationId xmlns:a16="http://schemas.microsoft.com/office/drawing/2014/main" id="{5FFD85F3-134A-724E-97E7-6F305F551673}"/>
                    </a:ext>
                  </a:extLst>
                </p:cNvPr>
                <p:cNvCxnSpPr>
                  <a:cxnSpLocks/>
                  <a:endCxn id="177" idx="2"/>
                </p:cNvCxnSpPr>
                <p:nvPr/>
              </p:nvCxnSpPr>
              <p:spPr>
                <a:xfrm flipH="1" flipV="1">
                  <a:off x="4238304" y="2709125"/>
                  <a:ext cx="2157801" cy="577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Agrupar 293">
                  <a:extLst>
                    <a:ext uri="{FF2B5EF4-FFF2-40B4-BE49-F238E27FC236}">
                      <a16:creationId xmlns:a16="http://schemas.microsoft.com/office/drawing/2014/main" id="{0E529677-3318-BE4F-BDFE-4D1962FE63AA}"/>
                    </a:ext>
                  </a:extLst>
                </p:cNvPr>
                <p:cNvGrpSpPr/>
                <p:nvPr/>
              </p:nvGrpSpPr>
              <p:grpSpPr>
                <a:xfrm flipH="1">
                  <a:off x="3816285" y="2637418"/>
                  <a:ext cx="434544" cy="144016"/>
                  <a:chOff x="3995936" y="4653136"/>
                  <a:chExt cx="1129813" cy="360040"/>
                </a:xfrm>
              </p:grpSpPr>
              <p:cxnSp>
                <p:nvCxnSpPr>
                  <p:cNvPr id="175" name="Conector recto 174">
                    <a:extLst>
                      <a:ext uri="{FF2B5EF4-FFF2-40B4-BE49-F238E27FC236}">
                        <a16:creationId xmlns:a16="http://schemas.microsoft.com/office/drawing/2014/main" id="{8DBD2190-14D2-C54B-A825-B482BB26105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89646" y="4830081"/>
                    <a:ext cx="936103" cy="0"/>
                  </a:xfrm>
                  <a:prstGeom prst="line">
                    <a:avLst/>
                  </a:prstGeom>
                  <a:ln w="9525" cmpd="sng">
                    <a:solidFill>
                      <a:srgbClr val="404040"/>
                    </a:solidFill>
                    <a:headEnd type="none"/>
                    <a:tailEnd type="none" w="sm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6" name="Arco 175">
                    <a:extLst>
                      <a:ext uri="{FF2B5EF4-FFF2-40B4-BE49-F238E27FC236}">
                        <a16:creationId xmlns:a16="http://schemas.microsoft.com/office/drawing/2014/main" id="{58D6EE98-83A7-A642-8E46-229CCDCCCED1}"/>
                      </a:ext>
                    </a:extLst>
                  </p:cNvPr>
                  <p:cNvSpPr/>
                  <p:nvPr/>
                </p:nvSpPr>
                <p:spPr>
                  <a:xfrm>
                    <a:off x="3995936" y="4653136"/>
                    <a:ext cx="360040" cy="360040"/>
                  </a:xfrm>
                  <a:prstGeom prst="arc">
                    <a:avLst>
                      <a:gd name="adj1" fmla="val 16200000"/>
                      <a:gd name="adj2" fmla="val 5218590"/>
                    </a:avLst>
                  </a:prstGeom>
                  <a:solidFill>
                    <a:srgbClr val="FFFFFF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  <p:sp>
                <p:nvSpPr>
                  <p:cNvPr id="177" name="Elipse 176">
                    <a:extLst>
                      <a:ext uri="{FF2B5EF4-FFF2-40B4-BE49-F238E27FC236}">
                        <a16:creationId xmlns:a16="http://schemas.microsoft.com/office/drawing/2014/main" id="{AE8C3CDC-4E6E-4349-B18D-A0F569BBF722}"/>
                      </a:ext>
                    </a:extLst>
                  </p:cNvPr>
                  <p:cNvSpPr/>
                  <p:nvPr/>
                </p:nvSpPr>
                <p:spPr>
                  <a:xfrm>
                    <a:off x="4028501" y="4692579"/>
                    <a:ext cx="279648" cy="2796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s-E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/>
                      <a:cs typeface="Courier New"/>
                    </a:endParaRPr>
                  </a:p>
                </p:txBody>
              </p:sp>
            </p:grpSp>
          </p:grp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7626138E-0C60-A340-A8F1-B00AA0A63CA2}"/>
                  </a:ext>
                </a:extLst>
              </p:cNvPr>
              <p:cNvSpPr txBox="1"/>
              <p:nvPr/>
            </p:nvSpPr>
            <p:spPr>
              <a:xfrm>
                <a:off x="5503618" y="316053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&gt;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63F68E7E-44F9-2E47-876F-8D27018EECC8}"/>
                  </a:ext>
                </a:extLst>
              </p:cNvPr>
              <p:cNvSpPr txBox="1"/>
              <p:nvPr/>
            </p:nvSpPr>
            <p:spPr>
              <a:xfrm>
                <a:off x="4119080" y="3009201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DEA52DA4-4963-6D4F-AB9B-84B544DBBD0D}"/>
                  </a:ext>
                </a:extLst>
              </p:cNvPr>
              <p:cNvSpPr txBox="1"/>
              <p:nvPr/>
            </p:nvSpPr>
            <p:spPr>
              <a:xfrm>
                <a:off x="4123982" y="2878464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1438C2A8-CC13-2041-9A98-6CB15780844F}"/>
                  </a:ext>
                </a:extLst>
              </p:cNvPr>
              <p:cNvSpPr txBox="1"/>
              <p:nvPr/>
            </p:nvSpPr>
            <p:spPr>
              <a:xfrm>
                <a:off x="5485280" y="3285975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</a:p>
            </p:txBody>
          </p:sp>
          <p:grpSp>
            <p:nvGrpSpPr>
              <p:cNvPr id="130" name="Grupo 129">
                <a:extLst>
                  <a:ext uri="{FF2B5EF4-FFF2-40B4-BE49-F238E27FC236}">
                    <a16:creationId xmlns:a16="http://schemas.microsoft.com/office/drawing/2014/main" id="{CC9862F6-4330-564C-8BEA-CEF02F7DF081}"/>
                  </a:ext>
                </a:extLst>
              </p:cNvPr>
              <p:cNvGrpSpPr/>
              <p:nvPr/>
            </p:nvGrpSpPr>
            <p:grpSpPr>
              <a:xfrm>
                <a:off x="3186527" y="2928007"/>
                <a:ext cx="588536" cy="494552"/>
                <a:chOff x="3768403" y="5225762"/>
                <a:chExt cx="588536" cy="494552"/>
              </a:xfrm>
            </p:grpSpPr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0D2778E0-67AE-784E-A160-DB4A4C37E97B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2" name="Cuerda 171">
                  <a:extLst>
                    <a:ext uri="{FF2B5EF4-FFF2-40B4-BE49-F238E27FC236}">
                      <a16:creationId xmlns:a16="http://schemas.microsoft.com/office/drawing/2014/main" id="{B8CDE2D8-EC0E-8E49-BAB2-1E9275F80177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A445B679-FBBC-354E-9026-2E4F36C361E7}"/>
                  </a:ext>
                </a:extLst>
              </p:cNvPr>
              <p:cNvGrpSpPr/>
              <p:nvPr/>
            </p:nvGrpSpPr>
            <p:grpSpPr>
              <a:xfrm>
                <a:off x="6143704" y="2915142"/>
                <a:ext cx="588536" cy="494552"/>
                <a:chOff x="3768403" y="5225762"/>
                <a:chExt cx="588536" cy="494552"/>
              </a:xfrm>
            </p:grpSpPr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852A9867-CC0B-554D-92F6-F08DD72DBB3E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Cuerda 149">
                  <a:extLst>
                    <a:ext uri="{FF2B5EF4-FFF2-40B4-BE49-F238E27FC236}">
                      <a16:creationId xmlns:a16="http://schemas.microsoft.com/office/drawing/2014/main" id="{12EE463B-2FBD-CB40-99E8-01FCC8B20E2F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F3F05642-4498-5C41-AA54-3E1C0B034372}"/>
              </a:ext>
            </a:extLst>
          </p:cNvPr>
          <p:cNvGrpSpPr/>
          <p:nvPr/>
        </p:nvGrpSpPr>
        <p:grpSpPr>
          <a:xfrm>
            <a:off x="3761054" y="3955390"/>
            <a:ext cx="2014818" cy="566665"/>
            <a:chOff x="3761054" y="3955390"/>
            <a:chExt cx="2014818" cy="566665"/>
          </a:xfrm>
        </p:grpSpPr>
        <p:sp>
          <p:nvSpPr>
            <p:cNvPr id="185" name="Rectángulo 184">
              <a:extLst>
                <a:ext uri="{FF2B5EF4-FFF2-40B4-BE49-F238E27FC236}">
                  <a16:creationId xmlns:a16="http://schemas.microsoft.com/office/drawing/2014/main" id="{F470CC2A-F29C-7F44-8312-3E729208D676}"/>
                </a:ext>
              </a:extLst>
            </p:cNvPr>
            <p:cNvSpPr/>
            <p:nvPr/>
          </p:nvSpPr>
          <p:spPr>
            <a:xfrm>
              <a:off x="3775063" y="3975809"/>
              <a:ext cx="1974005" cy="546246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404040"/>
              </a:solidFill>
              <a:prstDash val="dot"/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86" name="Agrupar 1262">
              <a:extLst>
                <a:ext uri="{FF2B5EF4-FFF2-40B4-BE49-F238E27FC236}">
                  <a16:creationId xmlns:a16="http://schemas.microsoft.com/office/drawing/2014/main" id="{45BC3FED-F4AA-E44A-B994-935A291090E1}"/>
                </a:ext>
              </a:extLst>
            </p:cNvPr>
            <p:cNvGrpSpPr/>
            <p:nvPr/>
          </p:nvGrpSpPr>
          <p:grpSpPr>
            <a:xfrm rot="5400000" flipH="1">
              <a:off x="3912020" y="4165668"/>
              <a:ext cx="252028" cy="288032"/>
              <a:chOff x="3347864" y="5661248"/>
              <a:chExt cx="288032" cy="288032"/>
            </a:xfrm>
          </p:grpSpPr>
          <p:sp>
            <p:nvSpPr>
              <p:cNvPr id="196" name="Cubo 195">
                <a:extLst>
                  <a:ext uri="{FF2B5EF4-FFF2-40B4-BE49-F238E27FC236}">
                    <a16:creationId xmlns:a16="http://schemas.microsoft.com/office/drawing/2014/main" id="{CC9322C1-0E76-7C4B-980A-79144110177C}"/>
                  </a:ext>
                </a:extLst>
              </p:cNvPr>
              <p:cNvSpPr/>
              <p:nvPr/>
            </p:nvSpPr>
            <p:spPr>
              <a:xfrm>
                <a:off x="3347864" y="5805264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7" name="Cubo 196">
                <a:extLst>
                  <a:ext uri="{FF2B5EF4-FFF2-40B4-BE49-F238E27FC236}">
                    <a16:creationId xmlns:a16="http://schemas.microsoft.com/office/drawing/2014/main" id="{FFB241C4-105C-2349-B24F-6EB9AFA6C96B}"/>
                  </a:ext>
                </a:extLst>
              </p:cNvPr>
              <p:cNvSpPr/>
              <p:nvPr/>
            </p:nvSpPr>
            <p:spPr>
              <a:xfrm>
                <a:off x="3491880" y="5805264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8" name="Cubo 197">
                <a:extLst>
                  <a:ext uri="{FF2B5EF4-FFF2-40B4-BE49-F238E27FC236}">
                    <a16:creationId xmlns:a16="http://schemas.microsoft.com/office/drawing/2014/main" id="{7A40E1AA-A7B6-C74D-B159-0CA75AC6B003}"/>
                  </a:ext>
                </a:extLst>
              </p:cNvPr>
              <p:cNvSpPr/>
              <p:nvPr/>
            </p:nvSpPr>
            <p:spPr>
              <a:xfrm>
                <a:off x="3347864" y="5661248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87" name="Marcador de texto 1">
              <a:extLst>
                <a:ext uri="{FF2B5EF4-FFF2-40B4-BE49-F238E27FC236}">
                  <a16:creationId xmlns:a16="http://schemas.microsoft.com/office/drawing/2014/main" id="{2044787E-9F21-4140-B20F-F824E989BF19}"/>
                </a:ext>
              </a:extLst>
            </p:cNvPr>
            <p:cNvSpPr txBox="1">
              <a:spLocks/>
            </p:cNvSpPr>
            <p:nvPr/>
          </p:nvSpPr>
          <p:spPr>
            <a:xfrm>
              <a:off x="3761054" y="3955390"/>
              <a:ext cx="510441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Data</a:t>
              </a:r>
            </a:p>
          </p:txBody>
        </p:sp>
        <p:grpSp>
          <p:nvGrpSpPr>
            <p:cNvPr id="188" name="Agrupar 1322">
              <a:extLst>
                <a:ext uri="{FF2B5EF4-FFF2-40B4-BE49-F238E27FC236}">
                  <a16:creationId xmlns:a16="http://schemas.microsoft.com/office/drawing/2014/main" id="{04CD94FA-01F1-114A-9DAF-8D92DD258AC6}"/>
                </a:ext>
              </a:extLst>
            </p:cNvPr>
            <p:cNvGrpSpPr/>
            <p:nvPr/>
          </p:nvGrpSpPr>
          <p:grpSpPr>
            <a:xfrm>
              <a:off x="5320985" y="4047118"/>
              <a:ext cx="354491" cy="240928"/>
              <a:chOff x="1507159" y="4973899"/>
              <a:chExt cx="1287143" cy="576064"/>
            </a:xfrm>
          </p:grpSpPr>
          <p:sp>
            <p:nvSpPr>
              <p:cNvPr id="190" name="Rectángulo 189">
                <a:extLst>
                  <a:ext uri="{FF2B5EF4-FFF2-40B4-BE49-F238E27FC236}">
                    <a16:creationId xmlns:a16="http://schemas.microsoft.com/office/drawing/2014/main" id="{A8774E6E-AF73-3B4F-A4B0-AF738F852396}"/>
                  </a:ext>
                </a:extLst>
              </p:cNvPr>
              <p:cNvSpPr/>
              <p:nvPr/>
            </p:nvSpPr>
            <p:spPr>
              <a:xfrm>
                <a:off x="1507159" y="4973899"/>
                <a:ext cx="495055" cy="176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E40B096C-4D0C-104C-953F-05F47182A144}"/>
                  </a:ext>
                </a:extLst>
              </p:cNvPr>
              <p:cNvCxnSpPr>
                <a:stCxn id="190" idx="3"/>
              </p:cNvCxnSpPr>
              <p:nvPr/>
            </p:nvCxnSpPr>
            <p:spPr>
              <a:xfrm>
                <a:off x="2002214" y="5062272"/>
                <a:ext cx="297033" cy="0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ombo 191">
                <a:extLst>
                  <a:ext uri="{FF2B5EF4-FFF2-40B4-BE49-F238E27FC236}">
                    <a16:creationId xmlns:a16="http://schemas.microsoft.com/office/drawing/2014/main" id="{45F07A43-E2BA-5148-ACB8-538747421579}"/>
                  </a:ext>
                </a:extLst>
              </p:cNvPr>
              <p:cNvSpPr/>
              <p:nvPr/>
            </p:nvSpPr>
            <p:spPr>
              <a:xfrm rot="5400000">
                <a:off x="2019909" y="4995139"/>
                <a:ext cx="88373" cy="123764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3" name="Rectángulo 192">
                <a:extLst>
                  <a:ext uri="{FF2B5EF4-FFF2-40B4-BE49-F238E27FC236}">
                    <a16:creationId xmlns:a16="http://schemas.microsoft.com/office/drawing/2014/main" id="{246A1A7F-3470-AB4C-95D7-580BA8BE026E}"/>
                  </a:ext>
                </a:extLst>
              </p:cNvPr>
              <p:cNvSpPr/>
              <p:nvPr/>
            </p:nvSpPr>
            <p:spPr>
              <a:xfrm>
                <a:off x="2299247" y="5373216"/>
                <a:ext cx="495055" cy="176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CE89D954-0FBE-8545-8864-074508ABCEE0}"/>
                  </a:ext>
                </a:extLst>
              </p:cNvPr>
              <p:cNvCxnSpPr>
                <a:stCxn id="193" idx="0"/>
                <a:endCxn id="195" idx="2"/>
              </p:cNvCxnSpPr>
              <p:nvPr/>
            </p:nvCxnSpPr>
            <p:spPr>
              <a:xfrm flipV="1">
                <a:off x="2546775" y="5150646"/>
                <a:ext cx="0" cy="222570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ángulo 194">
                <a:extLst>
                  <a:ext uri="{FF2B5EF4-FFF2-40B4-BE49-F238E27FC236}">
                    <a16:creationId xmlns:a16="http://schemas.microsoft.com/office/drawing/2014/main" id="{DF31321A-ECD7-D74A-8096-6D63F620F54A}"/>
                  </a:ext>
                </a:extLst>
              </p:cNvPr>
              <p:cNvSpPr/>
              <p:nvPr/>
            </p:nvSpPr>
            <p:spPr>
              <a:xfrm>
                <a:off x="2299247" y="4973899"/>
                <a:ext cx="495055" cy="176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900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89" name="Marcador de texto 1">
              <a:extLst>
                <a:ext uri="{FF2B5EF4-FFF2-40B4-BE49-F238E27FC236}">
                  <a16:creationId xmlns:a16="http://schemas.microsoft.com/office/drawing/2014/main" id="{A2F9FCCB-3797-AD4B-B0BE-AC2411D78175}"/>
                </a:ext>
              </a:extLst>
            </p:cNvPr>
            <p:cNvSpPr txBox="1">
              <a:spLocks/>
            </p:cNvSpPr>
            <p:nvPr/>
          </p:nvSpPr>
          <p:spPr>
            <a:xfrm>
              <a:off x="5148066" y="4278795"/>
              <a:ext cx="627806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940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327" name="Marcador de texto 4">
            <a:extLst>
              <a:ext uri="{FF2B5EF4-FFF2-40B4-BE49-F238E27FC236}">
                <a16:creationId xmlns:a16="http://schemas.microsoft.com/office/drawing/2014/main" id="{9FC8FC30-90BD-8A4A-BDE6-7E092208FD70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336203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Ejecución Entrelazada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24871E2-E566-C643-971D-FE0504955C4B}"/>
              </a:ext>
            </a:extLst>
          </p:cNvPr>
          <p:cNvGrpSpPr/>
          <p:nvPr/>
        </p:nvGrpSpPr>
        <p:grpSpPr>
          <a:xfrm>
            <a:off x="478033" y="2538512"/>
            <a:ext cx="8142246" cy="788662"/>
            <a:chOff x="478033" y="2538512"/>
            <a:chExt cx="8142246" cy="788662"/>
          </a:xfrm>
        </p:grpSpPr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C15F1880-62D9-8E47-8527-4D6249F45D15}"/>
                </a:ext>
              </a:extLst>
            </p:cNvPr>
            <p:cNvSpPr/>
            <p:nvPr/>
          </p:nvSpPr>
          <p:spPr>
            <a:xfrm>
              <a:off x="1877960" y="3004550"/>
              <a:ext cx="6742319" cy="94492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43BB5C10-A8EF-F742-AAA6-E721015C3E5F}"/>
                </a:ext>
              </a:extLst>
            </p:cNvPr>
            <p:cNvGrpSpPr/>
            <p:nvPr/>
          </p:nvGrpSpPr>
          <p:grpSpPr>
            <a:xfrm>
              <a:off x="478033" y="2538512"/>
              <a:ext cx="1418516" cy="788662"/>
              <a:chOff x="478033" y="2538512"/>
              <a:chExt cx="1418516" cy="788662"/>
            </a:xfrm>
          </p:grpSpPr>
          <p:sp>
            <p:nvSpPr>
              <p:cNvPr id="145" name="Rectángulo 144">
                <a:extLst>
                  <a:ext uri="{FF2B5EF4-FFF2-40B4-BE49-F238E27FC236}">
                    <a16:creationId xmlns:a16="http://schemas.microsoft.com/office/drawing/2014/main" id="{079594E6-A206-CA40-83FC-B7D7E3D229DC}"/>
                  </a:ext>
                </a:extLst>
              </p:cNvPr>
              <p:cNvSpPr/>
              <p:nvPr/>
            </p:nvSpPr>
            <p:spPr>
              <a:xfrm>
                <a:off x="529803" y="2780928"/>
                <a:ext cx="1339942" cy="546246"/>
              </a:xfrm>
              <a:prstGeom prst="rect">
                <a:avLst/>
              </a:prstGeom>
              <a:solidFill>
                <a:schemeClr val="bg1"/>
              </a:solidFill>
              <a:ln w="9525" cmpd="sng">
                <a:solidFill>
                  <a:srgbClr val="404040"/>
                </a:solidFill>
                <a:prstDash val="dot"/>
                <a:headEnd type="none"/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6" name="Agrupar 1262">
                <a:extLst>
                  <a:ext uri="{FF2B5EF4-FFF2-40B4-BE49-F238E27FC236}">
                    <a16:creationId xmlns:a16="http://schemas.microsoft.com/office/drawing/2014/main" id="{9873A7E5-9352-2446-BADA-A5E71C0AFE69}"/>
                  </a:ext>
                </a:extLst>
              </p:cNvPr>
              <p:cNvGrpSpPr/>
              <p:nvPr/>
            </p:nvGrpSpPr>
            <p:grpSpPr>
              <a:xfrm rot="5400000" flipH="1">
                <a:off x="746392" y="2970787"/>
                <a:ext cx="252028" cy="288032"/>
                <a:chOff x="3347864" y="5661248"/>
                <a:chExt cx="288032" cy="288032"/>
              </a:xfrm>
            </p:grpSpPr>
            <p:sp>
              <p:nvSpPr>
                <p:cNvPr id="147" name="Cubo 146">
                  <a:extLst>
                    <a:ext uri="{FF2B5EF4-FFF2-40B4-BE49-F238E27FC236}">
                      <a16:creationId xmlns:a16="http://schemas.microsoft.com/office/drawing/2014/main" id="{E02F6272-4DD4-694A-8828-A9D9CCDCA08D}"/>
                    </a:ext>
                  </a:extLst>
                </p:cNvPr>
                <p:cNvSpPr/>
                <p:nvPr/>
              </p:nvSpPr>
              <p:spPr>
                <a:xfrm>
                  <a:off x="3347864" y="5805264"/>
                  <a:ext cx="144016" cy="144016"/>
                </a:xfrm>
                <a:prstGeom prst="cube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Cubo 147">
                  <a:extLst>
                    <a:ext uri="{FF2B5EF4-FFF2-40B4-BE49-F238E27FC236}">
                      <a16:creationId xmlns:a16="http://schemas.microsoft.com/office/drawing/2014/main" id="{7349D835-CF97-BD49-A455-FCA18ADF2115}"/>
                    </a:ext>
                  </a:extLst>
                </p:cNvPr>
                <p:cNvSpPr/>
                <p:nvPr/>
              </p:nvSpPr>
              <p:spPr>
                <a:xfrm>
                  <a:off x="3491880" y="5805264"/>
                  <a:ext cx="144016" cy="144016"/>
                </a:xfrm>
                <a:prstGeom prst="cube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Cubo 148">
                  <a:extLst>
                    <a:ext uri="{FF2B5EF4-FFF2-40B4-BE49-F238E27FC236}">
                      <a16:creationId xmlns:a16="http://schemas.microsoft.com/office/drawing/2014/main" id="{35D16D40-CAA2-8948-AD8A-F9A7C3230615}"/>
                    </a:ext>
                  </a:extLst>
                </p:cNvPr>
                <p:cNvSpPr/>
                <p:nvPr/>
              </p:nvSpPr>
              <p:spPr>
                <a:xfrm>
                  <a:off x="3347864" y="5661248"/>
                  <a:ext cx="144016" cy="144016"/>
                </a:xfrm>
                <a:prstGeom prst="cube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151" name="Marcador de texto 1">
                <a:extLst>
                  <a:ext uri="{FF2B5EF4-FFF2-40B4-BE49-F238E27FC236}">
                    <a16:creationId xmlns:a16="http://schemas.microsoft.com/office/drawing/2014/main" id="{F78A1A21-4148-2143-BBE9-333DF1BB4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426" y="2760509"/>
                <a:ext cx="510441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Data</a:t>
                </a:r>
              </a:p>
            </p:txBody>
          </p:sp>
          <p:grpSp>
            <p:nvGrpSpPr>
              <p:cNvPr id="232" name="Agrupar 1322">
                <a:extLst>
                  <a:ext uri="{FF2B5EF4-FFF2-40B4-BE49-F238E27FC236}">
                    <a16:creationId xmlns:a16="http://schemas.microsoft.com/office/drawing/2014/main" id="{736FB7ED-6A09-FB4C-BA50-B51717F34EB1}"/>
                  </a:ext>
                </a:extLst>
              </p:cNvPr>
              <p:cNvGrpSpPr/>
              <p:nvPr/>
            </p:nvGrpSpPr>
            <p:grpSpPr>
              <a:xfrm>
                <a:off x="1441662" y="2852237"/>
                <a:ext cx="354491" cy="240928"/>
                <a:chOff x="1507159" y="4973899"/>
                <a:chExt cx="1287143" cy="576064"/>
              </a:xfrm>
            </p:grpSpPr>
            <p:sp>
              <p:nvSpPr>
                <p:cNvPr id="233" name="Rectángulo 232">
                  <a:extLst>
                    <a:ext uri="{FF2B5EF4-FFF2-40B4-BE49-F238E27FC236}">
                      <a16:creationId xmlns:a16="http://schemas.microsoft.com/office/drawing/2014/main" id="{D35E6B0A-7F04-A04D-B11B-E2DE1DC165E1}"/>
                    </a:ext>
                  </a:extLst>
                </p:cNvPr>
                <p:cNvSpPr/>
                <p:nvPr/>
              </p:nvSpPr>
              <p:spPr>
                <a:xfrm>
                  <a:off x="1507159" y="4973899"/>
                  <a:ext cx="495055" cy="1767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900" dirty="0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234" name="Conector recto 233">
                  <a:extLst>
                    <a:ext uri="{FF2B5EF4-FFF2-40B4-BE49-F238E27FC236}">
                      <a16:creationId xmlns:a16="http://schemas.microsoft.com/office/drawing/2014/main" id="{A850A251-60CD-8449-912C-32FD393F6F95}"/>
                    </a:ext>
                  </a:extLst>
                </p:cNvPr>
                <p:cNvCxnSpPr>
                  <a:stCxn id="233" idx="3"/>
                </p:cNvCxnSpPr>
                <p:nvPr/>
              </p:nvCxnSpPr>
              <p:spPr>
                <a:xfrm>
                  <a:off x="2002214" y="5062272"/>
                  <a:ext cx="297033" cy="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Rombo 234">
                  <a:extLst>
                    <a:ext uri="{FF2B5EF4-FFF2-40B4-BE49-F238E27FC236}">
                      <a16:creationId xmlns:a16="http://schemas.microsoft.com/office/drawing/2014/main" id="{8AAFA343-53EF-5D4B-BCE2-B279E9D03733}"/>
                    </a:ext>
                  </a:extLst>
                </p:cNvPr>
                <p:cNvSpPr/>
                <p:nvPr/>
              </p:nvSpPr>
              <p:spPr>
                <a:xfrm rot="5400000">
                  <a:off x="2019909" y="4995139"/>
                  <a:ext cx="88373" cy="123764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6" name="Rectángulo 235">
                  <a:extLst>
                    <a:ext uri="{FF2B5EF4-FFF2-40B4-BE49-F238E27FC236}">
                      <a16:creationId xmlns:a16="http://schemas.microsoft.com/office/drawing/2014/main" id="{1317F900-7ADB-0C4F-AE24-3231627548A3}"/>
                    </a:ext>
                  </a:extLst>
                </p:cNvPr>
                <p:cNvSpPr/>
                <p:nvPr/>
              </p:nvSpPr>
              <p:spPr>
                <a:xfrm>
                  <a:off x="2299247" y="5373216"/>
                  <a:ext cx="495055" cy="1767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900" dirty="0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237" name="Conector recto 236">
                  <a:extLst>
                    <a:ext uri="{FF2B5EF4-FFF2-40B4-BE49-F238E27FC236}">
                      <a16:creationId xmlns:a16="http://schemas.microsoft.com/office/drawing/2014/main" id="{A8EAE648-C8AD-DC46-B152-FEAE29482827}"/>
                    </a:ext>
                  </a:extLst>
                </p:cNvPr>
                <p:cNvCxnSpPr>
                  <a:stCxn id="236" idx="0"/>
                  <a:endCxn id="238" idx="2"/>
                </p:cNvCxnSpPr>
                <p:nvPr/>
              </p:nvCxnSpPr>
              <p:spPr>
                <a:xfrm flipV="1">
                  <a:off x="2546775" y="5150646"/>
                  <a:ext cx="0" cy="22257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ángulo 237">
                  <a:extLst>
                    <a:ext uri="{FF2B5EF4-FFF2-40B4-BE49-F238E27FC236}">
                      <a16:creationId xmlns:a16="http://schemas.microsoft.com/office/drawing/2014/main" id="{233C0674-F88B-0E46-AF84-F98B5F169566}"/>
                    </a:ext>
                  </a:extLst>
                </p:cNvPr>
                <p:cNvSpPr/>
                <p:nvPr/>
              </p:nvSpPr>
              <p:spPr>
                <a:xfrm>
                  <a:off x="2299247" y="4973899"/>
                  <a:ext cx="495055" cy="1767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900" dirty="0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239" name="Marcador de texto 1">
                <a:extLst>
                  <a:ext uri="{FF2B5EF4-FFF2-40B4-BE49-F238E27FC236}">
                    <a16:creationId xmlns:a16="http://schemas.microsoft.com/office/drawing/2014/main" id="{6A5BE88B-D42E-5544-B61A-7BE002C22E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743" y="3083914"/>
                <a:ext cx="627806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Control</a:t>
                </a:r>
              </a:p>
            </p:txBody>
          </p:sp>
          <p:sp>
            <p:nvSpPr>
              <p:cNvPr id="183" name="Marcador de texto 1">
                <a:extLst>
                  <a:ext uri="{FF2B5EF4-FFF2-40B4-BE49-F238E27FC236}">
                    <a16:creationId xmlns:a16="http://schemas.microsoft.com/office/drawing/2014/main" id="{78B58B94-ECB3-F141-A399-4B177DD89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033" y="2538512"/>
                <a:ext cx="500713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/>
                <a:r>
                  <a:rPr lang="en-US" sz="1050" dirty="0"/>
                  <a:t>Client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3F9A340-E6EF-904D-B94E-936F10F0CD9E}"/>
              </a:ext>
            </a:extLst>
          </p:cNvPr>
          <p:cNvGrpSpPr/>
          <p:nvPr/>
        </p:nvGrpSpPr>
        <p:grpSpPr>
          <a:xfrm>
            <a:off x="768309" y="4033892"/>
            <a:ext cx="7851970" cy="308583"/>
            <a:chOff x="768309" y="4033892"/>
            <a:chExt cx="7851970" cy="308583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B6E359B-AD6B-564E-83E9-C358CEB14BE6}"/>
                </a:ext>
              </a:extLst>
            </p:cNvPr>
            <p:cNvGrpSpPr/>
            <p:nvPr/>
          </p:nvGrpSpPr>
          <p:grpSpPr>
            <a:xfrm>
              <a:off x="1599983" y="4033892"/>
              <a:ext cx="7020296" cy="308583"/>
              <a:chOff x="1599983" y="4033892"/>
              <a:chExt cx="7020296" cy="308583"/>
            </a:xfrm>
          </p:grpSpPr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F0C78A06-AEDB-874C-8322-DD222FD4AE56}"/>
                  </a:ext>
                </a:extLst>
              </p:cNvPr>
              <p:cNvSpPr/>
              <p:nvPr/>
            </p:nvSpPr>
            <p:spPr>
              <a:xfrm>
                <a:off x="1877960" y="4149107"/>
                <a:ext cx="6742319" cy="94492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3D67A95A-1008-304C-B1C4-1A42E58C0ACB}"/>
                  </a:ext>
                </a:extLst>
              </p:cNvPr>
              <p:cNvGrpSpPr/>
              <p:nvPr/>
            </p:nvGrpSpPr>
            <p:grpSpPr>
              <a:xfrm>
                <a:off x="1599983" y="4033892"/>
                <a:ext cx="307721" cy="308583"/>
                <a:chOff x="3768403" y="5225762"/>
                <a:chExt cx="588536" cy="494552"/>
              </a:xfrm>
            </p:grpSpPr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3451B4BE-7CF0-5C4D-AA1E-3CC32A9DCDF9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2" name="Cuerda 91">
                  <a:extLst>
                    <a:ext uri="{FF2B5EF4-FFF2-40B4-BE49-F238E27FC236}">
                      <a16:creationId xmlns:a16="http://schemas.microsoft.com/office/drawing/2014/main" id="{53DF8F7F-E286-E24F-8997-216A0A66DFDC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84" name="Marcador de texto 1">
              <a:extLst>
                <a:ext uri="{FF2B5EF4-FFF2-40B4-BE49-F238E27FC236}">
                  <a16:creationId xmlns:a16="http://schemas.microsoft.com/office/drawing/2014/main" id="{C7D31EBF-6F9D-F745-8276-3B0A8BA7D746}"/>
                </a:ext>
              </a:extLst>
            </p:cNvPr>
            <p:cNvSpPr txBox="1">
              <a:spLocks/>
            </p:cNvSpPr>
            <p:nvPr/>
          </p:nvSpPr>
          <p:spPr>
            <a:xfrm>
              <a:off x="768309" y="4077072"/>
              <a:ext cx="77468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Worker 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D572DA-D8B1-194F-96D1-B9C90C55348D}"/>
              </a:ext>
            </a:extLst>
          </p:cNvPr>
          <p:cNvGrpSpPr/>
          <p:nvPr/>
        </p:nvGrpSpPr>
        <p:grpSpPr>
          <a:xfrm>
            <a:off x="768309" y="4653136"/>
            <a:ext cx="7851970" cy="308583"/>
            <a:chOff x="768309" y="4653136"/>
            <a:chExt cx="7851970" cy="30858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4772B57E-F2C7-0E46-90DF-6C5ADCB23D01}"/>
                </a:ext>
              </a:extLst>
            </p:cNvPr>
            <p:cNvGrpSpPr/>
            <p:nvPr/>
          </p:nvGrpSpPr>
          <p:grpSpPr>
            <a:xfrm>
              <a:off x="1599983" y="4653136"/>
              <a:ext cx="7020296" cy="308583"/>
              <a:chOff x="1599983" y="4033892"/>
              <a:chExt cx="7020296" cy="308583"/>
            </a:xfrm>
          </p:grpSpPr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E469142A-A43C-F747-B04F-315856FC1C94}"/>
                  </a:ext>
                </a:extLst>
              </p:cNvPr>
              <p:cNvSpPr/>
              <p:nvPr/>
            </p:nvSpPr>
            <p:spPr>
              <a:xfrm>
                <a:off x="1877960" y="4149107"/>
                <a:ext cx="6742319" cy="94492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97" name="Grupo 96">
                <a:extLst>
                  <a:ext uri="{FF2B5EF4-FFF2-40B4-BE49-F238E27FC236}">
                    <a16:creationId xmlns:a16="http://schemas.microsoft.com/office/drawing/2014/main" id="{50EE5F8C-4708-3242-98DA-663B22682626}"/>
                  </a:ext>
                </a:extLst>
              </p:cNvPr>
              <p:cNvGrpSpPr/>
              <p:nvPr/>
            </p:nvGrpSpPr>
            <p:grpSpPr>
              <a:xfrm>
                <a:off x="1599983" y="4033892"/>
                <a:ext cx="307721" cy="308583"/>
                <a:chOff x="3768403" y="5225762"/>
                <a:chExt cx="588536" cy="494552"/>
              </a:xfrm>
            </p:grpSpPr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C54E5A5B-AC14-164F-A3AA-233D6D9F719D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erda 98">
                  <a:extLst>
                    <a:ext uri="{FF2B5EF4-FFF2-40B4-BE49-F238E27FC236}">
                      <a16:creationId xmlns:a16="http://schemas.microsoft.com/office/drawing/2014/main" id="{13E531A1-ED51-E844-9966-81A8A87BEA35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85" name="Marcador de texto 1">
              <a:extLst>
                <a:ext uri="{FF2B5EF4-FFF2-40B4-BE49-F238E27FC236}">
                  <a16:creationId xmlns:a16="http://schemas.microsoft.com/office/drawing/2014/main" id="{02783ECD-F76E-414B-B50C-1BCA30DAAB74}"/>
                </a:ext>
              </a:extLst>
            </p:cNvPr>
            <p:cNvSpPr txBox="1">
              <a:spLocks/>
            </p:cNvSpPr>
            <p:nvPr/>
          </p:nvSpPr>
          <p:spPr>
            <a:xfrm>
              <a:off x="768309" y="4737336"/>
              <a:ext cx="77468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Worker B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224AC7F-93FD-E640-B75F-4FAE3CC1F85A}"/>
              </a:ext>
            </a:extLst>
          </p:cNvPr>
          <p:cNvGrpSpPr/>
          <p:nvPr/>
        </p:nvGrpSpPr>
        <p:grpSpPr>
          <a:xfrm>
            <a:off x="768309" y="5352665"/>
            <a:ext cx="7851970" cy="308583"/>
            <a:chOff x="768309" y="5352665"/>
            <a:chExt cx="7851970" cy="308583"/>
          </a:xfrm>
        </p:grpSpPr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D1F64B9D-16C0-1B42-A556-AF9B1711F6F6}"/>
                </a:ext>
              </a:extLst>
            </p:cNvPr>
            <p:cNvGrpSpPr/>
            <p:nvPr/>
          </p:nvGrpSpPr>
          <p:grpSpPr>
            <a:xfrm>
              <a:off x="1599983" y="5352665"/>
              <a:ext cx="7020296" cy="308583"/>
              <a:chOff x="1599983" y="4033892"/>
              <a:chExt cx="7020296" cy="308583"/>
            </a:xfrm>
          </p:grpSpPr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E1F92644-E7A3-DA49-A82E-C0FCE9DB22A7}"/>
                  </a:ext>
                </a:extLst>
              </p:cNvPr>
              <p:cNvSpPr/>
              <p:nvPr/>
            </p:nvSpPr>
            <p:spPr>
              <a:xfrm>
                <a:off x="1877960" y="4149107"/>
                <a:ext cx="6742319" cy="94492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02" name="Grupo 101">
                <a:extLst>
                  <a:ext uri="{FF2B5EF4-FFF2-40B4-BE49-F238E27FC236}">
                    <a16:creationId xmlns:a16="http://schemas.microsoft.com/office/drawing/2014/main" id="{D0BA396D-EFF3-7949-A720-0A310FF65536}"/>
                  </a:ext>
                </a:extLst>
              </p:cNvPr>
              <p:cNvGrpSpPr/>
              <p:nvPr/>
            </p:nvGrpSpPr>
            <p:grpSpPr>
              <a:xfrm>
                <a:off x="1599983" y="4033892"/>
                <a:ext cx="307721" cy="308583"/>
                <a:chOff x="3768403" y="5225762"/>
                <a:chExt cx="588536" cy="494552"/>
              </a:xfrm>
            </p:grpSpPr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FF7A6473-769D-0144-841C-6917BC1377AA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" name="Cuerda 103">
                  <a:extLst>
                    <a:ext uri="{FF2B5EF4-FFF2-40B4-BE49-F238E27FC236}">
                      <a16:creationId xmlns:a16="http://schemas.microsoft.com/office/drawing/2014/main" id="{BB922D47-8CFA-5D40-8EFF-4721BC6F9DF2}"/>
                    </a:ext>
                  </a:extLst>
                </p:cNvPr>
                <p:cNvSpPr/>
                <p:nvPr/>
              </p:nvSpPr>
              <p:spPr>
                <a:xfrm>
                  <a:off x="3768403" y="5225762"/>
                  <a:ext cx="588536" cy="494552"/>
                </a:xfrm>
                <a:prstGeom prst="chord">
                  <a:avLst>
                    <a:gd name="adj1" fmla="val 11524433"/>
                    <a:gd name="adj2" fmla="val 20895034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86" name="Marcador de texto 1">
              <a:extLst>
                <a:ext uri="{FF2B5EF4-FFF2-40B4-BE49-F238E27FC236}">
                  <a16:creationId xmlns:a16="http://schemas.microsoft.com/office/drawing/2014/main" id="{C11D06DD-99AC-BE49-82DD-9B251E45F074}"/>
                </a:ext>
              </a:extLst>
            </p:cNvPr>
            <p:cNvSpPr txBox="1">
              <a:spLocks/>
            </p:cNvSpPr>
            <p:nvPr/>
          </p:nvSpPr>
          <p:spPr>
            <a:xfrm>
              <a:off x="768309" y="5397600"/>
              <a:ext cx="77468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n-US" sz="1050" dirty="0"/>
                <a:t>Worker C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0C0D75C-5C7C-7E43-A7E9-D2A674DC4F8B}"/>
              </a:ext>
            </a:extLst>
          </p:cNvPr>
          <p:cNvGrpSpPr/>
          <p:nvPr/>
        </p:nvGrpSpPr>
        <p:grpSpPr>
          <a:xfrm>
            <a:off x="1907704" y="3002363"/>
            <a:ext cx="6712575" cy="1206322"/>
            <a:chOff x="1907704" y="3002363"/>
            <a:chExt cx="6712575" cy="1206322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D31021D-BE7A-EA41-9A7E-0F67D08AB1F2}"/>
                </a:ext>
              </a:extLst>
            </p:cNvPr>
            <p:cNvGrpSpPr/>
            <p:nvPr/>
          </p:nvGrpSpPr>
          <p:grpSpPr>
            <a:xfrm>
              <a:off x="1907704" y="3019244"/>
              <a:ext cx="6712575" cy="1189441"/>
              <a:chOff x="1907704" y="3019244"/>
              <a:chExt cx="6712575" cy="1189441"/>
            </a:xfrm>
          </p:grpSpPr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7234966E-4FD1-7248-A1E8-188E8D66D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7704" y="4200376"/>
                <a:ext cx="576064" cy="0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48307317-F5EA-F64C-95FD-0E17FE5878FE}"/>
                  </a:ext>
                </a:extLst>
              </p:cNvPr>
              <p:cNvGrpSpPr/>
              <p:nvPr/>
            </p:nvGrpSpPr>
            <p:grpSpPr>
              <a:xfrm>
                <a:off x="2489864" y="3019244"/>
                <a:ext cx="1039975" cy="1168940"/>
                <a:chOff x="2489864" y="3019244"/>
                <a:chExt cx="1039975" cy="1168940"/>
              </a:xfrm>
            </p:grpSpPr>
            <p:cxnSp>
              <p:nvCxnSpPr>
                <p:cNvPr id="107" name="Conector recto 106">
                  <a:extLst>
                    <a:ext uri="{FF2B5EF4-FFF2-40B4-BE49-F238E27FC236}">
                      <a16:creationId xmlns:a16="http://schemas.microsoft.com/office/drawing/2014/main" id="{FD3F509E-347D-414E-B962-A1A807719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9864" y="3019244"/>
                  <a:ext cx="216024" cy="116894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ector recto 110">
                  <a:extLst>
                    <a:ext uri="{FF2B5EF4-FFF2-40B4-BE49-F238E27FC236}">
                      <a16:creationId xmlns:a16="http://schemas.microsoft.com/office/drawing/2014/main" id="{11B5DDF6-1B78-3041-8678-5773B6D63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13815" y="3039605"/>
                  <a:ext cx="216024" cy="1148578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recto 111">
                  <a:extLst>
                    <a:ext uri="{FF2B5EF4-FFF2-40B4-BE49-F238E27FC236}">
                      <a16:creationId xmlns:a16="http://schemas.microsoft.com/office/drawing/2014/main" id="{91C12FBC-827C-FD45-AD31-BD51B55E0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05888" y="3045932"/>
                  <a:ext cx="576064" cy="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DDD7BF48-0C64-0540-85AE-0AAF73C15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9839" y="4196353"/>
                <a:ext cx="1433073" cy="10131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917DB27E-6B90-004A-88B7-ACD6560AA303}"/>
                  </a:ext>
                </a:extLst>
              </p:cNvPr>
              <p:cNvGrpSpPr/>
              <p:nvPr/>
            </p:nvGrpSpPr>
            <p:grpSpPr>
              <a:xfrm>
                <a:off x="4962912" y="3039923"/>
                <a:ext cx="1039975" cy="1166562"/>
                <a:chOff x="2489864" y="3039605"/>
                <a:chExt cx="1039975" cy="1148579"/>
              </a:xfrm>
            </p:grpSpPr>
            <p:cxnSp>
              <p:nvCxnSpPr>
                <p:cNvPr id="144" name="Conector recto 143">
                  <a:extLst>
                    <a:ext uri="{FF2B5EF4-FFF2-40B4-BE49-F238E27FC236}">
                      <a16:creationId xmlns:a16="http://schemas.microsoft.com/office/drawing/2014/main" id="{8810AED9-A43B-A443-B2BA-7976D0547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9864" y="3045521"/>
                  <a:ext cx="216024" cy="1142663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cto 149">
                  <a:extLst>
                    <a:ext uri="{FF2B5EF4-FFF2-40B4-BE49-F238E27FC236}">
                      <a16:creationId xmlns:a16="http://schemas.microsoft.com/office/drawing/2014/main" id="{B16ACCDA-0C6F-714A-9E6E-642494CDB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13815" y="3039605"/>
                  <a:ext cx="216024" cy="1148578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ector recto 155">
                  <a:extLst>
                    <a:ext uri="{FF2B5EF4-FFF2-40B4-BE49-F238E27FC236}">
                      <a16:creationId xmlns:a16="http://schemas.microsoft.com/office/drawing/2014/main" id="{11E30841-7BD4-3C4F-828C-9AB58BC1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05888" y="3045932"/>
                  <a:ext cx="576064" cy="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D9E7E57F-861D-3241-BB7F-C8546BBC5A0B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H="1">
                <a:off x="6002497" y="4196353"/>
                <a:ext cx="2617782" cy="12332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9370CF4E-D38A-5C42-92DB-1CFD3536CDC0}"/>
                </a:ext>
              </a:extLst>
            </p:cNvPr>
            <p:cNvSpPr/>
            <p:nvPr/>
          </p:nvSpPr>
          <p:spPr>
            <a:xfrm>
              <a:off x="2683953" y="3002363"/>
              <a:ext cx="641964" cy="87521"/>
            </a:xfrm>
            <a:prstGeom prst="rect">
              <a:avLst/>
            </a:prstGeom>
            <a:solidFill>
              <a:srgbClr val="FFC000">
                <a:alpha val="3917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Rectángulo 188">
              <a:extLst>
                <a:ext uri="{FF2B5EF4-FFF2-40B4-BE49-F238E27FC236}">
                  <a16:creationId xmlns:a16="http://schemas.microsoft.com/office/drawing/2014/main" id="{147D7365-09AF-CC47-8EC1-C3AFF32F3D72}"/>
                </a:ext>
              </a:extLst>
            </p:cNvPr>
            <p:cNvSpPr/>
            <p:nvPr/>
          </p:nvSpPr>
          <p:spPr>
            <a:xfrm>
              <a:off x="5177070" y="3008460"/>
              <a:ext cx="605686" cy="81424"/>
            </a:xfrm>
            <a:prstGeom prst="rect">
              <a:avLst/>
            </a:prstGeom>
            <a:solidFill>
              <a:srgbClr val="FFC000">
                <a:alpha val="3917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9A2803C-451E-484A-AB3F-08E3F2CA5AA5}"/>
              </a:ext>
            </a:extLst>
          </p:cNvPr>
          <p:cNvGrpSpPr/>
          <p:nvPr/>
        </p:nvGrpSpPr>
        <p:grpSpPr>
          <a:xfrm>
            <a:off x="1914821" y="3008460"/>
            <a:ext cx="6705458" cy="2516911"/>
            <a:chOff x="1914821" y="3008460"/>
            <a:chExt cx="6705458" cy="2516911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1390853-5748-3040-BCA5-964ABDB71A5A}"/>
                </a:ext>
              </a:extLst>
            </p:cNvPr>
            <p:cNvGrpSpPr/>
            <p:nvPr/>
          </p:nvGrpSpPr>
          <p:grpSpPr>
            <a:xfrm>
              <a:off x="1914821" y="3049458"/>
              <a:ext cx="6705458" cy="2475913"/>
              <a:chOff x="1914821" y="3049458"/>
              <a:chExt cx="6705458" cy="2475913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699BED80-E7EF-2F4D-BAC9-97A736520762}"/>
                  </a:ext>
                </a:extLst>
              </p:cNvPr>
              <p:cNvGrpSpPr/>
              <p:nvPr/>
            </p:nvGrpSpPr>
            <p:grpSpPr>
              <a:xfrm>
                <a:off x="6196321" y="3049458"/>
                <a:ext cx="1039975" cy="2475913"/>
                <a:chOff x="2489864" y="3039605"/>
                <a:chExt cx="1039975" cy="1148579"/>
              </a:xfrm>
            </p:grpSpPr>
            <p:cxnSp>
              <p:nvCxnSpPr>
                <p:cNvPr id="128" name="Conector recto 127">
                  <a:extLst>
                    <a:ext uri="{FF2B5EF4-FFF2-40B4-BE49-F238E27FC236}">
                      <a16:creationId xmlns:a16="http://schemas.microsoft.com/office/drawing/2014/main" id="{F60D169F-7CCC-2B47-90F9-21B45F225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9864" y="3039605"/>
                  <a:ext cx="216024" cy="1148579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>
                  <a:extLst>
                    <a:ext uri="{FF2B5EF4-FFF2-40B4-BE49-F238E27FC236}">
                      <a16:creationId xmlns:a16="http://schemas.microsoft.com/office/drawing/2014/main" id="{231635B3-85CA-244D-A722-234291D29B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13815" y="3039605"/>
                  <a:ext cx="216024" cy="1148578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>
                  <a:extLst>
                    <a:ext uri="{FF2B5EF4-FFF2-40B4-BE49-F238E27FC236}">
                      <a16:creationId xmlns:a16="http://schemas.microsoft.com/office/drawing/2014/main" id="{00DC89BD-C8DB-5046-AA4C-9CB355784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05888" y="3040276"/>
                  <a:ext cx="576064" cy="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E78A3CAD-AC5F-F64C-9C20-E893290E4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4821" y="5525369"/>
                <a:ext cx="4281500" cy="0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66087FB5-9C3A-2B4E-849F-E8080ADC0085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H="1">
                <a:off x="7236296" y="5515126"/>
                <a:ext cx="1383983" cy="10243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Rectángulo 189">
              <a:extLst>
                <a:ext uri="{FF2B5EF4-FFF2-40B4-BE49-F238E27FC236}">
                  <a16:creationId xmlns:a16="http://schemas.microsoft.com/office/drawing/2014/main" id="{F9F18CC2-5FE4-DB43-ABDA-AB3949A1A93B}"/>
                </a:ext>
              </a:extLst>
            </p:cNvPr>
            <p:cNvSpPr/>
            <p:nvPr/>
          </p:nvSpPr>
          <p:spPr>
            <a:xfrm>
              <a:off x="6413923" y="3008460"/>
              <a:ext cx="605686" cy="81424"/>
            </a:xfrm>
            <a:prstGeom prst="rect">
              <a:avLst/>
            </a:prstGeom>
            <a:solidFill>
              <a:srgbClr val="FFC000">
                <a:alpha val="3917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08B3370-F7EE-F643-8023-CCB142317A25}"/>
              </a:ext>
            </a:extLst>
          </p:cNvPr>
          <p:cNvGrpSpPr/>
          <p:nvPr/>
        </p:nvGrpSpPr>
        <p:grpSpPr>
          <a:xfrm>
            <a:off x="1903276" y="3008460"/>
            <a:ext cx="6739593" cy="1830383"/>
            <a:chOff x="1903276" y="3008460"/>
            <a:chExt cx="6739593" cy="1830383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53DB44F-E862-4D45-B76C-7770A194D363}"/>
                </a:ext>
              </a:extLst>
            </p:cNvPr>
            <p:cNvGrpSpPr/>
            <p:nvPr/>
          </p:nvGrpSpPr>
          <p:grpSpPr>
            <a:xfrm>
              <a:off x="1903276" y="3039605"/>
              <a:ext cx="6739593" cy="1799238"/>
              <a:chOff x="1903276" y="3039605"/>
              <a:chExt cx="6739593" cy="1799238"/>
            </a:xfrm>
          </p:grpSpPr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51D363AE-7CE4-F44B-A3D0-EE4334682BD6}"/>
                  </a:ext>
                </a:extLst>
              </p:cNvPr>
              <p:cNvGrpSpPr/>
              <p:nvPr/>
            </p:nvGrpSpPr>
            <p:grpSpPr>
              <a:xfrm>
                <a:off x="3734156" y="3039605"/>
                <a:ext cx="1039975" cy="1788463"/>
                <a:chOff x="2489864" y="3039605"/>
                <a:chExt cx="1039975" cy="1148579"/>
              </a:xfrm>
            </p:grpSpPr>
            <p:cxnSp>
              <p:nvCxnSpPr>
                <p:cNvPr id="117" name="Conector recto 116">
                  <a:extLst>
                    <a:ext uri="{FF2B5EF4-FFF2-40B4-BE49-F238E27FC236}">
                      <a16:creationId xmlns:a16="http://schemas.microsoft.com/office/drawing/2014/main" id="{BE73184B-D116-C447-9DF0-B4A019FF8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9864" y="3039605"/>
                  <a:ext cx="216024" cy="1148579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recto 117">
                  <a:extLst>
                    <a:ext uri="{FF2B5EF4-FFF2-40B4-BE49-F238E27FC236}">
                      <a16:creationId xmlns:a16="http://schemas.microsoft.com/office/drawing/2014/main" id="{D4637FE4-3C4F-064B-81E1-7CB7CD72B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13815" y="3039605"/>
                  <a:ext cx="216024" cy="1148578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ector recto 118">
                  <a:extLst>
                    <a:ext uri="{FF2B5EF4-FFF2-40B4-BE49-F238E27FC236}">
                      <a16:creationId xmlns:a16="http://schemas.microsoft.com/office/drawing/2014/main" id="{FD665D52-AB65-DC4B-A1D7-8F5BCF30B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05888" y="3045932"/>
                  <a:ext cx="576064" cy="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08701EA5-5520-CC43-BFAE-FE0FA523B079}"/>
                  </a:ext>
                </a:extLst>
              </p:cNvPr>
              <p:cNvGrpSpPr/>
              <p:nvPr/>
            </p:nvGrpSpPr>
            <p:grpSpPr>
              <a:xfrm>
                <a:off x="7472292" y="3046349"/>
                <a:ext cx="1039975" cy="1788463"/>
                <a:chOff x="2489864" y="3039605"/>
                <a:chExt cx="1039975" cy="1148579"/>
              </a:xfrm>
            </p:grpSpPr>
            <p:cxnSp>
              <p:nvCxnSpPr>
                <p:cNvPr id="173" name="Conector recto 172">
                  <a:extLst>
                    <a:ext uri="{FF2B5EF4-FFF2-40B4-BE49-F238E27FC236}">
                      <a16:creationId xmlns:a16="http://schemas.microsoft.com/office/drawing/2014/main" id="{085EDDEE-EBA9-3548-B187-A65030CE5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9864" y="3039605"/>
                  <a:ext cx="216024" cy="1148579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ector recto 173">
                  <a:extLst>
                    <a:ext uri="{FF2B5EF4-FFF2-40B4-BE49-F238E27FC236}">
                      <a16:creationId xmlns:a16="http://schemas.microsoft.com/office/drawing/2014/main" id="{D8535081-8D3B-6344-A792-4E82C84C5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13815" y="3039605"/>
                  <a:ext cx="216024" cy="1148578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ector recto 174">
                  <a:extLst>
                    <a:ext uri="{FF2B5EF4-FFF2-40B4-BE49-F238E27FC236}">
                      <a16:creationId xmlns:a16="http://schemas.microsoft.com/office/drawing/2014/main" id="{8FB49262-C53A-7345-AADC-BD8D8EFB0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05888" y="3042017"/>
                  <a:ext cx="576064" cy="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7D7347D1-9FF0-4B47-A66C-8DEC5D2FF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3276" y="4824679"/>
                <a:ext cx="1835287" cy="10131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BC15ED95-A5C5-C04F-AC53-D28656D78E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74131" y="4829744"/>
                <a:ext cx="2698161" cy="6492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179">
                <a:extLst>
                  <a:ext uri="{FF2B5EF4-FFF2-40B4-BE49-F238E27FC236}">
                    <a16:creationId xmlns:a16="http://schemas.microsoft.com/office/drawing/2014/main" id="{5AF4D7A8-14C8-D743-B97C-481D7FBEC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2267" y="4838843"/>
                <a:ext cx="130602" cy="0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ángulo 187">
              <a:extLst>
                <a:ext uri="{FF2B5EF4-FFF2-40B4-BE49-F238E27FC236}">
                  <a16:creationId xmlns:a16="http://schemas.microsoft.com/office/drawing/2014/main" id="{9E0A4AD0-B7CD-7946-A9AF-0DC8CEFA3565}"/>
                </a:ext>
              </a:extLst>
            </p:cNvPr>
            <p:cNvSpPr/>
            <p:nvPr/>
          </p:nvSpPr>
          <p:spPr>
            <a:xfrm>
              <a:off x="3945527" y="3008460"/>
              <a:ext cx="605686" cy="81424"/>
            </a:xfrm>
            <a:prstGeom prst="rect">
              <a:avLst/>
            </a:prstGeom>
            <a:solidFill>
              <a:srgbClr val="FFC000">
                <a:alpha val="3917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Rectángulo 190">
              <a:extLst>
                <a:ext uri="{FF2B5EF4-FFF2-40B4-BE49-F238E27FC236}">
                  <a16:creationId xmlns:a16="http://schemas.microsoft.com/office/drawing/2014/main" id="{5BEA5C24-4B02-5E4C-8476-57E098EC1164}"/>
                </a:ext>
              </a:extLst>
            </p:cNvPr>
            <p:cNvSpPr/>
            <p:nvPr/>
          </p:nvSpPr>
          <p:spPr>
            <a:xfrm>
              <a:off x="7689409" y="3008460"/>
              <a:ext cx="605686" cy="81424"/>
            </a:xfrm>
            <a:prstGeom prst="rect">
              <a:avLst/>
            </a:prstGeom>
            <a:solidFill>
              <a:srgbClr val="FFC000">
                <a:alpha val="39176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2" name="Marcador de texto 4">
            <a:extLst>
              <a:ext uri="{FF2B5EF4-FFF2-40B4-BE49-F238E27FC236}">
                <a16:creationId xmlns:a16="http://schemas.microsoft.com/office/drawing/2014/main" id="{5B62F6A1-ADEC-C14F-BAAD-8AFBF0FB8D21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2448272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del Problema</a:t>
            </a:r>
          </a:p>
        </p:txBody>
      </p:sp>
    </p:spTree>
    <p:extLst>
      <p:ext uri="{BB962C8B-B14F-4D97-AF65-F5344CB8AC3E}">
        <p14:creationId xmlns:p14="http://schemas.microsoft.com/office/powerpoint/2010/main" val="23392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Descripción General</a:t>
            </a:r>
          </a:p>
        </p:txBody>
      </p:sp>
      <p:cxnSp>
        <p:nvCxnSpPr>
          <p:cNvPr id="53" name="Conector curvado 179">
            <a:extLst>
              <a:ext uri="{FF2B5EF4-FFF2-40B4-BE49-F238E27FC236}">
                <a16:creationId xmlns:a16="http://schemas.microsoft.com/office/drawing/2014/main" id="{748A896D-B853-6C44-9041-8A2C01DCCEBA}"/>
              </a:ext>
            </a:extLst>
          </p:cNvPr>
          <p:cNvCxnSpPr>
            <a:cxnSpLocks/>
            <a:stCxn id="191" idx="3"/>
            <a:endCxn id="186" idx="0"/>
          </p:cNvCxnSpPr>
          <p:nvPr/>
        </p:nvCxnSpPr>
        <p:spPr>
          <a:xfrm>
            <a:off x="2961102" y="3172014"/>
            <a:ext cx="1067767" cy="557299"/>
          </a:xfrm>
          <a:prstGeom prst="curvedConnector2">
            <a:avLst/>
          </a:prstGeom>
          <a:ln w="9525" cmpd="sng">
            <a:solidFill>
              <a:srgbClr val="404040"/>
            </a:solidFill>
            <a:prstDash val="dash"/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curvado 179">
            <a:extLst>
              <a:ext uri="{FF2B5EF4-FFF2-40B4-BE49-F238E27FC236}">
                <a16:creationId xmlns:a16="http://schemas.microsoft.com/office/drawing/2014/main" id="{CE9F3E8F-31A4-174F-AA53-0FF17199EA87}"/>
              </a:ext>
            </a:extLst>
          </p:cNvPr>
          <p:cNvCxnSpPr>
            <a:cxnSpLocks/>
          </p:cNvCxnSpPr>
          <p:nvPr/>
        </p:nvCxnSpPr>
        <p:spPr>
          <a:xfrm rot="10800000">
            <a:off x="5224318" y="4327383"/>
            <a:ext cx="1075875" cy="399566"/>
          </a:xfrm>
          <a:prstGeom prst="curvedConnector2">
            <a:avLst/>
          </a:prstGeom>
          <a:ln w="9525" cmpd="sng">
            <a:solidFill>
              <a:srgbClr val="404040"/>
            </a:solidFill>
            <a:prstDash val="dash"/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E8F911E-D528-754E-88D0-450704F63F32}"/>
              </a:ext>
            </a:extLst>
          </p:cNvPr>
          <p:cNvGrpSpPr/>
          <p:nvPr/>
        </p:nvGrpSpPr>
        <p:grpSpPr>
          <a:xfrm>
            <a:off x="3665355" y="3200943"/>
            <a:ext cx="1959723" cy="1451228"/>
            <a:chOff x="3665355" y="3200943"/>
            <a:chExt cx="1959723" cy="145122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6C15799-4838-5340-A769-D9F4E51A0FDE}"/>
                </a:ext>
              </a:extLst>
            </p:cNvPr>
            <p:cNvGrpSpPr/>
            <p:nvPr/>
          </p:nvGrpSpPr>
          <p:grpSpPr>
            <a:xfrm>
              <a:off x="3665355" y="3200943"/>
              <a:ext cx="1716223" cy="1451228"/>
              <a:chOff x="3665355" y="3200943"/>
              <a:chExt cx="1716223" cy="1451228"/>
            </a:xfrm>
          </p:grpSpPr>
          <p:sp>
            <p:nvSpPr>
              <p:cNvPr id="54" name="Marcador de texto 1">
                <a:extLst>
                  <a:ext uri="{FF2B5EF4-FFF2-40B4-BE49-F238E27FC236}">
                    <a16:creationId xmlns:a16="http://schemas.microsoft.com/office/drawing/2014/main" id="{2F89E7AA-677D-F244-938C-31322E4116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8721" y="3200943"/>
                <a:ext cx="1125997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1200" dirty="0"/>
                  <a:t>Shared Area</a:t>
                </a:r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D4475611-417A-904E-BB46-70D4F02CE52D}"/>
                  </a:ext>
                </a:extLst>
              </p:cNvPr>
              <p:cNvSpPr/>
              <p:nvPr/>
            </p:nvSpPr>
            <p:spPr>
              <a:xfrm>
                <a:off x="4081882" y="3424350"/>
                <a:ext cx="1125997" cy="1227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C3550CAE-B191-A946-B04E-0EB3945ADEBF}"/>
                  </a:ext>
                </a:extLst>
              </p:cNvPr>
              <p:cNvSpPr/>
              <p:nvPr/>
            </p:nvSpPr>
            <p:spPr>
              <a:xfrm>
                <a:off x="5067055" y="4238758"/>
                <a:ext cx="314523" cy="8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186" name="Rectángulo 185">
                <a:extLst>
                  <a:ext uri="{FF2B5EF4-FFF2-40B4-BE49-F238E27FC236}">
                    <a16:creationId xmlns:a16="http://schemas.microsoft.com/office/drawing/2014/main" id="{07DB8DED-24E0-8942-8A91-0443EF8377B8}"/>
                  </a:ext>
                </a:extLst>
              </p:cNvPr>
              <p:cNvSpPr/>
              <p:nvPr/>
            </p:nvSpPr>
            <p:spPr>
              <a:xfrm>
                <a:off x="3871607" y="3729313"/>
                <a:ext cx="314523" cy="8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187" name="Rectángulo 186">
                <a:extLst>
                  <a:ext uri="{FF2B5EF4-FFF2-40B4-BE49-F238E27FC236}">
                    <a16:creationId xmlns:a16="http://schemas.microsoft.com/office/drawing/2014/main" id="{10555F1C-3B56-B84A-BE30-6AA52E4E23DF}"/>
                  </a:ext>
                </a:extLst>
              </p:cNvPr>
              <p:cNvSpPr/>
              <p:nvPr/>
            </p:nvSpPr>
            <p:spPr>
              <a:xfrm>
                <a:off x="4283968" y="3783179"/>
                <a:ext cx="216024" cy="190177"/>
              </a:xfrm>
              <a:prstGeom prst="rect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88" name="Marcador de texto 1">
                <a:extLst>
                  <a:ext uri="{FF2B5EF4-FFF2-40B4-BE49-F238E27FC236}">
                    <a16:creationId xmlns:a16="http://schemas.microsoft.com/office/drawing/2014/main" id="{D1E48EE3-3A3F-CF42-8CFE-7A275F34F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6167" y="3557601"/>
                <a:ext cx="776734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Data Objects</a:t>
                </a:r>
              </a:p>
            </p:txBody>
          </p:sp>
          <p:sp>
            <p:nvSpPr>
              <p:cNvPr id="192" name="Rectángulo 191">
                <a:extLst>
                  <a:ext uri="{FF2B5EF4-FFF2-40B4-BE49-F238E27FC236}">
                    <a16:creationId xmlns:a16="http://schemas.microsoft.com/office/drawing/2014/main" id="{685749A0-0207-E54C-89A6-EF167CE778CF}"/>
                  </a:ext>
                </a:extLst>
              </p:cNvPr>
              <p:cNvSpPr/>
              <p:nvPr/>
            </p:nvSpPr>
            <p:spPr>
              <a:xfrm>
                <a:off x="4553004" y="3783179"/>
                <a:ext cx="451043" cy="190177"/>
              </a:xfrm>
              <a:prstGeom prst="rect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3" name="Rectángulo 192">
                <a:extLst>
                  <a:ext uri="{FF2B5EF4-FFF2-40B4-BE49-F238E27FC236}">
                    <a16:creationId xmlns:a16="http://schemas.microsoft.com/office/drawing/2014/main" id="{B05F9690-7D88-8742-BF89-7720FE986439}"/>
                  </a:ext>
                </a:extLst>
              </p:cNvPr>
              <p:cNvSpPr/>
              <p:nvPr/>
            </p:nvSpPr>
            <p:spPr>
              <a:xfrm>
                <a:off x="4292342" y="4034008"/>
                <a:ext cx="711705" cy="190177"/>
              </a:xfrm>
              <a:prstGeom prst="rect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4" name="Marcador de texto 1">
                <a:extLst>
                  <a:ext uri="{FF2B5EF4-FFF2-40B4-BE49-F238E27FC236}">
                    <a16:creationId xmlns:a16="http://schemas.microsoft.com/office/drawing/2014/main" id="{3285C45F-F3EB-EA47-84D0-4AA55A00E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5355" y="3810783"/>
                <a:ext cx="413366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read</a:t>
                </a:r>
              </a:p>
            </p:txBody>
          </p:sp>
        </p:grpSp>
        <p:sp>
          <p:nvSpPr>
            <p:cNvPr id="195" name="Marcador de texto 1">
              <a:extLst>
                <a:ext uri="{FF2B5EF4-FFF2-40B4-BE49-F238E27FC236}">
                  <a16:creationId xmlns:a16="http://schemas.microsoft.com/office/drawing/2014/main" id="{CB9AC177-3776-9F48-A887-1A344AE27A57}"/>
                </a:ext>
              </a:extLst>
            </p:cNvPr>
            <p:cNvSpPr txBox="1">
              <a:spLocks/>
            </p:cNvSpPr>
            <p:nvPr/>
          </p:nvSpPr>
          <p:spPr>
            <a:xfrm>
              <a:off x="5129540" y="3982010"/>
              <a:ext cx="495538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write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3FA7CF1-2A83-F443-BB4E-7C35377A27D4}"/>
              </a:ext>
            </a:extLst>
          </p:cNvPr>
          <p:cNvGrpSpPr/>
          <p:nvPr/>
        </p:nvGrpSpPr>
        <p:grpSpPr>
          <a:xfrm>
            <a:off x="1991511" y="2238120"/>
            <a:ext cx="4956753" cy="227890"/>
            <a:chOff x="1991511" y="2238120"/>
            <a:chExt cx="4956753" cy="227890"/>
          </a:xfrm>
        </p:grpSpPr>
        <p:sp>
          <p:nvSpPr>
            <p:cNvPr id="32" name="Abrir corchete 31">
              <a:extLst>
                <a:ext uri="{FF2B5EF4-FFF2-40B4-BE49-F238E27FC236}">
                  <a16:creationId xmlns:a16="http://schemas.microsoft.com/office/drawing/2014/main" id="{6E87B74D-8D3A-6D47-A72E-6035227AD867}"/>
                </a:ext>
              </a:extLst>
            </p:cNvPr>
            <p:cNvSpPr/>
            <p:nvPr/>
          </p:nvSpPr>
          <p:spPr>
            <a:xfrm rot="5400000">
              <a:off x="4423764" y="-58491"/>
              <a:ext cx="92248" cy="495675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Marcador de texto 1">
              <a:extLst>
                <a:ext uri="{FF2B5EF4-FFF2-40B4-BE49-F238E27FC236}">
                  <a16:creationId xmlns:a16="http://schemas.microsoft.com/office/drawing/2014/main" id="{FA9306DC-0763-2B4E-8A47-831F27965F4F}"/>
                </a:ext>
              </a:extLst>
            </p:cNvPr>
            <p:cNvSpPr txBox="1">
              <a:spLocks/>
            </p:cNvSpPr>
            <p:nvPr/>
          </p:nvSpPr>
          <p:spPr>
            <a:xfrm>
              <a:off x="3580316" y="2238120"/>
              <a:ext cx="1983285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100" dirty="0"/>
                <a:t>Competición &amp; Cooperación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349F9FB-3766-CA4F-9D0B-3E3F5E936C72}"/>
              </a:ext>
            </a:extLst>
          </p:cNvPr>
          <p:cNvGrpSpPr/>
          <p:nvPr/>
        </p:nvGrpSpPr>
        <p:grpSpPr>
          <a:xfrm>
            <a:off x="4118808" y="4703363"/>
            <a:ext cx="1101264" cy="423152"/>
            <a:chOff x="4118808" y="4703363"/>
            <a:chExt cx="1101264" cy="423152"/>
          </a:xfrm>
        </p:grpSpPr>
        <p:sp>
          <p:nvSpPr>
            <p:cNvPr id="253" name="Marcador de texto 1">
              <a:extLst>
                <a:ext uri="{FF2B5EF4-FFF2-40B4-BE49-F238E27FC236}">
                  <a16:creationId xmlns:a16="http://schemas.microsoft.com/office/drawing/2014/main" id="{B06895AB-2621-3C4E-A606-904750B79555}"/>
                </a:ext>
              </a:extLst>
            </p:cNvPr>
            <p:cNvSpPr txBox="1">
              <a:spLocks/>
            </p:cNvSpPr>
            <p:nvPr/>
          </p:nvSpPr>
          <p:spPr>
            <a:xfrm>
              <a:off x="4118808" y="4910491"/>
              <a:ext cx="1101264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Número ·Tipo Estructura </a:t>
              </a:r>
            </a:p>
            <a:p>
              <a:pPr marL="0" indent="0" algn="ctr"/>
              <a:endParaRPr lang="es-ES" sz="900" dirty="0"/>
            </a:p>
          </p:txBody>
        </p:sp>
        <p:cxnSp>
          <p:nvCxnSpPr>
            <p:cNvPr id="254" name="Conector recto 253">
              <a:extLst>
                <a:ext uri="{FF2B5EF4-FFF2-40B4-BE49-F238E27FC236}">
                  <a16:creationId xmlns:a16="http://schemas.microsoft.com/office/drawing/2014/main" id="{C0E93201-68C4-5A4A-994C-D68207328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6353" y="4703363"/>
              <a:ext cx="0" cy="222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Marcador de texto 4">
            <a:extLst>
              <a:ext uri="{FF2B5EF4-FFF2-40B4-BE49-F238E27FC236}">
                <a16:creationId xmlns:a16="http://schemas.microsoft.com/office/drawing/2014/main" id="{89A97C5A-E611-ED43-A9E8-D417BA849DC9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235998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del Problema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A357B01-0E72-E744-9A0A-67910DC93687}"/>
              </a:ext>
            </a:extLst>
          </p:cNvPr>
          <p:cNvGrpSpPr/>
          <p:nvPr/>
        </p:nvGrpSpPr>
        <p:grpSpPr>
          <a:xfrm>
            <a:off x="2184368" y="2506702"/>
            <a:ext cx="867939" cy="820730"/>
            <a:chOff x="2184368" y="2506702"/>
            <a:chExt cx="867939" cy="820730"/>
          </a:xfrm>
        </p:grpSpPr>
        <p:sp>
          <p:nvSpPr>
            <p:cNvPr id="191" name="Rectángulo 190">
              <a:extLst>
                <a:ext uri="{FF2B5EF4-FFF2-40B4-BE49-F238E27FC236}">
                  <a16:creationId xmlns:a16="http://schemas.microsoft.com/office/drawing/2014/main" id="{DB03D38F-5A57-7D48-B1E8-111351BE8A31}"/>
                </a:ext>
              </a:extLst>
            </p:cNvPr>
            <p:cNvSpPr/>
            <p:nvPr/>
          </p:nvSpPr>
          <p:spPr>
            <a:xfrm>
              <a:off x="2184368" y="3016595"/>
              <a:ext cx="776734" cy="3108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99" name="Marcador de texto 1">
              <a:extLst>
                <a:ext uri="{FF2B5EF4-FFF2-40B4-BE49-F238E27FC236}">
                  <a16:creationId xmlns:a16="http://schemas.microsoft.com/office/drawing/2014/main" id="{02399F9C-B581-6343-AE10-EA25022A24CC}"/>
                </a:ext>
              </a:extLst>
            </p:cNvPr>
            <p:cNvSpPr txBox="1">
              <a:spLocks/>
            </p:cNvSpPr>
            <p:nvPr/>
          </p:nvSpPr>
          <p:spPr>
            <a:xfrm>
              <a:off x="2332227" y="2506702"/>
              <a:ext cx="7200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200" i="1" dirty="0"/>
                <a:t>Reader</a:t>
              </a:r>
            </a:p>
          </p:txBody>
        </p:sp>
        <p:grpSp>
          <p:nvGrpSpPr>
            <p:cNvPr id="305" name="Grupo 304">
              <a:extLst>
                <a:ext uri="{FF2B5EF4-FFF2-40B4-BE49-F238E27FC236}">
                  <a16:creationId xmlns:a16="http://schemas.microsoft.com/office/drawing/2014/main" id="{D179CF26-9B13-0847-B0FA-CC40D2C9F7A7}"/>
                </a:ext>
              </a:extLst>
            </p:cNvPr>
            <p:cNvGrpSpPr/>
            <p:nvPr/>
          </p:nvGrpSpPr>
          <p:grpSpPr>
            <a:xfrm>
              <a:off x="2651563" y="3002857"/>
              <a:ext cx="307722" cy="315151"/>
              <a:chOff x="1864952" y="2501573"/>
              <a:chExt cx="307722" cy="315151"/>
            </a:xfrm>
          </p:grpSpPr>
          <p:cxnSp>
            <p:nvCxnSpPr>
              <p:cNvPr id="236" name="Conector curvado 179">
                <a:extLst>
                  <a:ext uri="{FF2B5EF4-FFF2-40B4-BE49-F238E27FC236}">
                    <a16:creationId xmlns:a16="http://schemas.microsoft.com/office/drawing/2014/main" id="{9E6739BD-22DE-4C4A-872F-B3C82B1CDCEB}"/>
                  </a:ext>
                </a:extLst>
              </p:cNvPr>
              <p:cNvCxnSpPr>
                <a:cxnSpLocks/>
                <a:stCxn id="298" idx="2"/>
                <a:endCxn id="298" idx="0"/>
              </p:cNvCxnSpPr>
              <p:nvPr/>
            </p:nvCxnSpPr>
            <p:spPr>
              <a:xfrm rot="10800000" flipH="1">
                <a:off x="1864952" y="2501573"/>
                <a:ext cx="153861" cy="154292"/>
              </a:xfrm>
              <a:prstGeom prst="curvedConnector4">
                <a:avLst>
                  <a:gd name="adj1" fmla="val -148576"/>
                  <a:gd name="adj2" fmla="val 248161"/>
                </a:avLst>
              </a:prstGeom>
              <a:ln w="9525" cmpd="sng">
                <a:solidFill>
                  <a:srgbClr val="404040"/>
                </a:solidFill>
                <a:prstDash val="solid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F552C9DF-5AF0-D845-B243-6826EC06B8A2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4" name="Cuerda 303">
                <a:extLst>
                  <a:ext uri="{FF2B5EF4-FFF2-40B4-BE49-F238E27FC236}">
                    <a16:creationId xmlns:a16="http://schemas.microsoft.com/office/drawing/2014/main" id="{0DD1D801-8D18-054E-A09A-E266D675AEBD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D9BECB2-0E8F-A84A-924D-8A24C3CF095C}"/>
              </a:ext>
            </a:extLst>
          </p:cNvPr>
          <p:cNvGrpSpPr/>
          <p:nvPr/>
        </p:nvGrpSpPr>
        <p:grpSpPr>
          <a:xfrm>
            <a:off x="6307831" y="4075164"/>
            <a:ext cx="763766" cy="817657"/>
            <a:chOff x="6307831" y="4075164"/>
            <a:chExt cx="763766" cy="817657"/>
          </a:xfrm>
        </p:grpSpPr>
        <p:grpSp>
          <p:nvGrpSpPr>
            <p:cNvPr id="306" name="Grupo 305">
              <a:extLst>
                <a:ext uri="{FF2B5EF4-FFF2-40B4-BE49-F238E27FC236}">
                  <a16:creationId xmlns:a16="http://schemas.microsoft.com/office/drawing/2014/main" id="{D704E1D9-DAFB-7E4C-8E33-008E0BDC6351}"/>
                </a:ext>
              </a:extLst>
            </p:cNvPr>
            <p:cNvGrpSpPr/>
            <p:nvPr/>
          </p:nvGrpSpPr>
          <p:grpSpPr>
            <a:xfrm flipH="1">
              <a:off x="6307831" y="4577670"/>
              <a:ext cx="307722" cy="315151"/>
              <a:chOff x="1864952" y="2501573"/>
              <a:chExt cx="307722" cy="315151"/>
            </a:xfrm>
          </p:grpSpPr>
          <p:cxnSp>
            <p:nvCxnSpPr>
              <p:cNvPr id="307" name="Conector curvado 179">
                <a:extLst>
                  <a:ext uri="{FF2B5EF4-FFF2-40B4-BE49-F238E27FC236}">
                    <a16:creationId xmlns:a16="http://schemas.microsoft.com/office/drawing/2014/main" id="{B51D9FD1-5307-4D4B-A89F-7D7F3B2BE572}"/>
                  </a:ext>
                </a:extLst>
              </p:cNvPr>
              <p:cNvCxnSpPr>
                <a:cxnSpLocks/>
                <a:stCxn id="308" idx="2"/>
                <a:endCxn id="308" idx="0"/>
              </p:cNvCxnSpPr>
              <p:nvPr/>
            </p:nvCxnSpPr>
            <p:spPr>
              <a:xfrm rot="10800000" flipH="1">
                <a:off x="1864952" y="2501573"/>
                <a:ext cx="153861" cy="154292"/>
              </a:xfrm>
              <a:prstGeom prst="curvedConnector4">
                <a:avLst>
                  <a:gd name="adj1" fmla="val -148576"/>
                  <a:gd name="adj2" fmla="val 248161"/>
                </a:avLst>
              </a:prstGeom>
              <a:ln w="9525" cmpd="sng">
                <a:solidFill>
                  <a:srgbClr val="404040"/>
                </a:solidFill>
                <a:prstDash val="solid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Elipse 307">
                <a:extLst>
                  <a:ext uri="{FF2B5EF4-FFF2-40B4-BE49-F238E27FC236}">
                    <a16:creationId xmlns:a16="http://schemas.microsoft.com/office/drawing/2014/main" id="{1D1122E0-7301-4C40-9CCE-9E30E9A9982B}"/>
                  </a:ext>
                </a:extLst>
              </p:cNvPr>
              <p:cNvSpPr/>
              <p:nvPr/>
            </p:nvSpPr>
            <p:spPr>
              <a:xfrm>
                <a:off x="1864953" y="2501573"/>
                <a:ext cx="307721" cy="30858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9" name="Cuerda 308">
                <a:extLst>
                  <a:ext uri="{FF2B5EF4-FFF2-40B4-BE49-F238E27FC236}">
                    <a16:creationId xmlns:a16="http://schemas.microsoft.com/office/drawing/2014/main" id="{CEE16E6A-97A1-9C47-B04F-569F4287E325}"/>
                  </a:ext>
                </a:extLst>
              </p:cNvPr>
              <p:cNvSpPr/>
              <p:nvPr/>
            </p:nvSpPr>
            <p:spPr>
              <a:xfrm>
                <a:off x="1864953" y="2508141"/>
                <a:ext cx="307721" cy="308583"/>
              </a:xfrm>
              <a:prstGeom prst="chord">
                <a:avLst>
                  <a:gd name="adj1" fmla="val 11524433"/>
                  <a:gd name="adj2" fmla="val 2089503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10" name="Marcador de texto 1">
              <a:extLst>
                <a:ext uri="{FF2B5EF4-FFF2-40B4-BE49-F238E27FC236}">
                  <a16:creationId xmlns:a16="http://schemas.microsoft.com/office/drawing/2014/main" id="{478B7EE2-6763-9542-BAFA-9545FAC169D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351517" y="4075164"/>
              <a:ext cx="7200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200" i="1" dirty="0"/>
                <a:t>Writer</a:t>
              </a:r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757C7405-5483-9C41-9407-861B69D1926B}"/>
              </a:ext>
            </a:extLst>
          </p:cNvPr>
          <p:cNvGrpSpPr/>
          <p:nvPr/>
        </p:nvGrpSpPr>
        <p:grpSpPr>
          <a:xfrm>
            <a:off x="2131356" y="3268968"/>
            <a:ext cx="720080" cy="765040"/>
            <a:chOff x="2159733" y="2830781"/>
            <a:chExt cx="720080" cy="765040"/>
          </a:xfrm>
          <a:solidFill>
            <a:schemeClr val="bg1"/>
          </a:solidFill>
        </p:grpSpPr>
        <p:grpSp>
          <p:nvGrpSpPr>
            <p:cNvPr id="271" name="Agrupar 194">
              <a:extLst>
                <a:ext uri="{FF2B5EF4-FFF2-40B4-BE49-F238E27FC236}">
                  <a16:creationId xmlns:a16="http://schemas.microsoft.com/office/drawing/2014/main" id="{2BD4E1D3-E893-3A46-99A8-ECBFB217E57B}"/>
                </a:ext>
              </a:extLst>
            </p:cNvPr>
            <p:cNvGrpSpPr/>
            <p:nvPr/>
          </p:nvGrpSpPr>
          <p:grpSpPr>
            <a:xfrm>
              <a:off x="2245589" y="2830781"/>
              <a:ext cx="548369" cy="548369"/>
              <a:chOff x="3635896" y="3212976"/>
              <a:chExt cx="792088" cy="792088"/>
            </a:xfrm>
            <a:grpFill/>
          </p:grpSpPr>
          <p:sp>
            <p:nvSpPr>
              <p:cNvPr id="273" name="Elipse 272">
                <a:extLst>
                  <a:ext uri="{FF2B5EF4-FFF2-40B4-BE49-F238E27FC236}">
                    <a16:creationId xmlns:a16="http://schemas.microsoft.com/office/drawing/2014/main" id="{739DE7CC-F3CB-5B41-9164-D0045B6633C2}"/>
                  </a:ext>
                </a:extLst>
              </p:cNvPr>
              <p:cNvSpPr/>
              <p:nvPr/>
            </p:nvSpPr>
            <p:spPr>
              <a:xfrm>
                <a:off x="3923928" y="3212976"/>
                <a:ext cx="216024" cy="216024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74" name="Elipse 273">
                <a:extLst>
                  <a:ext uri="{FF2B5EF4-FFF2-40B4-BE49-F238E27FC236}">
                    <a16:creationId xmlns:a16="http://schemas.microsoft.com/office/drawing/2014/main" id="{EB92910C-2837-C443-8E7F-2DAA6AA27345}"/>
                  </a:ext>
                </a:extLst>
              </p:cNvPr>
              <p:cNvSpPr/>
              <p:nvPr/>
            </p:nvSpPr>
            <p:spPr>
              <a:xfrm>
                <a:off x="3771909" y="3501008"/>
                <a:ext cx="216024" cy="216024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75" name="Elipse 274">
                <a:extLst>
                  <a:ext uri="{FF2B5EF4-FFF2-40B4-BE49-F238E27FC236}">
                    <a16:creationId xmlns:a16="http://schemas.microsoft.com/office/drawing/2014/main" id="{440C5CB9-89A5-3245-A996-98E2DAA29F49}"/>
                  </a:ext>
                </a:extLst>
              </p:cNvPr>
              <p:cNvSpPr/>
              <p:nvPr/>
            </p:nvSpPr>
            <p:spPr>
              <a:xfrm>
                <a:off x="4059941" y="3501008"/>
                <a:ext cx="216024" cy="216024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76" name="Elipse 275">
                <a:extLst>
                  <a:ext uri="{FF2B5EF4-FFF2-40B4-BE49-F238E27FC236}">
                    <a16:creationId xmlns:a16="http://schemas.microsoft.com/office/drawing/2014/main" id="{E6028055-78D1-1741-AF51-C49A4F3A7327}"/>
                  </a:ext>
                </a:extLst>
              </p:cNvPr>
              <p:cNvSpPr/>
              <p:nvPr/>
            </p:nvSpPr>
            <p:spPr>
              <a:xfrm>
                <a:off x="3923928" y="3789040"/>
                <a:ext cx="216024" cy="216024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5FAB0D6B-1838-7C43-B96E-0D82D3DB3EFA}"/>
                  </a:ext>
                </a:extLst>
              </p:cNvPr>
              <p:cNvSpPr/>
              <p:nvPr/>
            </p:nvSpPr>
            <p:spPr>
              <a:xfrm>
                <a:off x="4211960" y="3789040"/>
                <a:ext cx="216024" cy="216024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E344909-235B-C24E-96EF-AC3BCBDA3AC2}"/>
                  </a:ext>
                </a:extLst>
              </p:cNvPr>
              <p:cNvSpPr/>
              <p:nvPr/>
            </p:nvSpPr>
            <p:spPr>
              <a:xfrm>
                <a:off x="3635896" y="3789040"/>
                <a:ext cx="216024" cy="216024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72" name="Marcador de texto 1">
              <a:extLst>
                <a:ext uri="{FF2B5EF4-FFF2-40B4-BE49-F238E27FC236}">
                  <a16:creationId xmlns:a16="http://schemas.microsoft.com/office/drawing/2014/main" id="{0FE25BE1-6B5C-C74A-BC21-4F56752A7F0D}"/>
                </a:ext>
              </a:extLst>
            </p:cNvPr>
            <p:cNvSpPr txBox="1">
              <a:spLocks/>
            </p:cNvSpPr>
            <p:nvPr/>
          </p:nvSpPr>
          <p:spPr>
            <a:xfrm>
              <a:off x="2159733" y="3379797"/>
              <a:ext cx="720080" cy="216024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200" i="1" dirty="0"/>
                <a:t>Readers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B8746DBB-889F-4F41-A72E-BE6EC40B143D}"/>
              </a:ext>
            </a:extLst>
          </p:cNvPr>
          <p:cNvGrpSpPr/>
          <p:nvPr/>
        </p:nvGrpSpPr>
        <p:grpSpPr>
          <a:xfrm>
            <a:off x="6397931" y="4967150"/>
            <a:ext cx="720080" cy="765040"/>
            <a:chOff x="2159733" y="2830781"/>
            <a:chExt cx="720080" cy="765040"/>
          </a:xfrm>
        </p:grpSpPr>
        <p:grpSp>
          <p:nvGrpSpPr>
            <p:cNvPr id="280" name="Agrupar 194">
              <a:extLst>
                <a:ext uri="{FF2B5EF4-FFF2-40B4-BE49-F238E27FC236}">
                  <a16:creationId xmlns:a16="http://schemas.microsoft.com/office/drawing/2014/main" id="{97D3A121-BA59-6341-A998-37EDFE7F7307}"/>
                </a:ext>
              </a:extLst>
            </p:cNvPr>
            <p:cNvGrpSpPr/>
            <p:nvPr/>
          </p:nvGrpSpPr>
          <p:grpSpPr>
            <a:xfrm>
              <a:off x="2245589" y="2830781"/>
              <a:ext cx="548369" cy="548369"/>
              <a:chOff x="3635896" y="3212976"/>
              <a:chExt cx="792088" cy="792088"/>
            </a:xfrm>
          </p:grpSpPr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79ED1649-9467-274B-8D14-7C416E53CC2C}"/>
                  </a:ext>
                </a:extLst>
              </p:cNvPr>
              <p:cNvSpPr/>
              <p:nvPr/>
            </p:nvSpPr>
            <p:spPr>
              <a:xfrm>
                <a:off x="3923928" y="321297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B96736D2-901F-3142-AE36-262BB7843BC3}"/>
                  </a:ext>
                </a:extLst>
              </p:cNvPr>
              <p:cNvSpPr/>
              <p:nvPr/>
            </p:nvSpPr>
            <p:spPr>
              <a:xfrm>
                <a:off x="3771909" y="3501008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A72B9162-1BEA-B543-BF2E-23BB1FFAEC5B}"/>
                  </a:ext>
                </a:extLst>
              </p:cNvPr>
              <p:cNvSpPr/>
              <p:nvPr/>
            </p:nvSpPr>
            <p:spPr>
              <a:xfrm>
                <a:off x="4059941" y="3501008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5" name="Elipse 284">
                <a:extLst>
                  <a:ext uri="{FF2B5EF4-FFF2-40B4-BE49-F238E27FC236}">
                    <a16:creationId xmlns:a16="http://schemas.microsoft.com/office/drawing/2014/main" id="{08FAE78F-2C88-D146-A77E-1F3A8CECD6D5}"/>
                  </a:ext>
                </a:extLst>
              </p:cNvPr>
              <p:cNvSpPr/>
              <p:nvPr/>
            </p:nvSpPr>
            <p:spPr>
              <a:xfrm>
                <a:off x="3923928" y="378904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6" name="Elipse 285">
                <a:extLst>
                  <a:ext uri="{FF2B5EF4-FFF2-40B4-BE49-F238E27FC236}">
                    <a16:creationId xmlns:a16="http://schemas.microsoft.com/office/drawing/2014/main" id="{1A6E3CF9-77C9-1946-B95F-8D7097908EC4}"/>
                  </a:ext>
                </a:extLst>
              </p:cNvPr>
              <p:cNvSpPr/>
              <p:nvPr/>
            </p:nvSpPr>
            <p:spPr>
              <a:xfrm>
                <a:off x="4211960" y="378904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7" name="Elipse 286">
                <a:extLst>
                  <a:ext uri="{FF2B5EF4-FFF2-40B4-BE49-F238E27FC236}">
                    <a16:creationId xmlns:a16="http://schemas.microsoft.com/office/drawing/2014/main" id="{7C73C6FE-2F38-6C4C-B826-2C736D57F1E2}"/>
                  </a:ext>
                </a:extLst>
              </p:cNvPr>
              <p:cNvSpPr/>
              <p:nvPr/>
            </p:nvSpPr>
            <p:spPr>
              <a:xfrm>
                <a:off x="3635896" y="378904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81" name="Marcador de texto 1">
              <a:extLst>
                <a:ext uri="{FF2B5EF4-FFF2-40B4-BE49-F238E27FC236}">
                  <a16:creationId xmlns:a16="http://schemas.microsoft.com/office/drawing/2014/main" id="{9F0FDF4B-5253-F84D-9F02-CE9D54237540}"/>
                </a:ext>
              </a:extLst>
            </p:cNvPr>
            <p:cNvSpPr txBox="1">
              <a:spLocks/>
            </p:cNvSpPr>
            <p:nvPr/>
          </p:nvSpPr>
          <p:spPr>
            <a:xfrm>
              <a:off x="2159733" y="3379797"/>
              <a:ext cx="7200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i="1" dirty="0"/>
                <a:t>Writers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CADCA5-3DB8-7C4B-B2FA-D38E423545C6}"/>
              </a:ext>
            </a:extLst>
          </p:cNvPr>
          <p:cNvGrpSpPr/>
          <p:nvPr/>
        </p:nvGrpSpPr>
        <p:grpSpPr>
          <a:xfrm>
            <a:off x="1688830" y="2778677"/>
            <a:ext cx="5907506" cy="1946467"/>
            <a:chOff x="1688830" y="2778677"/>
            <a:chExt cx="5907506" cy="1946467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3D26D02-B459-E84C-813B-F3D554193CE7}"/>
                </a:ext>
              </a:extLst>
            </p:cNvPr>
            <p:cNvGrpSpPr/>
            <p:nvPr/>
          </p:nvGrpSpPr>
          <p:grpSpPr>
            <a:xfrm>
              <a:off x="1688830" y="2778677"/>
              <a:ext cx="652247" cy="216024"/>
              <a:chOff x="1688830" y="2778677"/>
              <a:chExt cx="652247" cy="216024"/>
            </a:xfrm>
          </p:grpSpPr>
          <p:sp>
            <p:nvSpPr>
              <p:cNvPr id="106" name="Marcador de texto 1">
                <a:extLst>
                  <a:ext uri="{FF2B5EF4-FFF2-40B4-BE49-F238E27FC236}">
                    <a16:creationId xmlns:a16="http://schemas.microsoft.com/office/drawing/2014/main" id="{91483DCA-F585-444A-9715-A9C7EBAF9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8830" y="2778677"/>
                <a:ext cx="495538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sleep</a:t>
                </a:r>
              </a:p>
            </p:txBody>
          </p: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8E7E407-432C-7946-B5AA-DBA9CB7C8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8826" y="2907474"/>
                <a:ext cx="2322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7E39A5B6-498E-294B-A1B0-A8EDC4563CA3}"/>
                </a:ext>
              </a:extLst>
            </p:cNvPr>
            <p:cNvGrpSpPr/>
            <p:nvPr/>
          </p:nvGrpSpPr>
          <p:grpSpPr>
            <a:xfrm>
              <a:off x="6916030" y="4509120"/>
              <a:ext cx="680306" cy="216024"/>
              <a:chOff x="6916030" y="4509120"/>
              <a:chExt cx="680306" cy="216024"/>
            </a:xfrm>
          </p:grpSpPr>
          <p:sp>
            <p:nvSpPr>
              <p:cNvPr id="107" name="Marcador de texto 1">
                <a:extLst>
                  <a:ext uri="{FF2B5EF4-FFF2-40B4-BE49-F238E27FC236}">
                    <a16:creationId xmlns:a16="http://schemas.microsoft.com/office/drawing/2014/main" id="{F9EB29B6-C889-1D43-BAED-D2FC993DB6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0798" y="4509120"/>
                <a:ext cx="495538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sleep</a:t>
                </a:r>
              </a:p>
            </p:txBody>
          </p: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E1870EF4-B621-B644-93BF-E6DE2127F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6030" y="4616814"/>
                <a:ext cx="2322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2DC8EF-AA0D-4541-A327-DDB1B115838A}"/>
              </a:ext>
            </a:extLst>
          </p:cNvPr>
          <p:cNvGrpSpPr/>
          <p:nvPr/>
        </p:nvGrpSpPr>
        <p:grpSpPr>
          <a:xfrm>
            <a:off x="1960150" y="4085968"/>
            <a:ext cx="5367839" cy="2141664"/>
            <a:chOff x="1960150" y="4085968"/>
            <a:chExt cx="5367839" cy="2141664"/>
          </a:xfrm>
        </p:grpSpPr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A3187D14-8D52-304F-A4D2-3D69DF106C4F}"/>
                </a:ext>
              </a:extLst>
            </p:cNvPr>
            <p:cNvGrpSpPr/>
            <p:nvPr/>
          </p:nvGrpSpPr>
          <p:grpSpPr>
            <a:xfrm>
              <a:off x="1960150" y="4085968"/>
              <a:ext cx="1101264" cy="423152"/>
              <a:chOff x="4118808" y="4703363"/>
              <a:chExt cx="1101264" cy="423152"/>
            </a:xfrm>
          </p:grpSpPr>
          <p:sp>
            <p:nvSpPr>
              <p:cNvPr id="115" name="Marcador de texto 1">
                <a:extLst>
                  <a:ext uri="{FF2B5EF4-FFF2-40B4-BE49-F238E27FC236}">
                    <a16:creationId xmlns:a16="http://schemas.microsoft.com/office/drawing/2014/main" id="{6FC6CA52-3313-DB45-A303-2763CABA1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8808" y="4910491"/>
                <a:ext cx="1101264" cy="216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Número ·Tipo Prioridad </a:t>
                </a:r>
              </a:p>
              <a:p>
                <a:pPr marL="0" indent="0" algn="ctr"/>
                <a:endParaRPr lang="es-ES" sz="900" dirty="0"/>
              </a:p>
            </p:txBody>
          </p: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297BFF3B-E8EC-D849-8634-D72F5DE81E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6353" y="4703363"/>
                <a:ext cx="0" cy="222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o 116">
              <a:extLst>
                <a:ext uri="{FF2B5EF4-FFF2-40B4-BE49-F238E27FC236}">
                  <a16:creationId xmlns:a16="http://schemas.microsoft.com/office/drawing/2014/main" id="{9EB2E732-C1D0-DB49-AE68-844A2F50EB06}"/>
                </a:ext>
              </a:extLst>
            </p:cNvPr>
            <p:cNvGrpSpPr/>
            <p:nvPr/>
          </p:nvGrpSpPr>
          <p:grpSpPr>
            <a:xfrm>
              <a:off x="6226725" y="5804480"/>
              <a:ext cx="1101264" cy="423152"/>
              <a:chOff x="4118808" y="4703363"/>
              <a:chExt cx="1101264" cy="423152"/>
            </a:xfrm>
          </p:grpSpPr>
          <p:sp>
            <p:nvSpPr>
              <p:cNvPr id="119" name="Marcador de texto 1">
                <a:extLst>
                  <a:ext uri="{FF2B5EF4-FFF2-40B4-BE49-F238E27FC236}">
                    <a16:creationId xmlns:a16="http://schemas.microsoft.com/office/drawing/2014/main" id="{C3C3C655-7DE0-0E41-89CD-0179E205F4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8808" y="4910491"/>
                <a:ext cx="1101264" cy="216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900" dirty="0"/>
                  <a:t>Número ·Tipo Prioridad </a:t>
                </a:r>
              </a:p>
              <a:p>
                <a:pPr marL="0" indent="0" algn="ctr"/>
                <a:endParaRPr lang="es-ES" sz="900" dirty="0"/>
              </a:p>
            </p:txBody>
          </p: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665724CE-D09B-9343-9DAE-457BE1743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6353" y="4703363"/>
                <a:ext cx="0" cy="222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17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149" name="Marcador de texto 4">
            <a:extLst>
              <a:ext uri="{FF2B5EF4-FFF2-40B4-BE49-F238E27FC236}">
                <a16:creationId xmlns:a16="http://schemas.microsoft.com/office/drawing/2014/main" id="{BFF93C47-B5A6-C943-AF89-C25A2908EE8A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Ejemplos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4ECCC9D-42C1-1E41-B107-C6872CDEB575}"/>
              </a:ext>
            </a:extLst>
          </p:cNvPr>
          <p:cNvGrpSpPr/>
          <p:nvPr/>
        </p:nvGrpSpPr>
        <p:grpSpPr>
          <a:xfrm>
            <a:off x="594829" y="3717032"/>
            <a:ext cx="2934748" cy="2356519"/>
            <a:chOff x="594829" y="3717032"/>
            <a:chExt cx="2934748" cy="2356519"/>
          </a:xfrm>
        </p:grpSpPr>
        <p:sp>
          <p:nvSpPr>
            <p:cNvPr id="158" name="Marcador de texto 1">
              <a:extLst>
                <a:ext uri="{FF2B5EF4-FFF2-40B4-BE49-F238E27FC236}">
                  <a16:creationId xmlns:a16="http://schemas.microsoft.com/office/drawing/2014/main" id="{656478B6-D20D-994F-B045-FF2B00E74A46}"/>
                </a:ext>
              </a:extLst>
            </p:cNvPr>
            <p:cNvSpPr txBox="1">
              <a:spLocks/>
            </p:cNvSpPr>
            <p:nvPr/>
          </p:nvSpPr>
          <p:spPr>
            <a:xfrm>
              <a:off x="594829" y="3717032"/>
              <a:ext cx="15085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</a:rPr>
                <a:t>Tienda en Linea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3B1F6375-6102-5946-9E47-5782505B061B}"/>
                </a:ext>
              </a:extLst>
            </p:cNvPr>
            <p:cNvSpPr/>
            <p:nvPr/>
          </p:nvSpPr>
          <p:spPr>
            <a:xfrm>
              <a:off x="2069807" y="4811555"/>
              <a:ext cx="1402553" cy="601985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FDF84F39-EB02-D14D-81E9-351096491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8" y="4949959"/>
              <a:ext cx="0" cy="697161"/>
            </a:xfrm>
            <a:prstGeom prst="line">
              <a:avLst/>
            </a:prstGeom>
            <a:ln w="952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F6997C85-B6D0-424D-B83B-C8F96A6D5F38}"/>
                </a:ext>
              </a:extLst>
            </p:cNvPr>
            <p:cNvSpPr/>
            <p:nvPr/>
          </p:nvSpPr>
          <p:spPr>
            <a:xfrm>
              <a:off x="1967776" y="4997584"/>
              <a:ext cx="172778" cy="74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D3528B44-BFC7-FE4C-AED0-AB059EC31428}"/>
                </a:ext>
              </a:extLst>
            </p:cNvPr>
            <p:cNvSpPr/>
            <p:nvPr/>
          </p:nvSpPr>
          <p:spPr>
            <a:xfrm>
              <a:off x="1971309" y="5574393"/>
              <a:ext cx="172778" cy="74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cxnSp>
          <p:nvCxnSpPr>
            <p:cNvPr id="164" name="Conector curvado 179">
              <a:extLst>
                <a:ext uri="{FF2B5EF4-FFF2-40B4-BE49-F238E27FC236}">
                  <a16:creationId xmlns:a16="http://schemas.microsoft.com/office/drawing/2014/main" id="{48447BAF-E168-4049-B68F-A0B4222E9F76}"/>
                </a:ext>
              </a:extLst>
            </p:cNvPr>
            <p:cNvCxnSpPr>
              <a:cxnSpLocks/>
              <a:stCxn id="167" idx="7"/>
              <a:endCxn id="162" idx="1"/>
            </p:cNvCxnSpPr>
            <p:nvPr/>
          </p:nvCxnSpPr>
          <p:spPr>
            <a:xfrm rot="5400000" flipH="1" flipV="1">
              <a:off x="1657942" y="4943206"/>
              <a:ext cx="218253" cy="401415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curvado 179">
              <a:extLst>
                <a:ext uri="{FF2B5EF4-FFF2-40B4-BE49-F238E27FC236}">
                  <a16:creationId xmlns:a16="http://schemas.microsoft.com/office/drawing/2014/main" id="{5B792AF1-72B1-5241-AF4A-E5CAD60E1DEE}"/>
                </a:ext>
              </a:extLst>
            </p:cNvPr>
            <p:cNvCxnSpPr>
              <a:cxnSpLocks/>
              <a:stCxn id="167" idx="5"/>
              <a:endCxn id="163" idx="1"/>
            </p:cNvCxnSpPr>
            <p:nvPr/>
          </p:nvCxnSpPr>
          <p:spPr>
            <a:xfrm rot="16200000" flipH="1">
              <a:off x="1634105" y="5274390"/>
              <a:ext cx="269461" cy="404948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ángulo 165">
              <a:extLst>
                <a:ext uri="{FF2B5EF4-FFF2-40B4-BE49-F238E27FC236}">
                  <a16:creationId xmlns:a16="http://schemas.microsoft.com/office/drawing/2014/main" id="{0D093738-E290-C847-BC9B-1651956F1545}"/>
                </a:ext>
              </a:extLst>
            </p:cNvPr>
            <p:cNvSpPr/>
            <p:nvPr/>
          </p:nvSpPr>
          <p:spPr>
            <a:xfrm>
              <a:off x="1479423" y="5123266"/>
              <a:ext cx="107309" cy="3616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45C0323E-8A69-B94C-887B-2E908AC70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5123" y="5234587"/>
              <a:ext cx="118608" cy="125999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8" name="Marcador de texto 1">
              <a:extLst>
                <a:ext uri="{FF2B5EF4-FFF2-40B4-BE49-F238E27FC236}">
                  <a16:creationId xmlns:a16="http://schemas.microsoft.com/office/drawing/2014/main" id="{738156B8-A123-CA45-9F84-E2E246BCE7AB}"/>
                </a:ext>
              </a:extLst>
            </p:cNvPr>
            <p:cNvSpPr txBox="1">
              <a:spLocks/>
            </p:cNvSpPr>
            <p:nvPr/>
          </p:nvSpPr>
          <p:spPr>
            <a:xfrm>
              <a:off x="1522503" y="4788352"/>
              <a:ext cx="6115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Producto</a:t>
              </a:r>
            </a:p>
          </p:txBody>
        </p:sp>
        <p:sp>
          <p:nvSpPr>
            <p:cNvPr id="169" name="Marcador de texto 1">
              <a:extLst>
                <a:ext uri="{FF2B5EF4-FFF2-40B4-BE49-F238E27FC236}">
                  <a16:creationId xmlns:a16="http://schemas.microsoft.com/office/drawing/2014/main" id="{EA108D4C-49F2-4841-8AC7-52B43D24D8EE}"/>
                </a:ext>
              </a:extLst>
            </p:cNvPr>
            <p:cNvSpPr txBox="1">
              <a:spLocks/>
            </p:cNvSpPr>
            <p:nvPr/>
          </p:nvSpPr>
          <p:spPr>
            <a:xfrm>
              <a:off x="1512194" y="5593255"/>
              <a:ext cx="6115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Comprar</a:t>
              </a:r>
            </a:p>
          </p:txBody>
        </p:sp>
        <p:cxnSp>
          <p:nvCxnSpPr>
            <p:cNvPr id="177" name="Conector curvado 179">
              <a:extLst>
                <a:ext uri="{FF2B5EF4-FFF2-40B4-BE49-F238E27FC236}">
                  <a16:creationId xmlns:a16="http://schemas.microsoft.com/office/drawing/2014/main" id="{C51DBD71-9E4F-4044-AD36-C91A6F8935FC}"/>
                </a:ext>
              </a:extLst>
            </p:cNvPr>
            <p:cNvCxnSpPr>
              <a:cxnSpLocks/>
              <a:endCxn id="181" idx="4"/>
            </p:cNvCxnSpPr>
            <p:nvPr/>
          </p:nvCxnSpPr>
          <p:spPr>
            <a:xfrm>
              <a:off x="1240112" y="4269960"/>
              <a:ext cx="298889" cy="311435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Agrupar 1181">
              <a:extLst>
                <a:ext uri="{FF2B5EF4-FFF2-40B4-BE49-F238E27FC236}">
                  <a16:creationId xmlns:a16="http://schemas.microsoft.com/office/drawing/2014/main" id="{760C45AD-2678-1C47-A2AE-9DE0937291D1}"/>
                </a:ext>
              </a:extLst>
            </p:cNvPr>
            <p:cNvGrpSpPr/>
            <p:nvPr/>
          </p:nvGrpSpPr>
          <p:grpSpPr>
            <a:xfrm>
              <a:off x="1435314" y="4581395"/>
              <a:ext cx="207373" cy="262631"/>
              <a:chOff x="5652120" y="2238732"/>
              <a:chExt cx="360040" cy="262631"/>
            </a:xfrm>
            <a:solidFill>
              <a:schemeClr val="bg1"/>
            </a:solidFill>
          </p:grpSpPr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610693F3-F14F-3E42-A1CF-163D7040984F}"/>
                  </a:ext>
                </a:extLst>
              </p:cNvPr>
              <p:cNvSpPr/>
              <p:nvPr/>
            </p:nvSpPr>
            <p:spPr>
              <a:xfrm>
                <a:off x="5652120" y="2276872"/>
                <a:ext cx="360040" cy="192021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753BDCF3-BEA6-3E46-AB2B-1E06E024EE27}"/>
                  </a:ext>
                </a:extLst>
              </p:cNvPr>
              <p:cNvSpPr/>
              <p:nvPr/>
            </p:nvSpPr>
            <p:spPr>
              <a:xfrm flipV="1">
                <a:off x="5652120" y="2429355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6462DF04-8C3B-9845-A2A6-534D8ABCBEEB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82" name="Marcador de texto 1">
              <a:extLst>
                <a:ext uri="{FF2B5EF4-FFF2-40B4-BE49-F238E27FC236}">
                  <a16:creationId xmlns:a16="http://schemas.microsoft.com/office/drawing/2014/main" id="{3EA264E6-8EED-7642-A4EE-AC066CA85E23}"/>
                </a:ext>
              </a:extLst>
            </p:cNvPr>
            <p:cNvSpPr txBox="1">
              <a:spLocks/>
            </p:cNvSpPr>
            <p:nvPr/>
          </p:nvSpPr>
          <p:spPr>
            <a:xfrm>
              <a:off x="751943" y="3991096"/>
              <a:ext cx="6115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Usuarios</a:t>
              </a:r>
            </a:p>
          </p:txBody>
        </p:sp>
        <p:cxnSp>
          <p:nvCxnSpPr>
            <p:cNvPr id="183" name="Conector curvado 179">
              <a:extLst>
                <a:ext uri="{FF2B5EF4-FFF2-40B4-BE49-F238E27FC236}">
                  <a16:creationId xmlns:a16="http://schemas.microsoft.com/office/drawing/2014/main" id="{1696A74C-0EBF-CD4F-8C6F-B18A6218B3E5}"/>
                </a:ext>
              </a:extLst>
            </p:cNvPr>
            <p:cNvCxnSpPr>
              <a:cxnSpLocks/>
              <a:stCxn id="166" idx="3"/>
              <a:endCxn id="185" idx="1"/>
            </p:cNvCxnSpPr>
            <p:nvPr/>
          </p:nvCxnSpPr>
          <p:spPr>
            <a:xfrm>
              <a:off x="1586732" y="5304078"/>
              <a:ext cx="381044" cy="3601"/>
            </a:xfrm>
            <a:prstGeom prst="straightConnector1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ángulo 184">
              <a:extLst>
                <a:ext uri="{FF2B5EF4-FFF2-40B4-BE49-F238E27FC236}">
                  <a16:creationId xmlns:a16="http://schemas.microsoft.com/office/drawing/2014/main" id="{E984AC7D-AF1B-3842-9F0F-38B3802EC71B}"/>
                </a:ext>
              </a:extLst>
            </p:cNvPr>
            <p:cNvSpPr/>
            <p:nvPr/>
          </p:nvSpPr>
          <p:spPr>
            <a:xfrm>
              <a:off x="1967776" y="5270477"/>
              <a:ext cx="172778" cy="74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88" name="Rectángulo 187">
              <a:extLst>
                <a:ext uri="{FF2B5EF4-FFF2-40B4-BE49-F238E27FC236}">
                  <a16:creationId xmlns:a16="http://schemas.microsoft.com/office/drawing/2014/main" id="{9017648F-0F13-E541-A051-0DE4EEA42B2E}"/>
                </a:ext>
              </a:extLst>
            </p:cNvPr>
            <p:cNvSpPr/>
            <p:nvPr/>
          </p:nvSpPr>
          <p:spPr>
            <a:xfrm>
              <a:off x="2066457" y="5471566"/>
              <a:ext cx="1402553" cy="601985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9" name="Marcador de texto 1">
              <a:extLst>
                <a:ext uri="{FF2B5EF4-FFF2-40B4-BE49-F238E27FC236}">
                  <a16:creationId xmlns:a16="http://schemas.microsoft.com/office/drawing/2014/main" id="{D36CCFA8-C29F-B943-9278-02190141421C}"/>
                </a:ext>
              </a:extLst>
            </p:cNvPr>
            <p:cNvSpPr txBox="1">
              <a:spLocks/>
            </p:cNvSpPr>
            <p:nvPr/>
          </p:nvSpPr>
          <p:spPr>
            <a:xfrm>
              <a:off x="1616965" y="5116678"/>
              <a:ext cx="403519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Talla</a:t>
              </a:r>
            </a:p>
          </p:txBody>
        </p:sp>
        <p:grpSp>
          <p:nvGrpSpPr>
            <p:cNvPr id="190" name="Agrupar 1258">
              <a:extLst>
                <a:ext uri="{FF2B5EF4-FFF2-40B4-BE49-F238E27FC236}">
                  <a16:creationId xmlns:a16="http://schemas.microsoft.com/office/drawing/2014/main" id="{B9ABDA43-FD16-D541-8D6E-5F9E0190DAE9}"/>
                </a:ext>
              </a:extLst>
            </p:cNvPr>
            <p:cNvGrpSpPr/>
            <p:nvPr/>
          </p:nvGrpSpPr>
          <p:grpSpPr>
            <a:xfrm flipH="1">
              <a:off x="3124493" y="5124383"/>
              <a:ext cx="265777" cy="214693"/>
              <a:chOff x="3347864" y="5661248"/>
              <a:chExt cx="288032" cy="288032"/>
            </a:xfrm>
          </p:grpSpPr>
          <p:sp>
            <p:nvSpPr>
              <p:cNvPr id="191" name="Cubo 190">
                <a:extLst>
                  <a:ext uri="{FF2B5EF4-FFF2-40B4-BE49-F238E27FC236}">
                    <a16:creationId xmlns:a16="http://schemas.microsoft.com/office/drawing/2014/main" id="{953BF172-CC73-1142-8500-CA58CF7196A8}"/>
                  </a:ext>
                </a:extLst>
              </p:cNvPr>
              <p:cNvSpPr/>
              <p:nvPr/>
            </p:nvSpPr>
            <p:spPr>
              <a:xfrm>
                <a:off x="3347864" y="5805264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2" name="Cubo 191">
                <a:extLst>
                  <a:ext uri="{FF2B5EF4-FFF2-40B4-BE49-F238E27FC236}">
                    <a16:creationId xmlns:a16="http://schemas.microsoft.com/office/drawing/2014/main" id="{3851BFD5-FAAA-724C-B89F-EA5ADCE927F2}"/>
                  </a:ext>
                </a:extLst>
              </p:cNvPr>
              <p:cNvSpPr/>
              <p:nvPr/>
            </p:nvSpPr>
            <p:spPr>
              <a:xfrm>
                <a:off x="3491880" y="5805264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3" name="Cubo 192">
                <a:extLst>
                  <a:ext uri="{FF2B5EF4-FFF2-40B4-BE49-F238E27FC236}">
                    <a16:creationId xmlns:a16="http://schemas.microsoft.com/office/drawing/2014/main" id="{28BFDE79-C222-E14E-8F5A-35FFFF6FE796}"/>
                  </a:ext>
                </a:extLst>
              </p:cNvPr>
              <p:cNvSpPr/>
              <p:nvPr/>
            </p:nvSpPr>
            <p:spPr>
              <a:xfrm>
                <a:off x="3347864" y="5661248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94" name="Marcador de texto 1">
              <a:extLst>
                <a:ext uri="{FF2B5EF4-FFF2-40B4-BE49-F238E27FC236}">
                  <a16:creationId xmlns:a16="http://schemas.microsoft.com/office/drawing/2014/main" id="{B2049CB2-634E-AB49-A4BE-D0127ABC9DED}"/>
                </a:ext>
              </a:extLst>
            </p:cNvPr>
            <p:cNvSpPr txBox="1">
              <a:spLocks/>
            </p:cNvSpPr>
            <p:nvPr/>
          </p:nvSpPr>
          <p:spPr>
            <a:xfrm>
              <a:off x="2918043" y="4913631"/>
              <a:ext cx="6115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Stock</a:t>
              </a:r>
            </a:p>
          </p:txBody>
        </p:sp>
        <p:grpSp>
          <p:nvGrpSpPr>
            <p:cNvPr id="195" name="Agrupar 1258">
              <a:extLst>
                <a:ext uri="{FF2B5EF4-FFF2-40B4-BE49-F238E27FC236}">
                  <a16:creationId xmlns:a16="http://schemas.microsoft.com/office/drawing/2014/main" id="{25F79445-04CC-FA45-9076-0E270309DD42}"/>
                </a:ext>
              </a:extLst>
            </p:cNvPr>
            <p:cNvGrpSpPr/>
            <p:nvPr/>
          </p:nvGrpSpPr>
          <p:grpSpPr>
            <a:xfrm rot="10800000" flipH="1">
              <a:off x="2225148" y="5809279"/>
              <a:ext cx="265777" cy="214693"/>
              <a:chOff x="3347864" y="5661248"/>
              <a:chExt cx="288032" cy="288032"/>
            </a:xfrm>
          </p:grpSpPr>
          <p:sp>
            <p:nvSpPr>
              <p:cNvPr id="196" name="Cubo 195">
                <a:extLst>
                  <a:ext uri="{FF2B5EF4-FFF2-40B4-BE49-F238E27FC236}">
                    <a16:creationId xmlns:a16="http://schemas.microsoft.com/office/drawing/2014/main" id="{E64C33BE-3AFA-104A-92EA-7A8884677526}"/>
                  </a:ext>
                </a:extLst>
              </p:cNvPr>
              <p:cNvSpPr/>
              <p:nvPr/>
            </p:nvSpPr>
            <p:spPr>
              <a:xfrm>
                <a:off x="3347864" y="5805264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7" name="Cubo 196">
                <a:extLst>
                  <a:ext uri="{FF2B5EF4-FFF2-40B4-BE49-F238E27FC236}">
                    <a16:creationId xmlns:a16="http://schemas.microsoft.com/office/drawing/2014/main" id="{710136AD-DD17-0E46-8B5C-9138BC0D482A}"/>
                  </a:ext>
                </a:extLst>
              </p:cNvPr>
              <p:cNvSpPr/>
              <p:nvPr/>
            </p:nvSpPr>
            <p:spPr>
              <a:xfrm>
                <a:off x="3491880" y="5805264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8" name="Cubo 197">
                <a:extLst>
                  <a:ext uri="{FF2B5EF4-FFF2-40B4-BE49-F238E27FC236}">
                    <a16:creationId xmlns:a16="http://schemas.microsoft.com/office/drawing/2014/main" id="{7AD65365-FB71-924A-A032-81A8B3700AFB}"/>
                  </a:ext>
                </a:extLst>
              </p:cNvPr>
              <p:cNvSpPr/>
              <p:nvPr/>
            </p:nvSpPr>
            <p:spPr>
              <a:xfrm>
                <a:off x="3347864" y="5661248"/>
                <a:ext cx="144016" cy="144016"/>
              </a:xfrm>
              <a:prstGeom prst="cub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99" name="Marcador de texto 1">
              <a:extLst>
                <a:ext uri="{FF2B5EF4-FFF2-40B4-BE49-F238E27FC236}">
                  <a16:creationId xmlns:a16="http://schemas.microsoft.com/office/drawing/2014/main" id="{56229E18-5DC9-6949-8253-66E709C66420}"/>
                </a:ext>
              </a:extLst>
            </p:cNvPr>
            <p:cNvSpPr txBox="1">
              <a:spLocks/>
            </p:cNvSpPr>
            <p:nvPr/>
          </p:nvSpPr>
          <p:spPr>
            <a:xfrm>
              <a:off x="2106711" y="5593255"/>
              <a:ext cx="834271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Pasarela Pago</a:t>
              </a: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B7AD2F36-6AA2-254B-B426-360E6C6E07E7}"/>
                </a:ext>
              </a:extLst>
            </p:cNvPr>
            <p:cNvGrpSpPr/>
            <p:nvPr/>
          </p:nvGrpSpPr>
          <p:grpSpPr>
            <a:xfrm>
              <a:off x="884627" y="4213376"/>
              <a:ext cx="355485" cy="125999"/>
              <a:chOff x="5022837" y="2149817"/>
              <a:chExt cx="355485" cy="125999"/>
            </a:xfrm>
          </p:grpSpPr>
          <p:grpSp>
            <p:nvGrpSpPr>
              <p:cNvPr id="220" name="Grupo 219">
                <a:extLst>
                  <a:ext uri="{FF2B5EF4-FFF2-40B4-BE49-F238E27FC236}">
                    <a16:creationId xmlns:a16="http://schemas.microsoft.com/office/drawing/2014/main" id="{C97D7138-255C-6A40-A5EC-9D37FE16A91A}"/>
                  </a:ext>
                </a:extLst>
              </p:cNvPr>
              <p:cNvGrpSpPr/>
              <p:nvPr/>
            </p:nvGrpSpPr>
            <p:grpSpPr>
              <a:xfrm>
                <a:off x="5022837" y="2149817"/>
                <a:ext cx="192201" cy="125999"/>
                <a:chOff x="5022837" y="2149817"/>
                <a:chExt cx="192201" cy="125999"/>
              </a:xfrm>
            </p:grpSpPr>
            <p:sp>
              <p:nvSpPr>
                <p:cNvPr id="224" name="Elipse 223">
                  <a:extLst>
                    <a:ext uri="{FF2B5EF4-FFF2-40B4-BE49-F238E27FC236}">
                      <a16:creationId xmlns:a16="http://schemas.microsoft.com/office/drawing/2014/main" id="{04F4F137-93B5-CE4F-BECC-C6932BA24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Elipse 224">
                  <a:extLst>
                    <a:ext uri="{FF2B5EF4-FFF2-40B4-BE49-F238E27FC236}">
                      <a16:creationId xmlns:a16="http://schemas.microsoft.com/office/drawing/2014/main" id="{823CA26E-77B3-CB49-8106-854B98406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96430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21" name="Grupo 220">
                <a:extLst>
                  <a:ext uri="{FF2B5EF4-FFF2-40B4-BE49-F238E27FC236}">
                    <a16:creationId xmlns:a16="http://schemas.microsoft.com/office/drawing/2014/main" id="{7AB25BFA-DF0D-EB42-978D-68FEC7FF1889}"/>
                  </a:ext>
                </a:extLst>
              </p:cNvPr>
              <p:cNvGrpSpPr/>
              <p:nvPr/>
            </p:nvGrpSpPr>
            <p:grpSpPr>
              <a:xfrm>
                <a:off x="5173929" y="2149817"/>
                <a:ext cx="204393" cy="125999"/>
                <a:chOff x="5022837" y="2149817"/>
                <a:chExt cx="204393" cy="125999"/>
              </a:xfrm>
            </p:grpSpPr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EA4C777F-2C57-4948-8178-668F8B0FC0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D97F1315-B544-2741-B322-934E57169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8622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164B34B-76D1-6C4C-99E9-1C22C77A9851}"/>
              </a:ext>
            </a:extLst>
          </p:cNvPr>
          <p:cNvGrpSpPr/>
          <p:nvPr/>
        </p:nvGrpSpPr>
        <p:grpSpPr>
          <a:xfrm>
            <a:off x="594829" y="2065292"/>
            <a:ext cx="2445594" cy="1074932"/>
            <a:chOff x="594829" y="2065292"/>
            <a:chExt cx="2445594" cy="1074932"/>
          </a:xfrm>
        </p:grpSpPr>
        <p:sp>
          <p:nvSpPr>
            <p:cNvPr id="156" name="Marcador de texto 1">
              <a:extLst>
                <a:ext uri="{FF2B5EF4-FFF2-40B4-BE49-F238E27FC236}">
                  <a16:creationId xmlns:a16="http://schemas.microsoft.com/office/drawing/2014/main" id="{F0F347C3-DCCD-F147-977D-DE16FD9C680A}"/>
                </a:ext>
              </a:extLst>
            </p:cNvPr>
            <p:cNvSpPr txBox="1">
              <a:spLocks/>
            </p:cNvSpPr>
            <p:nvPr/>
          </p:nvSpPr>
          <p:spPr>
            <a:xfrm>
              <a:off x="594829" y="2065292"/>
              <a:ext cx="15085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</a:rPr>
                <a:t>Control Ferroviario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DC705F0-6987-AD4B-A91A-BD4FDB6560B3}"/>
                </a:ext>
              </a:extLst>
            </p:cNvPr>
            <p:cNvGrpSpPr/>
            <p:nvPr/>
          </p:nvGrpSpPr>
          <p:grpSpPr>
            <a:xfrm>
              <a:off x="630968" y="2425729"/>
              <a:ext cx="2409455" cy="714495"/>
              <a:chOff x="1147254" y="2459867"/>
              <a:chExt cx="2409455" cy="714495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181148A3-EF07-394E-B344-7CD2BB991F4D}"/>
                  </a:ext>
                </a:extLst>
              </p:cNvPr>
              <p:cNvGrpSpPr/>
              <p:nvPr/>
            </p:nvGrpSpPr>
            <p:grpSpPr>
              <a:xfrm>
                <a:off x="1314465" y="2730935"/>
                <a:ext cx="2235346" cy="316011"/>
                <a:chOff x="884627" y="2334702"/>
                <a:chExt cx="2235346" cy="316011"/>
              </a:xfrm>
            </p:grpSpPr>
            <p:cxnSp>
              <p:nvCxnSpPr>
                <p:cNvPr id="358" name="Conector recto 357">
                  <a:extLst>
                    <a:ext uri="{FF2B5EF4-FFF2-40B4-BE49-F238E27FC236}">
                      <a16:creationId xmlns:a16="http://schemas.microsoft.com/office/drawing/2014/main" id="{4B866859-FF5A-CC43-BEC0-90B0EF309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1773" y="2493803"/>
                  <a:ext cx="570041" cy="0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3" name="Grupo 1042">
                  <a:extLst>
                    <a:ext uri="{FF2B5EF4-FFF2-40B4-BE49-F238E27FC236}">
                      <a16:creationId xmlns:a16="http://schemas.microsoft.com/office/drawing/2014/main" id="{02355C35-0F9A-4A4D-8851-791B12976A66}"/>
                    </a:ext>
                  </a:extLst>
                </p:cNvPr>
                <p:cNvGrpSpPr/>
                <p:nvPr/>
              </p:nvGrpSpPr>
              <p:grpSpPr>
                <a:xfrm>
                  <a:off x="884627" y="2334702"/>
                  <a:ext cx="827146" cy="316011"/>
                  <a:chOff x="884627" y="2334702"/>
                  <a:chExt cx="827146" cy="316011"/>
                </a:xfrm>
              </p:grpSpPr>
              <p:grpSp>
                <p:nvGrpSpPr>
                  <p:cNvPr id="1041" name="Grupo 1040">
                    <a:extLst>
                      <a:ext uri="{FF2B5EF4-FFF2-40B4-BE49-F238E27FC236}">
                        <a16:creationId xmlns:a16="http://schemas.microsoft.com/office/drawing/2014/main" id="{FB2D9B68-6294-544B-BFF7-4C96AECC84BA}"/>
                      </a:ext>
                    </a:extLst>
                  </p:cNvPr>
                  <p:cNvGrpSpPr/>
                  <p:nvPr/>
                </p:nvGrpSpPr>
                <p:grpSpPr>
                  <a:xfrm>
                    <a:off x="884627" y="2334702"/>
                    <a:ext cx="827146" cy="152400"/>
                    <a:chOff x="884627" y="2334702"/>
                    <a:chExt cx="827146" cy="152400"/>
                  </a:xfrm>
                </p:grpSpPr>
                <p:cxnSp>
                  <p:nvCxnSpPr>
                    <p:cNvPr id="354" name="Conector recto 353">
                      <a:extLst>
                        <a:ext uri="{FF2B5EF4-FFF2-40B4-BE49-F238E27FC236}">
                          <a16:creationId xmlns:a16="http://schemas.microsoft.com/office/drawing/2014/main" id="{F92F088C-907F-0A40-AC57-401D6B06E0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4627" y="2334702"/>
                      <a:ext cx="674746" cy="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Conector recto 355">
                      <a:extLst>
                        <a:ext uri="{FF2B5EF4-FFF2-40B4-BE49-F238E27FC236}">
                          <a16:creationId xmlns:a16="http://schemas.microsoft.com/office/drawing/2014/main" id="{2CF0C3D0-4356-3E4C-9AFF-742618C39E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59373" y="2334702"/>
                      <a:ext cx="152400" cy="15240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6" name="Grupo 365">
                    <a:extLst>
                      <a:ext uri="{FF2B5EF4-FFF2-40B4-BE49-F238E27FC236}">
                        <a16:creationId xmlns:a16="http://schemas.microsoft.com/office/drawing/2014/main" id="{D47FCA0F-C187-AE49-BBC9-C62B0B18123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884627" y="2498313"/>
                    <a:ext cx="827146" cy="152400"/>
                    <a:chOff x="884627" y="2334702"/>
                    <a:chExt cx="827146" cy="152400"/>
                  </a:xfrm>
                </p:grpSpPr>
                <p:cxnSp>
                  <p:nvCxnSpPr>
                    <p:cNvPr id="367" name="Conector recto 366">
                      <a:extLst>
                        <a:ext uri="{FF2B5EF4-FFF2-40B4-BE49-F238E27FC236}">
                          <a16:creationId xmlns:a16="http://schemas.microsoft.com/office/drawing/2014/main" id="{26649098-E12F-F04D-B301-C371BF66D2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4627" y="2334702"/>
                      <a:ext cx="674746" cy="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Conector recto 367">
                      <a:extLst>
                        <a:ext uri="{FF2B5EF4-FFF2-40B4-BE49-F238E27FC236}">
                          <a16:creationId xmlns:a16="http://schemas.microsoft.com/office/drawing/2014/main" id="{FCA31C01-4AE6-634C-9499-5B3EA556CE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59373" y="2334702"/>
                      <a:ext cx="152400" cy="15240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70" name="Grupo 369">
                  <a:extLst>
                    <a:ext uri="{FF2B5EF4-FFF2-40B4-BE49-F238E27FC236}">
                      <a16:creationId xmlns:a16="http://schemas.microsoft.com/office/drawing/2014/main" id="{D7C13093-FB21-AA49-9C2F-476989BC4E44}"/>
                    </a:ext>
                  </a:extLst>
                </p:cNvPr>
                <p:cNvGrpSpPr/>
                <p:nvPr/>
              </p:nvGrpSpPr>
              <p:grpSpPr>
                <a:xfrm rot="10800000">
                  <a:off x="2292827" y="2334702"/>
                  <a:ext cx="827146" cy="316011"/>
                  <a:chOff x="884627" y="2334702"/>
                  <a:chExt cx="827146" cy="316011"/>
                </a:xfrm>
              </p:grpSpPr>
              <p:grpSp>
                <p:nvGrpSpPr>
                  <p:cNvPr id="371" name="Grupo 370">
                    <a:extLst>
                      <a:ext uri="{FF2B5EF4-FFF2-40B4-BE49-F238E27FC236}">
                        <a16:creationId xmlns:a16="http://schemas.microsoft.com/office/drawing/2014/main" id="{31593283-5B46-BC46-92B8-564591F91D58}"/>
                      </a:ext>
                    </a:extLst>
                  </p:cNvPr>
                  <p:cNvGrpSpPr/>
                  <p:nvPr/>
                </p:nvGrpSpPr>
                <p:grpSpPr>
                  <a:xfrm>
                    <a:off x="884627" y="2334702"/>
                    <a:ext cx="827146" cy="152400"/>
                    <a:chOff x="884627" y="2334702"/>
                    <a:chExt cx="827146" cy="152400"/>
                  </a:xfrm>
                </p:grpSpPr>
                <p:cxnSp>
                  <p:nvCxnSpPr>
                    <p:cNvPr id="375" name="Conector recto 374">
                      <a:extLst>
                        <a:ext uri="{FF2B5EF4-FFF2-40B4-BE49-F238E27FC236}">
                          <a16:creationId xmlns:a16="http://schemas.microsoft.com/office/drawing/2014/main" id="{074F7A5E-E05F-E74B-BCBD-20511C1A3A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4627" y="2334702"/>
                      <a:ext cx="674746" cy="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6" name="Conector recto 375">
                      <a:extLst>
                        <a:ext uri="{FF2B5EF4-FFF2-40B4-BE49-F238E27FC236}">
                          <a16:creationId xmlns:a16="http://schemas.microsoft.com/office/drawing/2014/main" id="{7C8C141F-8350-0B4A-B9B8-22686FA1F6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59373" y="2334702"/>
                      <a:ext cx="152400" cy="15240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2" name="Grupo 371">
                    <a:extLst>
                      <a:ext uri="{FF2B5EF4-FFF2-40B4-BE49-F238E27FC236}">
                        <a16:creationId xmlns:a16="http://schemas.microsoft.com/office/drawing/2014/main" id="{374A8270-B275-694F-A5B0-2BBC9574C3B7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884627" y="2498313"/>
                    <a:ext cx="827146" cy="152400"/>
                    <a:chOff x="884627" y="2334702"/>
                    <a:chExt cx="827146" cy="152400"/>
                  </a:xfrm>
                </p:grpSpPr>
                <p:cxnSp>
                  <p:nvCxnSpPr>
                    <p:cNvPr id="373" name="Conector recto 372">
                      <a:extLst>
                        <a:ext uri="{FF2B5EF4-FFF2-40B4-BE49-F238E27FC236}">
                          <a16:creationId xmlns:a16="http://schemas.microsoft.com/office/drawing/2014/main" id="{3812AA1C-7F6C-C444-968D-CECE9DC9DC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4627" y="2334702"/>
                      <a:ext cx="674746" cy="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4" name="Conector recto 373">
                      <a:extLst>
                        <a:ext uri="{FF2B5EF4-FFF2-40B4-BE49-F238E27FC236}">
                          <a16:creationId xmlns:a16="http://schemas.microsoft.com/office/drawing/2014/main" id="{B4DCC48E-75B0-7648-B415-67A0FF3D39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59373" y="2334702"/>
                      <a:ext cx="152400" cy="15240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94" name="Marcador de texto 1">
                <a:extLst>
                  <a:ext uri="{FF2B5EF4-FFF2-40B4-BE49-F238E27FC236}">
                    <a16:creationId xmlns:a16="http://schemas.microsoft.com/office/drawing/2014/main" id="{2A0AF9FA-795A-FD45-8CE9-72CFFFF9F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254" y="2459867"/>
                <a:ext cx="611534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s-ES" sz="800" dirty="0"/>
                  <a:t>Trenes</a:t>
                </a:r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43DC6BC8-FA8C-0F4C-AF47-9A7D04F38745}"/>
                  </a:ext>
                </a:extLst>
              </p:cNvPr>
              <p:cNvSpPr/>
              <p:nvPr/>
            </p:nvSpPr>
            <p:spPr>
              <a:xfrm>
                <a:off x="2167143" y="2786555"/>
                <a:ext cx="496035" cy="192004"/>
              </a:xfrm>
              <a:prstGeom prst="rect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07" name="Elipse 406">
                <a:extLst>
                  <a:ext uri="{FF2B5EF4-FFF2-40B4-BE49-F238E27FC236}">
                    <a16:creationId xmlns:a16="http://schemas.microsoft.com/office/drawing/2014/main" id="{38830C17-410E-D846-B5D1-BEBFD4D6E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8101" y="2991222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10" name="Elipse 409">
                <a:extLst>
                  <a:ext uri="{FF2B5EF4-FFF2-40B4-BE49-F238E27FC236}">
                    <a16:creationId xmlns:a16="http://schemas.microsoft.com/office/drawing/2014/main" id="{2163C28A-AF33-B44F-BCEA-60E0EBDACE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5380" y="2991222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11" name="Elipse 410">
                <a:extLst>
                  <a:ext uri="{FF2B5EF4-FFF2-40B4-BE49-F238E27FC236}">
                    <a16:creationId xmlns:a16="http://schemas.microsoft.com/office/drawing/2014/main" id="{C692BC1E-BAA1-6549-A700-8A1EA34C7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7422" y="2991222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12" name="Elipse 411">
                <a:extLst>
                  <a:ext uri="{FF2B5EF4-FFF2-40B4-BE49-F238E27FC236}">
                    <a16:creationId xmlns:a16="http://schemas.microsoft.com/office/drawing/2014/main" id="{CFB1337F-82E4-B940-9FA7-550733FC8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8238" y="2673432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13" name="Elipse 412">
                <a:extLst>
                  <a:ext uri="{FF2B5EF4-FFF2-40B4-BE49-F238E27FC236}">
                    <a16:creationId xmlns:a16="http://schemas.microsoft.com/office/drawing/2014/main" id="{20D1A440-4001-1A47-AE19-7DCECBECF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73926" y="2669907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1" name="CuadroTexto 420">
                <a:extLst>
                  <a:ext uri="{FF2B5EF4-FFF2-40B4-BE49-F238E27FC236}">
                    <a16:creationId xmlns:a16="http://schemas.microsoft.com/office/drawing/2014/main" id="{9289E917-C63F-E941-88A5-DBB2C98A34EA}"/>
                  </a:ext>
                </a:extLst>
              </p:cNvPr>
              <p:cNvSpPr txBox="1"/>
              <p:nvPr/>
            </p:nvSpPr>
            <p:spPr>
              <a:xfrm>
                <a:off x="1761036" y="2596290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&gt;</a:t>
                </a:r>
              </a:p>
            </p:txBody>
          </p:sp>
          <p:sp>
            <p:nvSpPr>
              <p:cNvPr id="423" name="CuadroTexto 422">
                <a:extLst>
                  <a:ext uri="{FF2B5EF4-FFF2-40B4-BE49-F238E27FC236}">
                    <a16:creationId xmlns:a16="http://schemas.microsoft.com/office/drawing/2014/main" id="{660F9B14-5A69-1042-BC58-F09B6E0D30ED}"/>
                  </a:ext>
                </a:extLst>
              </p:cNvPr>
              <p:cNvSpPr txBox="1"/>
              <p:nvPr/>
            </p:nvSpPr>
            <p:spPr>
              <a:xfrm>
                <a:off x="2839488" y="2912752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&lt;</a:t>
                </a:r>
              </a:p>
            </p:txBody>
          </p:sp>
        </p:grp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251DD56-DF61-C64E-8D0C-09E98D661226}"/>
              </a:ext>
            </a:extLst>
          </p:cNvPr>
          <p:cNvGrpSpPr/>
          <p:nvPr/>
        </p:nvGrpSpPr>
        <p:grpSpPr>
          <a:xfrm>
            <a:off x="6516216" y="3717032"/>
            <a:ext cx="1872208" cy="2299647"/>
            <a:chOff x="6516216" y="3717032"/>
            <a:chExt cx="1872208" cy="2299647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4F93B249-5C56-3C4C-A8FC-761F15DC2981}"/>
                </a:ext>
              </a:extLst>
            </p:cNvPr>
            <p:cNvGrpSpPr/>
            <p:nvPr/>
          </p:nvGrpSpPr>
          <p:grpSpPr>
            <a:xfrm>
              <a:off x="6907114" y="4377037"/>
              <a:ext cx="358107" cy="1284198"/>
              <a:chOff x="5626091" y="4612806"/>
              <a:chExt cx="463583" cy="1284198"/>
            </a:xfrm>
          </p:grpSpPr>
          <p:cxnSp>
            <p:nvCxnSpPr>
              <p:cNvPr id="316" name="Conector curvado 179">
                <a:extLst>
                  <a:ext uri="{FF2B5EF4-FFF2-40B4-BE49-F238E27FC236}">
                    <a16:creationId xmlns:a16="http://schemas.microsoft.com/office/drawing/2014/main" id="{2CB91C27-6C86-924C-85BA-44FA37F1D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091" y="4612806"/>
                <a:ext cx="463583" cy="0"/>
              </a:xfrm>
              <a:prstGeom prst="straightConnector1">
                <a:avLst/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curvado 179">
                <a:extLst>
                  <a:ext uri="{FF2B5EF4-FFF2-40B4-BE49-F238E27FC236}">
                    <a16:creationId xmlns:a16="http://schemas.microsoft.com/office/drawing/2014/main" id="{67CF2370-E152-B341-A56D-E8C95C252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091" y="5253030"/>
                <a:ext cx="463583" cy="0"/>
              </a:xfrm>
              <a:prstGeom prst="straightConnector1">
                <a:avLst/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curvado 179">
                <a:extLst>
                  <a:ext uri="{FF2B5EF4-FFF2-40B4-BE49-F238E27FC236}">
                    <a16:creationId xmlns:a16="http://schemas.microsoft.com/office/drawing/2014/main" id="{F0D348BF-50D0-ED48-919E-A1DF12687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091" y="5897004"/>
                <a:ext cx="463583" cy="0"/>
              </a:xfrm>
              <a:prstGeom prst="straightConnector1">
                <a:avLst/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Marcador de texto 1">
              <a:extLst>
                <a:ext uri="{FF2B5EF4-FFF2-40B4-BE49-F238E27FC236}">
                  <a16:creationId xmlns:a16="http://schemas.microsoft.com/office/drawing/2014/main" id="{5C2FD1B7-A542-BB4D-9A22-8915E078B595}"/>
                </a:ext>
              </a:extLst>
            </p:cNvPr>
            <p:cNvSpPr txBox="1">
              <a:spLocks/>
            </p:cNvSpPr>
            <p:nvPr/>
          </p:nvSpPr>
          <p:spPr>
            <a:xfrm>
              <a:off x="6879844" y="3717032"/>
              <a:ext cx="15085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</a:rPr>
                <a:t>Ascensores Hotel</a:t>
              </a:r>
            </a:p>
          </p:txBody>
        </p: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96026E44-6927-EF4F-97D8-9CD2CBD28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6799" y="4145894"/>
              <a:ext cx="0" cy="1870785"/>
            </a:xfrm>
            <a:prstGeom prst="line">
              <a:avLst/>
            </a:prstGeom>
            <a:ln w="952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ángulo 200">
              <a:extLst>
                <a:ext uri="{FF2B5EF4-FFF2-40B4-BE49-F238E27FC236}">
                  <a16:creationId xmlns:a16="http://schemas.microsoft.com/office/drawing/2014/main" id="{4FB534AB-4AD9-4549-B4DD-FD06A1D406E8}"/>
                </a:ext>
              </a:extLst>
            </p:cNvPr>
            <p:cNvSpPr/>
            <p:nvPr/>
          </p:nvSpPr>
          <p:spPr>
            <a:xfrm>
              <a:off x="7431249" y="5405242"/>
              <a:ext cx="183436" cy="3616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049BD10E-8A1F-1047-832E-371442B3B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66" y="4140532"/>
              <a:ext cx="5342" cy="1876147"/>
            </a:xfrm>
            <a:prstGeom prst="line">
              <a:avLst/>
            </a:prstGeom>
            <a:ln w="952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F8D620FC-0EEA-AC45-BCC3-626030785B3B}"/>
                </a:ext>
              </a:extLst>
            </p:cNvPr>
            <p:cNvSpPr/>
            <p:nvPr/>
          </p:nvSpPr>
          <p:spPr>
            <a:xfrm>
              <a:off x="8072548" y="4792908"/>
              <a:ext cx="183436" cy="3616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216" name="Marcador de texto 1">
              <a:extLst>
                <a:ext uri="{FF2B5EF4-FFF2-40B4-BE49-F238E27FC236}">
                  <a16:creationId xmlns:a16="http://schemas.microsoft.com/office/drawing/2014/main" id="{EC96711B-470E-ED46-B891-64DAAFB7683E}"/>
                </a:ext>
              </a:extLst>
            </p:cNvPr>
            <p:cNvSpPr txBox="1">
              <a:spLocks/>
            </p:cNvSpPr>
            <p:nvPr/>
          </p:nvSpPr>
          <p:spPr>
            <a:xfrm>
              <a:off x="6526940" y="4441747"/>
              <a:ext cx="548592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800" dirty="0"/>
                <a:t>Floor 3</a:t>
              </a:r>
            </a:p>
          </p:txBody>
        </p:sp>
        <p:sp>
          <p:nvSpPr>
            <p:cNvPr id="217" name="Marcador de texto 1">
              <a:extLst>
                <a:ext uri="{FF2B5EF4-FFF2-40B4-BE49-F238E27FC236}">
                  <a16:creationId xmlns:a16="http://schemas.microsoft.com/office/drawing/2014/main" id="{DC365156-8A70-BE47-9973-708D238B9A5E}"/>
                </a:ext>
              </a:extLst>
            </p:cNvPr>
            <p:cNvSpPr txBox="1">
              <a:spLocks/>
            </p:cNvSpPr>
            <p:nvPr/>
          </p:nvSpPr>
          <p:spPr>
            <a:xfrm>
              <a:off x="6516216" y="5079532"/>
              <a:ext cx="548592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800" dirty="0"/>
                <a:t>Floor 2</a:t>
              </a:r>
            </a:p>
          </p:txBody>
        </p:sp>
        <p:sp>
          <p:nvSpPr>
            <p:cNvPr id="218" name="Marcador de texto 1">
              <a:extLst>
                <a:ext uri="{FF2B5EF4-FFF2-40B4-BE49-F238E27FC236}">
                  <a16:creationId xmlns:a16="http://schemas.microsoft.com/office/drawing/2014/main" id="{BC4E4192-813C-954B-ABC5-62A231362E68}"/>
                </a:ext>
              </a:extLst>
            </p:cNvPr>
            <p:cNvSpPr txBox="1">
              <a:spLocks/>
            </p:cNvSpPr>
            <p:nvPr/>
          </p:nvSpPr>
          <p:spPr>
            <a:xfrm>
              <a:off x="6528567" y="5713511"/>
              <a:ext cx="548592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800" dirty="0"/>
                <a:t>Floor 1</a:t>
              </a:r>
            </a:p>
          </p:txBody>
        </p:sp>
        <p:grpSp>
          <p:nvGrpSpPr>
            <p:cNvPr id="317" name="Grupo 316">
              <a:extLst>
                <a:ext uri="{FF2B5EF4-FFF2-40B4-BE49-F238E27FC236}">
                  <a16:creationId xmlns:a16="http://schemas.microsoft.com/office/drawing/2014/main" id="{97F53F2B-99F5-E54A-A670-1AFED521CCCE}"/>
                </a:ext>
              </a:extLst>
            </p:cNvPr>
            <p:cNvGrpSpPr/>
            <p:nvPr/>
          </p:nvGrpSpPr>
          <p:grpSpPr>
            <a:xfrm>
              <a:off x="6573103" y="4313766"/>
              <a:ext cx="355485" cy="125999"/>
              <a:chOff x="5022837" y="2149817"/>
              <a:chExt cx="355485" cy="125999"/>
            </a:xfrm>
          </p:grpSpPr>
          <p:grpSp>
            <p:nvGrpSpPr>
              <p:cNvPr id="318" name="Grupo 317">
                <a:extLst>
                  <a:ext uri="{FF2B5EF4-FFF2-40B4-BE49-F238E27FC236}">
                    <a16:creationId xmlns:a16="http://schemas.microsoft.com/office/drawing/2014/main" id="{A5C0CB43-6F64-2047-9DC3-0E3112DDE432}"/>
                  </a:ext>
                </a:extLst>
              </p:cNvPr>
              <p:cNvGrpSpPr/>
              <p:nvPr/>
            </p:nvGrpSpPr>
            <p:grpSpPr>
              <a:xfrm>
                <a:off x="5022837" y="2149817"/>
                <a:ext cx="192201" cy="125999"/>
                <a:chOff x="5022837" y="2149817"/>
                <a:chExt cx="192201" cy="125999"/>
              </a:xfrm>
            </p:grpSpPr>
            <p:sp>
              <p:nvSpPr>
                <p:cNvPr id="322" name="Elipse 321">
                  <a:extLst>
                    <a:ext uri="{FF2B5EF4-FFF2-40B4-BE49-F238E27FC236}">
                      <a16:creationId xmlns:a16="http://schemas.microsoft.com/office/drawing/2014/main" id="{8605E229-2A27-5E46-8CB1-B9AC72EF9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23" name="Elipse 322">
                  <a:extLst>
                    <a:ext uri="{FF2B5EF4-FFF2-40B4-BE49-F238E27FC236}">
                      <a16:creationId xmlns:a16="http://schemas.microsoft.com/office/drawing/2014/main" id="{69461CB1-0B34-A343-A648-123DE2C686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96430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19" name="Grupo 318">
                <a:extLst>
                  <a:ext uri="{FF2B5EF4-FFF2-40B4-BE49-F238E27FC236}">
                    <a16:creationId xmlns:a16="http://schemas.microsoft.com/office/drawing/2014/main" id="{4ED39D2F-776D-AC4C-B269-43CE87660308}"/>
                  </a:ext>
                </a:extLst>
              </p:cNvPr>
              <p:cNvGrpSpPr/>
              <p:nvPr/>
            </p:nvGrpSpPr>
            <p:grpSpPr>
              <a:xfrm>
                <a:off x="5173929" y="2149817"/>
                <a:ext cx="204393" cy="125999"/>
                <a:chOff x="5022837" y="2149817"/>
                <a:chExt cx="204393" cy="125999"/>
              </a:xfrm>
            </p:grpSpPr>
            <p:sp>
              <p:nvSpPr>
                <p:cNvPr id="320" name="Elipse 319">
                  <a:extLst>
                    <a:ext uri="{FF2B5EF4-FFF2-40B4-BE49-F238E27FC236}">
                      <a16:creationId xmlns:a16="http://schemas.microsoft.com/office/drawing/2014/main" id="{CFD68E78-EFEC-4E4F-A833-397EF19AF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21" name="Elipse 320">
                  <a:extLst>
                    <a:ext uri="{FF2B5EF4-FFF2-40B4-BE49-F238E27FC236}">
                      <a16:creationId xmlns:a16="http://schemas.microsoft.com/office/drawing/2014/main" id="{7600A002-3A88-C648-A993-3C2FAB921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8622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330" name="Grupo 329">
              <a:extLst>
                <a:ext uri="{FF2B5EF4-FFF2-40B4-BE49-F238E27FC236}">
                  <a16:creationId xmlns:a16="http://schemas.microsoft.com/office/drawing/2014/main" id="{1EAC440B-8D26-1B44-B32A-0281C4F7460E}"/>
                </a:ext>
              </a:extLst>
            </p:cNvPr>
            <p:cNvGrpSpPr/>
            <p:nvPr/>
          </p:nvGrpSpPr>
          <p:grpSpPr>
            <a:xfrm>
              <a:off x="6573103" y="4953990"/>
              <a:ext cx="355485" cy="125999"/>
              <a:chOff x="5022837" y="2149817"/>
              <a:chExt cx="355485" cy="125999"/>
            </a:xfrm>
          </p:grpSpPr>
          <p:grpSp>
            <p:nvGrpSpPr>
              <p:cNvPr id="331" name="Grupo 330">
                <a:extLst>
                  <a:ext uri="{FF2B5EF4-FFF2-40B4-BE49-F238E27FC236}">
                    <a16:creationId xmlns:a16="http://schemas.microsoft.com/office/drawing/2014/main" id="{A93495C9-69FE-AA42-AB41-5F7398B1062B}"/>
                  </a:ext>
                </a:extLst>
              </p:cNvPr>
              <p:cNvGrpSpPr/>
              <p:nvPr/>
            </p:nvGrpSpPr>
            <p:grpSpPr>
              <a:xfrm>
                <a:off x="5022837" y="2149817"/>
                <a:ext cx="192201" cy="125999"/>
                <a:chOff x="5022837" y="2149817"/>
                <a:chExt cx="192201" cy="125999"/>
              </a:xfrm>
            </p:grpSpPr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85F057F9-9830-9B41-BE90-2C10CA36E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AECA2C87-F9E7-CD4C-9793-6390C247A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96430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32" name="Grupo 331">
                <a:extLst>
                  <a:ext uri="{FF2B5EF4-FFF2-40B4-BE49-F238E27FC236}">
                    <a16:creationId xmlns:a16="http://schemas.microsoft.com/office/drawing/2014/main" id="{5AF22DD1-CF0B-D347-8C48-751B81EB4D19}"/>
                  </a:ext>
                </a:extLst>
              </p:cNvPr>
              <p:cNvGrpSpPr/>
              <p:nvPr/>
            </p:nvGrpSpPr>
            <p:grpSpPr>
              <a:xfrm>
                <a:off x="5173929" y="2149817"/>
                <a:ext cx="204393" cy="125999"/>
                <a:chOff x="5022837" y="2149817"/>
                <a:chExt cx="204393" cy="125999"/>
              </a:xfrm>
            </p:grpSpPr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C4B1A189-B433-B948-9B47-D887C82E04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908A6AC0-062A-ED4A-BA4B-9A94BAD11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8622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343" name="Grupo 342">
              <a:extLst>
                <a:ext uri="{FF2B5EF4-FFF2-40B4-BE49-F238E27FC236}">
                  <a16:creationId xmlns:a16="http://schemas.microsoft.com/office/drawing/2014/main" id="{1F155B03-478D-0649-8DE5-02B625A017ED}"/>
                </a:ext>
              </a:extLst>
            </p:cNvPr>
            <p:cNvGrpSpPr/>
            <p:nvPr/>
          </p:nvGrpSpPr>
          <p:grpSpPr>
            <a:xfrm>
              <a:off x="6573103" y="5597964"/>
              <a:ext cx="355485" cy="125999"/>
              <a:chOff x="5022837" y="2149817"/>
              <a:chExt cx="355485" cy="125999"/>
            </a:xfrm>
          </p:grpSpPr>
          <p:grpSp>
            <p:nvGrpSpPr>
              <p:cNvPr id="344" name="Grupo 343">
                <a:extLst>
                  <a:ext uri="{FF2B5EF4-FFF2-40B4-BE49-F238E27FC236}">
                    <a16:creationId xmlns:a16="http://schemas.microsoft.com/office/drawing/2014/main" id="{9308FBF8-99B7-AD4F-89EE-6D426F127C5A}"/>
                  </a:ext>
                </a:extLst>
              </p:cNvPr>
              <p:cNvGrpSpPr/>
              <p:nvPr/>
            </p:nvGrpSpPr>
            <p:grpSpPr>
              <a:xfrm>
                <a:off x="5022837" y="2149817"/>
                <a:ext cx="192201" cy="125999"/>
                <a:chOff x="5022837" y="2149817"/>
                <a:chExt cx="192201" cy="125999"/>
              </a:xfrm>
            </p:grpSpPr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A2845721-AA3A-6547-B22E-6019BCA115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49" name="Elipse 348">
                  <a:extLst>
                    <a:ext uri="{FF2B5EF4-FFF2-40B4-BE49-F238E27FC236}">
                      <a16:creationId xmlns:a16="http://schemas.microsoft.com/office/drawing/2014/main" id="{19B91A2A-39AF-944E-A7C7-E46ADB1F8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96430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45" name="Grupo 344">
                <a:extLst>
                  <a:ext uri="{FF2B5EF4-FFF2-40B4-BE49-F238E27FC236}">
                    <a16:creationId xmlns:a16="http://schemas.microsoft.com/office/drawing/2014/main" id="{2EC83045-99B3-644A-A0F4-6E39927656B6}"/>
                  </a:ext>
                </a:extLst>
              </p:cNvPr>
              <p:cNvGrpSpPr/>
              <p:nvPr/>
            </p:nvGrpSpPr>
            <p:grpSpPr>
              <a:xfrm>
                <a:off x="5173929" y="2149817"/>
                <a:ext cx="204393" cy="125999"/>
                <a:chOff x="5022837" y="2149817"/>
                <a:chExt cx="204393" cy="125999"/>
              </a:xfrm>
            </p:grpSpPr>
            <p:sp>
              <p:nvSpPr>
                <p:cNvPr id="346" name="Elipse 345">
                  <a:extLst>
                    <a:ext uri="{FF2B5EF4-FFF2-40B4-BE49-F238E27FC236}">
                      <a16:creationId xmlns:a16="http://schemas.microsoft.com/office/drawing/2014/main" id="{72133257-66A1-C048-BD51-3F48EB2918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DE0FA9BF-4409-5749-B846-9CC3A569B0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8622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A11DE500-6DA3-F64C-9822-AB1B510EAC92}"/>
                </a:ext>
              </a:extLst>
            </p:cNvPr>
            <p:cNvSpPr/>
            <p:nvPr/>
          </p:nvSpPr>
          <p:spPr>
            <a:xfrm>
              <a:off x="7362439" y="4250093"/>
              <a:ext cx="956188" cy="1657294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4" name="CuadroTexto 423">
              <a:extLst>
                <a:ext uri="{FF2B5EF4-FFF2-40B4-BE49-F238E27FC236}">
                  <a16:creationId xmlns:a16="http://schemas.microsoft.com/office/drawing/2014/main" id="{40524D56-6977-CF45-8AB0-171CC12EE2D5}"/>
                </a:ext>
              </a:extLst>
            </p:cNvPr>
            <p:cNvSpPr txBox="1"/>
            <p:nvPr/>
          </p:nvSpPr>
          <p:spPr>
            <a:xfrm rot="16200000">
              <a:off x="7398535" y="5168483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&gt;</a:t>
              </a:r>
            </a:p>
          </p:txBody>
        </p:sp>
        <p:sp>
          <p:nvSpPr>
            <p:cNvPr id="425" name="CuadroTexto 424">
              <a:extLst>
                <a:ext uri="{FF2B5EF4-FFF2-40B4-BE49-F238E27FC236}">
                  <a16:creationId xmlns:a16="http://schemas.microsoft.com/office/drawing/2014/main" id="{ACCA4445-3B3A-EE44-B6AB-9181BEBEE593}"/>
                </a:ext>
              </a:extLst>
            </p:cNvPr>
            <p:cNvSpPr txBox="1"/>
            <p:nvPr/>
          </p:nvSpPr>
          <p:spPr>
            <a:xfrm rot="5400000">
              <a:off x="8040309" y="51880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&gt;</a:t>
              </a:r>
            </a:p>
          </p:txBody>
        </p:sp>
      </p:grpSp>
      <p:sp>
        <p:nvSpPr>
          <p:cNvPr id="426" name="Marcador de texto 4">
            <a:extLst>
              <a:ext uri="{FF2B5EF4-FFF2-40B4-BE49-F238E27FC236}">
                <a16:creationId xmlns:a16="http://schemas.microsoft.com/office/drawing/2014/main" id="{1189CE35-0CC8-B849-844A-3DA891AAFBF6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235998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del Problema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2A2F7F4-12BA-3D4C-BD5A-16A142AB15A0}"/>
              </a:ext>
            </a:extLst>
          </p:cNvPr>
          <p:cNvGrpSpPr/>
          <p:nvPr/>
        </p:nvGrpSpPr>
        <p:grpSpPr>
          <a:xfrm>
            <a:off x="6102015" y="2060848"/>
            <a:ext cx="2646449" cy="1320932"/>
            <a:chOff x="6259115" y="2060848"/>
            <a:chExt cx="2646449" cy="1320932"/>
          </a:xfrm>
        </p:grpSpPr>
        <p:sp>
          <p:nvSpPr>
            <p:cNvPr id="159" name="Marcador de texto 1">
              <a:extLst>
                <a:ext uri="{FF2B5EF4-FFF2-40B4-BE49-F238E27FC236}">
                  <a16:creationId xmlns:a16="http://schemas.microsoft.com/office/drawing/2014/main" id="{A867AF75-733A-2444-8CA1-5EDC3067A39F}"/>
                </a:ext>
              </a:extLst>
            </p:cNvPr>
            <p:cNvSpPr txBox="1">
              <a:spLocks/>
            </p:cNvSpPr>
            <p:nvPr/>
          </p:nvSpPr>
          <p:spPr>
            <a:xfrm>
              <a:off x="6807836" y="2060848"/>
              <a:ext cx="15085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</a:rPr>
                <a:t>Parking Público</a:t>
              </a:r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5A2E8725-E840-F44A-826F-56C5F31B8D71}"/>
                </a:ext>
              </a:extLst>
            </p:cNvPr>
            <p:cNvSpPr/>
            <p:nvPr/>
          </p:nvSpPr>
          <p:spPr>
            <a:xfrm>
              <a:off x="6881426" y="2528865"/>
              <a:ext cx="1402553" cy="796080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B6E21D47-2F76-604F-9839-2763E00EFCF0}"/>
                </a:ext>
              </a:extLst>
            </p:cNvPr>
            <p:cNvGrpSpPr/>
            <p:nvPr/>
          </p:nvGrpSpPr>
          <p:grpSpPr>
            <a:xfrm>
              <a:off x="6804248" y="2636913"/>
              <a:ext cx="77178" cy="570742"/>
              <a:chOff x="6804248" y="2636913"/>
              <a:chExt cx="77178" cy="570742"/>
            </a:xfrm>
          </p:grpSpPr>
          <p:grpSp>
            <p:nvGrpSpPr>
              <p:cNvPr id="171" name="Grupo 170">
                <a:extLst>
                  <a:ext uri="{FF2B5EF4-FFF2-40B4-BE49-F238E27FC236}">
                    <a16:creationId xmlns:a16="http://schemas.microsoft.com/office/drawing/2014/main" id="{11D8F14A-8BAB-4843-9172-B84CA9BD9BC1}"/>
                  </a:ext>
                </a:extLst>
              </p:cNvPr>
              <p:cNvGrpSpPr/>
              <p:nvPr/>
            </p:nvGrpSpPr>
            <p:grpSpPr>
              <a:xfrm rot="16200000">
                <a:off x="6740071" y="2706260"/>
                <a:ext cx="210702" cy="72008"/>
                <a:chOff x="2555777" y="2394682"/>
                <a:chExt cx="1512167" cy="314238"/>
              </a:xfrm>
            </p:grpSpPr>
            <p:cxnSp>
              <p:nvCxnSpPr>
                <p:cNvPr id="172" name="Straight Connector 3">
                  <a:extLst>
                    <a:ext uri="{FF2B5EF4-FFF2-40B4-BE49-F238E27FC236}">
                      <a16:creationId xmlns:a16="http://schemas.microsoft.com/office/drawing/2014/main" id="{54D250A5-21A7-4944-BEE7-0A85E723A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55777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3">
                  <a:extLst>
                    <a:ext uri="{FF2B5EF4-FFF2-40B4-BE49-F238E27FC236}">
                      <a16:creationId xmlns:a16="http://schemas.microsoft.com/office/drawing/2014/main" id="{AEC75138-859C-AC4C-8C8C-622A2CA20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63888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3">
                  <a:extLst>
                    <a:ext uri="{FF2B5EF4-FFF2-40B4-BE49-F238E27FC236}">
                      <a16:creationId xmlns:a16="http://schemas.microsoft.com/office/drawing/2014/main" id="{AF4D6C92-FE7B-9141-85D8-96225CCE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9104" y="2394682"/>
                  <a:ext cx="432047" cy="311317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upo 174">
                <a:extLst>
                  <a:ext uri="{FF2B5EF4-FFF2-40B4-BE49-F238E27FC236}">
                    <a16:creationId xmlns:a16="http://schemas.microsoft.com/office/drawing/2014/main" id="{9E93417C-7B3F-0941-B697-4756A03967A0}"/>
                  </a:ext>
                </a:extLst>
              </p:cNvPr>
              <p:cNvGrpSpPr/>
              <p:nvPr/>
            </p:nvGrpSpPr>
            <p:grpSpPr>
              <a:xfrm rot="16200000">
                <a:off x="6734901" y="3066300"/>
                <a:ext cx="210702" cy="72008"/>
                <a:chOff x="2555777" y="2394682"/>
                <a:chExt cx="1512167" cy="314238"/>
              </a:xfrm>
            </p:grpSpPr>
            <p:cxnSp>
              <p:nvCxnSpPr>
                <p:cNvPr id="176" name="Straight Connector 3">
                  <a:extLst>
                    <a:ext uri="{FF2B5EF4-FFF2-40B4-BE49-F238E27FC236}">
                      <a16:creationId xmlns:a16="http://schemas.microsoft.com/office/drawing/2014/main" id="{67F25E5A-C9F7-A542-8900-EF8BF9767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55777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3">
                  <a:extLst>
                    <a:ext uri="{FF2B5EF4-FFF2-40B4-BE49-F238E27FC236}">
                      <a16:creationId xmlns:a16="http://schemas.microsoft.com/office/drawing/2014/main" id="{A3C089A5-3D6D-E64C-9188-50272D346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63888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3">
                  <a:extLst>
                    <a:ext uri="{FF2B5EF4-FFF2-40B4-BE49-F238E27FC236}">
                      <a16:creationId xmlns:a16="http://schemas.microsoft.com/office/drawing/2014/main" id="{A1EC4AAA-C421-C844-8115-350832BE9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9104" y="2394682"/>
                  <a:ext cx="432047" cy="311317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upo 186">
              <a:extLst>
                <a:ext uri="{FF2B5EF4-FFF2-40B4-BE49-F238E27FC236}">
                  <a16:creationId xmlns:a16="http://schemas.microsoft.com/office/drawing/2014/main" id="{3F9C5423-9103-8A42-A6D7-046C7C2E3E67}"/>
                </a:ext>
              </a:extLst>
            </p:cNvPr>
            <p:cNvGrpSpPr/>
            <p:nvPr/>
          </p:nvGrpSpPr>
          <p:grpSpPr>
            <a:xfrm rot="10800000">
              <a:off x="8277827" y="2641534"/>
              <a:ext cx="77178" cy="570742"/>
              <a:chOff x="6804248" y="2636913"/>
              <a:chExt cx="77178" cy="570742"/>
            </a:xfrm>
          </p:grpSpPr>
          <p:grpSp>
            <p:nvGrpSpPr>
              <p:cNvPr id="202" name="Grupo 201">
                <a:extLst>
                  <a:ext uri="{FF2B5EF4-FFF2-40B4-BE49-F238E27FC236}">
                    <a16:creationId xmlns:a16="http://schemas.microsoft.com/office/drawing/2014/main" id="{83733ECB-98E4-7843-95AD-C6FB68836089}"/>
                  </a:ext>
                </a:extLst>
              </p:cNvPr>
              <p:cNvGrpSpPr/>
              <p:nvPr/>
            </p:nvGrpSpPr>
            <p:grpSpPr>
              <a:xfrm rot="16200000">
                <a:off x="6740071" y="2706260"/>
                <a:ext cx="210702" cy="72008"/>
                <a:chOff x="2555777" y="2394682"/>
                <a:chExt cx="1512167" cy="314238"/>
              </a:xfrm>
            </p:grpSpPr>
            <p:cxnSp>
              <p:nvCxnSpPr>
                <p:cNvPr id="209" name="Straight Connector 3">
                  <a:extLst>
                    <a:ext uri="{FF2B5EF4-FFF2-40B4-BE49-F238E27FC236}">
                      <a16:creationId xmlns:a16="http://schemas.microsoft.com/office/drawing/2014/main" id="{75DCD048-E385-7C41-A012-608478141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55777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3">
                  <a:extLst>
                    <a:ext uri="{FF2B5EF4-FFF2-40B4-BE49-F238E27FC236}">
                      <a16:creationId xmlns:a16="http://schemas.microsoft.com/office/drawing/2014/main" id="{F3855246-644C-EF4F-BB95-0213BA4A4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63888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3">
                  <a:extLst>
                    <a:ext uri="{FF2B5EF4-FFF2-40B4-BE49-F238E27FC236}">
                      <a16:creationId xmlns:a16="http://schemas.microsoft.com/office/drawing/2014/main" id="{95E79572-99FE-0745-BE7B-53525E33C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9104" y="2394682"/>
                  <a:ext cx="432047" cy="311317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upo 202">
                <a:extLst>
                  <a:ext uri="{FF2B5EF4-FFF2-40B4-BE49-F238E27FC236}">
                    <a16:creationId xmlns:a16="http://schemas.microsoft.com/office/drawing/2014/main" id="{318AB3EF-4D49-7D49-9ACD-AAA43CF69E83}"/>
                  </a:ext>
                </a:extLst>
              </p:cNvPr>
              <p:cNvGrpSpPr/>
              <p:nvPr/>
            </p:nvGrpSpPr>
            <p:grpSpPr>
              <a:xfrm rot="16200000">
                <a:off x="6734901" y="3066300"/>
                <a:ext cx="210702" cy="72008"/>
                <a:chOff x="2555777" y="2394682"/>
                <a:chExt cx="1512167" cy="314238"/>
              </a:xfrm>
            </p:grpSpPr>
            <p:cxnSp>
              <p:nvCxnSpPr>
                <p:cNvPr id="206" name="Straight Connector 3">
                  <a:extLst>
                    <a:ext uri="{FF2B5EF4-FFF2-40B4-BE49-F238E27FC236}">
                      <a16:creationId xmlns:a16="http://schemas.microsoft.com/office/drawing/2014/main" id="{F691635F-334B-E74F-9993-DB3DCE7D6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55777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3">
                  <a:extLst>
                    <a:ext uri="{FF2B5EF4-FFF2-40B4-BE49-F238E27FC236}">
                      <a16:creationId xmlns:a16="http://schemas.microsoft.com/office/drawing/2014/main" id="{94EFE737-8A86-DC4C-9E36-D95EA6E37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63888" y="2708920"/>
                  <a:ext cx="504056" cy="0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3">
                  <a:extLst>
                    <a:ext uri="{FF2B5EF4-FFF2-40B4-BE49-F238E27FC236}">
                      <a16:creationId xmlns:a16="http://schemas.microsoft.com/office/drawing/2014/main" id="{785E2CB9-CEFF-3E47-AC08-0875E0A45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9104" y="2394682"/>
                  <a:ext cx="432047" cy="311317"/>
                </a:xfrm>
                <a:prstGeom prst="line">
                  <a:avLst/>
                </a:prstGeom>
                <a:ln w="25400" cap="sq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6D3E5B5-B087-E344-A929-FA71F276B995}"/>
                </a:ext>
              </a:extLst>
            </p:cNvPr>
            <p:cNvGrpSpPr/>
            <p:nvPr/>
          </p:nvGrpSpPr>
          <p:grpSpPr>
            <a:xfrm>
              <a:off x="7027512" y="2648987"/>
              <a:ext cx="1110380" cy="198628"/>
              <a:chOff x="7740352" y="3642233"/>
              <a:chExt cx="1110380" cy="198628"/>
            </a:xfrm>
          </p:grpSpPr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A4AC720-305F-4C46-B297-F289A030328D}"/>
                  </a:ext>
                </a:extLst>
              </p:cNvPr>
              <p:cNvSpPr/>
              <p:nvPr/>
            </p:nvSpPr>
            <p:spPr>
              <a:xfrm>
                <a:off x="7740352" y="3642233"/>
                <a:ext cx="111428" cy="19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7FE4BDEF-9049-424D-85F5-7D07829FDD55}"/>
                  </a:ext>
                </a:extLst>
              </p:cNvPr>
              <p:cNvSpPr/>
              <p:nvPr/>
            </p:nvSpPr>
            <p:spPr>
              <a:xfrm>
                <a:off x="7906844" y="3642233"/>
                <a:ext cx="111428" cy="19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22B52EA2-F0DA-F34F-B589-6431E4814256}"/>
                  </a:ext>
                </a:extLst>
              </p:cNvPr>
              <p:cNvSpPr/>
              <p:nvPr/>
            </p:nvSpPr>
            <p:spPr>
              <a:xfrm>
                <a:off x="8073336" y="3642233"/>
                <a:ext cx="111428" cy="19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27" name="Rectángulo 226">
                <a:extLst>
                  <a:ext uri="{FF2B5EF4-FFF2-40B4-BE49-F238E27FC236}">
                    <a16:creationId xmlns:a16="http://schemas.microsoft.com/office/drawing/2014/main" id="{393A03EB-F489-2347-8529-D9FA68461F0E}"/>
                  </a:ext>
                </a:extLst>
              </p:cNvPr>
              <p:cNvSpPr/>
              <p:nvPr/>
            </p:nvSpPr>
            <p:spPr>
              <a:xfrm>
                <a:off x="8239828" y="3642233"/>
                <a:ext cx="111428" cy="19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28" name="Rectángulo 227">
                <a:extLst>
                  <a:ext uri="{FF2B5EF4-FFF2-40B4-BE49-F238E27FC236}">
                    <a16:creationId xmlns:a16="http://schemas.microsoft.com/office/drawing/2014/main" id="{A4E0E077-B36E-244D-B505-28BF487397E9}"/>
                  </a:ext>
                </a:extLst>
              </p:cNvPr>
              <p:cNvSpPr/>
              <p:nvPr/>
            </p:nvSpPr>
            <p:spPr>
              <a:xfrm>
                <a:off x="8406320" y="3642233"/>
                <a:ext cx="111428" cy="19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29" name="Rectángulo 228">
                <a:extLst>
                  <a:ext uri="{FF2B5EF4-FFF2-40B4-BE49-F238E27FC236}">
                    <a16:creationId xmlns:a16="http://schemas.microsoft.com/office/drawing/2014/main" id="{D6546038-EFCE-1D45-83C4-69FB003C451C}"/>
                  </a:ext>
                </a:extLst>
              </p:cNvPr>
              <p:cNvSpPr/>
              <p:nvPr/>
            </p:nvSpPr>
            <p:spPr>
              <a:xfrm>
                <a:off x="8739304" y="3642233"/>
                <a:ext cx="111428" cy="19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5A2B3E84-BF33-FC43-9256-EC747E08E20A}"/>
                  </a:ext>
                </a:extLst>
              </p:cNvPr>
              <p:cNvSpPr/>
              <p:nvPr/>
            </p:nvSpPr>
            <p:spPr>
              <a:xfrm>
                <a:off x="8572812" y="3642233"/>
                <a:ext cx="111428" cy="19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grpSp>
          <p:nvGrpSpPr>
            <p:cNvPr id="231" name="Grupo 230">
              <a:extLst>
                <a:ext uri="{FF2B5EF4-FFF2-40B4-BE49-F238E27FC236}">
                  <a16:creationId xmlns:a16="http://schemas.microsoft.com/office/drawing/2014/main" id="{6472EE84-6F02-C840-A38D-CE976F9CC6DC}"/>
                </a:ext>
              </a:extLst>
            </p:cNvPr>
            <p:cNvGrpSpPr/>
            <p:nvPr/>
          </p:nvGrpSpPr>
          <p:grpSpPr>
            <a:xfrm>
              <a:off x="7027512" y="3000294"/>
              <a:ext cx="1110380" cy="198628"/>
              <a:chOff x="7740352" y="3642233"/>
              <a:chExt cx="1110380" cy="198628"/>
            </a:xfrm>
          </p:grpSpPr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45AC920-7D92-EF49-A143-ECBE0117D2E4}"/>
                  </a:ext>
                </a:extLst>
              </p:cNvPr>
              <p:cNvSpPr/>
              <p:nvPr/>
            </p:nvSpPr>
            <p:spPr>
              <a:xfrm>
                <a:off x="7740352" y="3642233"/>
                <a:ext cx="111428" cy="19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33" name="Rectángulo 232">
                <a:extLst>
                  <a:ext uri="{FF2B5EF4-FFF2-40B4-BE49-F238E27FC236}">
                    <a16:creationId xmlns:a16="http://schemas.microsoft.com/office/drawing/2014/main" id="{F9C59176-7817-B948-B4B8-6D507A825DD0}"/>
                  </a:ext>
                </a:extLst>
              </p:cNvPr>
              <p:cNvSpPr/>
              <p:nvPr/>
            </p:nvSpPr>
            <p:spPr>
              <a:xfrm>
                <a:off x="7906844" y="3642233"/>
                <a:ext cx="111428" cy="19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34" name="Rectángulo 233">
                <a:extLst>
                  <a:ext uri="{FF2B5EF4-FFF2-40B4-BE49-F238E27FC236}">
                    <a16:creationId xmlns:a16="http://schemas.microsoft.com/office/drawing/2014/main" id="{ACB6B897-6EBF-7447-907E-F1F34D1DB9F8}"/>
                  </a:ext>
                </a:extLst>
              </p:cNvPr>
              <p:cNvSpPr/>
              <p:nvPr/>
            </p:nvSpPr>
            <p:spPr>
              <a:xfrm>
                <a:off x="8073336" y="3642233"/>
                <a:ext cx="111428" cy="19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35" name="Rectángulo 234">
                <a:extLst>
                  <a:ext uri="{FF2B5EF4-FFF2-40B4-BE49-F238E27FC236}">
                    <a16:creationId xmlns:a16="http://schemas.microsoft.com/office/drawing/2014/main" id="{7BFD9BB7-4908-1B4A-91AA-B638344E3564}"/>
                  </a:ext>
                </a:extLst>
              </p:cNvPr>
              <p:cNvSpPr/>
              <p:nvPr/>
            </p:nvSpPr>
            <p:spPr>
              <a:xfrm>
                <a:off x="8239828" y="3642233"/>
                <a:ext cx="111428" cy="19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36" name="Rectángulo 235">
                <a:extLst>
                  <a:ext uri="{FF2B5EF4-FFF2-40B4-BE49-F238E27FC236}">
                    <a16:creationId xmlns:a16="http://schemas.microsoft.com/office/drawing/2014/main" id="{A55C6A9C-2F6D-9F41-A8E0-27F9B1278F44}"/>
                  </a:ext>
                </a:extLst>
              </p:cNvPr>
              <p:cNvSpPr/>
              <p:nvPr/>
            </p:nvSpPr>
            <p:spPr>
              <a:xfrm>
                <a:off x="8406320" y="3642233"/>
                <a:ext cx="111428" cy="19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37" name="Rectángulo 236">
                <a:extLst>
                  <a:ext uri="{FF2B5EF4-FFF2-40B4-BE49-F238E27FC236}">
                    <a16:creationId xmlns:a16="http://schemas.microsoft.com/office/drawing/2014/main" id="{113CCF7F-0AB9-D644-95D4-F206CB35BB21}"/>
                  </a:ext>
                </a:extLst>
              </p:cNvPr>
              <p:cNvSpPr/>
              <p:nvPr/>
            </p:nvSpPr>
            <p:spPr>
              <a:xfrm>
                <a:off x="8739304" y="3642233"/>
                <a:ext cx="111428" cy="19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  <p:sp>
            <p:nvSpPr>
              <p:cNvPr id="238" name="Rectángulo 237">
                <a:extLst>
                  <a:ext uri="{FF2B5EF4-FFF2-40B4-BE49-F238E27FC236}">
                    <a16:creationId xmlns:a16="http://schemas.microsoft.com/office/drawing/2014/main" id="{023ADF2B-020D-D441-B21F-FC2F5D4021BF}"/>
                  </a:ext>
                </a:extLst>
              </p:cNvPr>
              <p:cNvSpPr/>
              <p:nvPr/>
            </p:nvSpPr>
            <p:spPr>
              <a:xfrm>
                <a:off x="8572812" y="3642233"/>
                <a:ext cx="111428" cy="19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8D37D22-F840-A141-9595-B72337805E14}"/>
                </a:ext>
              </a:extLst>
            </p:cNvPr>
            <p:cNvGrpSpPr/>
            <p:nvPr/>
          </p:nvGrpSpPr>
          <p:grpSpPr>
            <a:xfrm>
              <a:off x="6259115" y="2416090"/>
              <a:ext cx="500080" cy="941287"/>
              <a:chOff x="6259115" y="2416090"/>
              <a:chExt cx="500080" cy="941287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1E3F82D1-0479-F44D-9293-74A57E91A4A9}"/>
                  </a:ext>
                </a:extLst>
              </p:cNvPr>
              <p:cNvGrpSpPr/>
              <p:nvPr/>
            </p:nvGrpSpPr>
            <p:grpSpPr>
              <a:xfrm>
                <a:off x="6259115" y="2416090"/>
                <a:ext cx="500080" cy="363437"/>
                <a:chOff x="6295318" y="2416090"/>
                <a:chExt cx="500080" cy="363437"/>
              </a:xfrm>
            </p:grpSpPr>
            <p:cxnSp>
              <p:nvCxnSpPr>
                <p:cNvPr id="239" name="Conector curvado 179">
                  <a:extLst>
                    <a:ext uri="{FF2B5EF4-FFF2-40B4-BE49-F238E27FC236}">
                      <a16:creationId xmlns:a16="http://schemas.microsoft.com/office/drawing/2014/main" id="{8CE7A2B2-8F7A-EA42-B5C5-D2606D32BC86}"/>
                    </a:ext>
                  </a:extLst>
                </p:cNvPr>
                <p:cNvCxnSpPr>
                  <a:cxnSpLocks/>
                  <a:stCxn id="244" idx="4"/>
                </p:cNvCxnSpPr>
                <p:nvPr/>
              </p:nvCxnSpPr>
              <p:spPr>
                <a:xfrm rot="16200000" flipH="1">
                  <a:off x="6537933" y="2522062"/>
                  <a:ext cx="237438" cy="277492"/>
                </a:xfrm>
                <a:prstGeom prst="curvedConnector2">
                  <a:avLst/>
                </a:prstGeom>
                <a:ln w="9525" cmpd="sng">
                  <a:solidFill>
                    <a:srgbClr val="404040"/>
                  </a:solidFill>
                  <a:prstDash val="dash"/>
                  <a:headEnd type="none"/>
                  <a:tailEnd type="triangle" w="sm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0" name="Grupo 239">
                  <a:extLst>
                    <a:ext uri="{FF2B5EF4-FFF2-40B4-BE49-F238E27FC236}">
                      <a16:creationId xmlns:a16="http://schemas.microsoft.com/office/drawing/2014/main" id="{2276ACF5-5D14-DA45-88C8-1E8FC1692187}"/>
                    </a:ext>
                  </a:extLst>
                </p:cNvPr>
                <p:cNvGrpSpPr/>
                <p:nvPr/>
              </p:nvGrpSpPr>
              <p:grpSpPr>
                <a:xfrm>
                  <a:off x="6295318" y="2416090"/>
                  <a:ext cx="281892" cy="125999"/>
                  <a:chOff x="5096430" y="2149817"/>
                  <a:chExt cx="281892" cy="125999"/>
                </a:xfrm>
              </p:grpSpPr>
              <p:sp>
                <p:nvSpPr>
                  <p:cNvPr id="246" name="Elipse 245">
                    <a:extLst>
                      <a:ext uri="{FF2B5EF4-FFF2-40B4-BE49-F238E27FC236}">
                        <a16:creationId xmlns:a16="http://schemas.microsoft.com/office/drawing/2014/main" id="{02B23D96-3EFF-5547-9E9F-70DD2DEB1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96430" y="2149817"/>
                    <a:ext cx="118608" cy="1259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grpSp>
                <p:nvGrpSpPr>
                  <p:cNvPr id="242" name="Grupo 241">
                    <a:extLst>
                      <a:ext uri="{FF2B5EF4-FFF2-40B4-BE49-F238E27FC236}">
                        <a16:creationId xmlns:a16="http://schemas.microsoft.com/office/drawing/2014/main" id="{EF0DCC09-42AD-904F-8B94-D0336ED013CC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29" y="2149817"/>
                    <a:ext cx="204393" cy="125999"/>
                    <a:chOff x="5022837" y="2149817"/>
                    <a:chExt cx="204393" cy="125999"/>
                  </a:xfrm>
                </p:grpSpPr>
                <p:sp>
                  <p:nvSpPr>
                    <p:cNvPr id="243" name="Elipse 242">
                      <a:extLst>
                        <a:ext uri="{FF2B5EF4-FFF2-40B4-BE49-F238E27FC236}">
                          <a16:creationId xmlns:a16="http://schemas.microsoft.com/office/drawing/2014/main" id="{FC11B0D0-ED72-4147-9FDA-99E2234A973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22837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44" name="Elipse 243">
                      <a:extLst>
                        <a:ext uri="{FF2B5EF4-FFF2-40B4-BE49-F238E27FC236}">
                          <a16:creationId xmlns:a16="http://schemas.microsoft.com/office/drawing/2014/main" id="{EC9DF44D-9DB3-C042-BB32-9E1D3DF193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08622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</p:grpSp>
            </p:grpSp>
          </p:grpSp>
          <p:grpSp>
            <p:nvGrpSpPr>
              <p:cNvPr id="253" name="Grupo 252">
                <a:extLst>
                  <a:ext uri="{FF2B5EF4-FFF2-40B4-BE49-F238E27FC236}">
                    <a16:creationId xmlns:a16="http://schemas.microsoft.com/office/drawing/2014/main" id="{E0EC31EC-BA0F-E649-8E6F-C8A9C7A109A6}"/>
                  </a:ext>
                </a:extLst>
              </p:cNvPr>
              <p:cNvGrpSpPr/>
              <p:nvPr/>
            </p:nvGrpSpPr>
            <p:grpSpPr>
              <a:xfrm flipV="1">
                <a:off x="6259115" y="2993940"/>
                <a:ext cx="500080" cy="363437"/>
                <a:chOff x="6295318" y="2416090"/>
                <a:chExt cx="500080" cy="363437"/>
              </a:xfrm>
            </p:grpSpPr>
            <p:cxnSp>
              <p:nvCxnSpPr>
                <p:cNvPr id="254" name="Conector curvado 179">
                  <a:extLst>
                    <a:ext uri="{FF2B5EF4-FFF2-40B4-BE49-F238E27FC236}">
                      <a16:creationId xmlns:a16="http://schemas.microsoft.com/office/drawing/2014/main" id="{6D718C90-388C-2847-9775-AA2129DAE3BD}"/>
                    </a:ext>
                  </a:extLst>
                </p:cNvPr>
                <p:cNvCxnSpPr>
                  <a:cxnSpLocks/>
                  <a:stCxn id="259" idx="4"/>
                </p:cNvCxnSpPr>
                <p:nvPr/>
              </p:nvCxnSpPr>
              <p:spPr>
                <a:xfrm rot="16200000" flipH="1">
                  <a:off x="6537933" y="2522062"/>
                  <a:ext cx="237438" cy="277492"/>
                </a:xfrm>
                <a:prstGeom prst="curvedConnector2">
                  <a:avLst/>
                </a:prstGeom>
                <a:ln w="9525" cmpd="sng">
                  <a:solidFill>
                    <a:srgbClr val="404040"/>
                  </a:solidFill>
                  <a:prstDash val="dash"/>
                  <a:headEnd type="none"/>
                  <a:tailEnd type="triangle" w="sm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5" name="Grupo 254">
                  <a:extLst>
                    <a:ext uri="{FF2B5EF4-FFF2-40B4-BE49-F238E27FC236}">
                      <a16:creationId xmlns:a16="http://schemas.microsoft.com/office/drawing/2014/main" id="{BF0E0CE6-EEA8-B74D-9847-CEDE668CB0D2}"/>
                    </a:ext>
                  </a:extLst>
                </p:cNvPr>
                <p:cNvGrpSpPr/>
                <p:nvPr/>
              </p:nvGrpSpPr>
              <p:grpSpPr>
                <a:xfrm>
                  <a:off x="6295318" y="2416090"/>
                  <a:ext cx="281892" cy="125999"/>
                  <a:chOff x="5096430" y="2149817"/>
                  <a:chExt cx="281892" cy="125999"/>
                </a:xfrm>
              </p:grpSpPr>
              <p:sp>
                <p:nvSpPr>
                  <p:cNvPr id="256" name="Elipse 255">
                    <a:extLst>
                      <a:ext uri="{FF2B5EF4-FFF2-40B4-BE49-F238E27FC236}">
                        <a16:creationId xmlns:a16="http://schemas.microsoft.com/office/drawing/2014/main" id="{85F9FCB8-0562-2B40-BD0D-6722293A49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96430" y="2149817"/>
                    <a:ext cx="118608" cy="1259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grpSp>
                <p:nvGrpSpPr>
                  <p:cNvPr id="257" name="Grupo 256">
                    <a:extLst>
                      <a:ext uri="{FF2B5EF4-FFF2-40B4-BE49-F238E27FC236}">
                        <a16:creationId xmlns:a16="http://schemas.microsoft.com/office/drawing/2014/main" id="{7D91EC61-F1FF-AB4A-9E15-4FB42CB05DEE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29" y="2149817"/>
                    <a:ext cx="204393" cy="125999"/>
                    <a:chOff x="5022837" y="2149817"/>
                    <a:chExt cx="204393" cy="125999"/>
                  </a:xfrm>
                </p:grpSpPr>
                <p:sp>
                  <p:nvSpPr>
                    <p:cNvPr id="258" name="Elipse 257">
                      <a:extLst>
                        <a:ext uri="{FF2B5EF4-FFF2-40B4-BE49-F238E27FC236}">
                          <a16:creationId xmlns:a16="http://schemas.microsoft.com/office/drawing/2014/main" id="{8F20F5B8-56FC-D24E-ABA0-5629BB01CB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22837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59" name="Elipse 258">
                      <a:extLst>
                        <a:ext uri="{FF2B5EF4-FFF2-40B4-BE49-F238E27FC236}">
                          <a16:creationId xmlns:a16="http://schemas.microsoft.com/office/drawing/2014/main" id="{A9B7B33F-2E46-3442-8DA3-B4916E7788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08622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</p:grpSp>
            </p:grpSp>
          </p:grpSp>
        </p:grpSp>
        <p:grpSp>
          <p:nvGrpSpPr>
            <p:cNvPr id="260" name="Grupo 259">
              <a:extLst>
                <a:ext uri="{FF2B5EF4-FFF2-40B4-BE49-F238E27FC236}">
                  <a16:creationId xmlns:a16="http://schemas.microsoft.com/office/drawing/2014/main" id="{326B4C42-8E35-3E4C-BA0B-F6EC716506AB}"/>
                </a:ext>
              </a:extLst>
            </p:cNvPr>
            <p:cNvGrpSpPr/>
            <p:nvPr/>
          </p:nvGrpSpPr>
          <p:grpSpPr>
            <a:xfrm rot="10800000">
              <a:off x="8405484" y="2440493"/>
              <a:ext cx="500080" cy="941287"/>
              <a:chOff x="6259115" y="2416090"/>
              <a:chExt cx="500080" cy="941287"/>
            </a:xfrm>
          </p:grpSpPr>
          <p:grpSp>
            <p:nvGrpSpPr>
              <p:cNvPr id="261" name="Grupo 260">
                <a:extLst>
                  <a:ext uri="{FF2B5EF4-FFF2-40B4-BE49-F238E27FC236}">
                    <a16:creationId xmlns:a16="http://schemas.microsoft.com/office/drawing/2014/main" id="{9C9E0ED1-3FAD-4142-99CB-767339FA8EF8}"/>
                  </a:ext>
                </a:extLst>
              </p:cNvPr>
              <p:cNvGrpSpPr/>
              <p:nvPr/>
            </p:nvGrpSpPr>
            <p:grpSpPr>
              <a:xfrm>
                <a:off x="6259115" y="2416090"/>
                <a:ext cx="500080" cy="363437"/>
                <a:chOff x="6295318" y="2416090"/>
                <a:chExt cx="500080" cy="363437"/>
              </a:xfrm>
            </p:grpSpPr>
            <p:cxnSp>
              <p:nvCxnSpPr>
                <p:cNvPr id="269" name="Conector curvado 179">
                  <a:extLst>
                    <a:ext uri="{FF2B5EF4-FFF2-40B4-BE49-F238E27FC236}">
                      <a16:creationId xmlns:a16="http://schemas.microsoft.com/office/drawing/2014/main" id="{543F75EF-E507-E04F-8DCF-62F391773542}"/>
                    </a:ext>
                  </a:extLst>
                </p:cNvPr>
                <p:cNvCxnSpPr>
                  <a:cxnSpLocks/>
                  <a:stCxn id="274" idx="4"/>
                </p:cNvCxnSpPr>
                <p:nvPr/>
              </p:nvCxnSpPr>
              <p:spPr>
                <a:xfrm rot="16200000" flipH="1">
                  <a:off x="6537933" y="2522062"/>
                  <a:ext cx="237438" cy="277492"/>
                </a:xfrm>
                <a:prstGeom prst="curvedConnector2">
                  <a:avLst/>
                </a:prstGeom>
                <a:ln w="9525" cmpd="sng">
                  <a:solidFill>
                    <a:srgbClr val="404040"/>
                  </a:solidFill>
                  <a:prstDash val="dash"/>
                  <a:headEnd type="triangle" w="sm" len="med"/>
                  <a:tailEnd type="none" w="sm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Grupo 269">
                  <a:extLst>
                    <a:ext uri="{FF2B5EF4-FFF2-40B4-BE49-F238E27FC236}">
                      <a16:creationId xmlns:a16="http://schemas.microsoft.com/office/drawing/2014/main" id="{86F3EA1C-B579-2649-B83B-8F4D84F8092D}"/>
                    </a:ext>
                  </a:extLst>
                </p:cNvPr>
                <p:cNvGrpSpPr/>
                <p:nvPr/>
              </p:nvGrpSpPr>
              <p:grpSpPr>
                <a:xfrm>
                  <a:off x="6295318" y="2416090"/>
                  <a:ext cx="281892" cy="125999"/>
                  <a:chOff x="5096430" y="2149817"/>
                  <a:chExt cx="281892" cy="125999"/>
                </a:xfrm>
              </p:grpSpPr>
              <p:sp>
                <p:nvSpPr>
                  <p:cNvPr id="271" name="Elipse 270">
                    <a:extLst>
                      <a:ext uri="{FF2B5EF4-FFF2-40B4-BE49-F238E27FC236}">
                        <a16:creationId xmlns:a16="http://schemas.microsoft.com/office/drawing/2014/main" id="{FF276F60-4F7C-9249-947D-C2C29DE2B3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96430" y="2149817"/>
                    <a:ext cx="118608" cy="1259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grpSp>
                <p:nvGrpSpPr>
                  <p:cNvPr id="272" name="Grupo 271">
                    <a:extLst>
                      <a:ext uri="{FF2B5EF4-FFF2-40B4-BE49-F238E27FC236}">
                        <a16:creationId xmlns:a16="http://schemas.microsoft.com/office/drawing/2014/main" id="{A47AC689-7129-B54A-8F97-125CFA690CD8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29" y="2149817"/>
                    <a:ext cx="204393" cy="125999"/>
                    <a:chOff x="5022837" y="2149817"/>
                    <a:chExt cx="204393" cy="125999"/>
                  </a:xfrm>
                </p:grpSpPr>
                <p:sp>
                  <p:nvSpPr>
                    <p:cNvPr id="273" name="Elipse 272">
                      <a:extLst>
                        <a:ext uri="{FF2B5EF4-FFF2-40B4-BE49-F238E27FC236}">
                          <a16:creationId xmlns:a16="http://schemas.microsoft.com/office/drawing/2014/main" id="{28F7C82E-3F17-1541-9FBD-BA1B8AA80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22837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74" name="Elipse 273">
                      <a:extLst>
                        <a:ext uri="{FF2B5EF4-FFF2-40B4-BE49-F238E27FC236}">
                          <a16:creationId xmlns:a16="http://schemas.microsoft.com/office/drawing/2014/main" id="{5A2AA401-5930-C147-A670-2A197DA6D8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08622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</p:grpSp>
            </p:grpSp>
          </p:grpSp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8A72FCB6-4D79-134E-91BE-9687900ED148}"/>
                  </a:ext>
                </a:extLst>
              </p:cNvPr>
              <p:cNvGrpSpPr/>
              <p:nvPr/>
            </p:nvGrpSpPr>
            <p:grpSpPr>
              <a:xfrm flipV="1">
                <a:off x="6259115" y="2993940"/>
                <a:ext cx="500080" cy="363437"/>
                <a:chOff x="6295318" y="2416090"/>
                <a:chExt cx="500080" cy="363437"/>
              </a:xfrm>
            </p:grpSpPr>
            <p:cxnSp>
              <p:nvCxnSpPr>
                <p:cNvPr id="263" name="Conector curvado 179">
                  <a:extLst>
                    <a:ext uri="{FF2B5EF4-FFF2-40B4-BE49-F238E27FC236}">
                      <a16:creationId xmlns:a16="http://schemas.microsoft.com/office/drawing/2014/main" id="{63403A80-A10D-5040-A98E-E9312A17DD3E}"/>
                    </a:ext>
                  </a:extLst>
                </p:cNvPr>
                <p:cNvCxnSpPr>
                  <a:cxnSpLocks/>
                  <a:stCxn id="268" idx="4"/>
                </p:cNvCxnSpPr>
                <p:nvPr/>
              </p:nvCxnSpPr>
              <p:spPr>
                <a:xfrm rot="16200000" flipH="1">
                  <a:off x="6537933" y="2522062"/>
                  <a:ext cx="237438" cy="277492"/>
                </a:xfrm>
                <a:prstGeom prst="curvedConnector2">
                  <a:avLst/>
                </a:prstGeom>
                <a:ln w="9525" cmpd="sng">
                  <a:solidFill>
                    <a:srgbClr val="404040"/>
                  </a:solidFill>
                  <a:prstDash val="dash"/>
                  <a:headEnd type="triangle" w="sm" len="med"/>
                  <a:tailEnd type="none" w="sm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4" name="Grupo 263">
                  <a:extLst>
                    <a:ext uri="{FF2B5EF4-FFF2-40B4-BE49-F238E27FC236}">
                      <a16:creationId xmlns:a16="http://schemas.microsoft.com/office/drawing/2014/main" id="{E2DE4357-9D98-3043-8FA3-83621B830E9F}"/>
                    </a:ext>
                  </a:extLst>
                </p:cNvPr>
                <p:cNvGrpSpPr/>
                <p:nvPr/>
              </p:nvGrpSpPr>
              <p:grpSpPr>
                <a:xfrm>
                  <a:off x="6295318" y="2416090"/>
                  <a:ext cx="281892" cy="125999"/>
                  <a:chOff x="5096430" y="2149817"/>
                  <a:chExt cx="281892" cy="125999"/>
                </a:xfrm>
              </p:grpSpPr>
              <p:sp>
                <p:nvSpPr>
                  <p:cNvPr id="265" name="Elipse 264">
                    <a:extLst>
                      <a:ext uri="{FF2B5EF4-FFF2-40B4-BE49-F238E27FC236}">
                        <a16:creationId xmlns:a16="http://schemas.microsoft.com/office/drawing/2014/main" id="{C93A0E30-E959-7746-908E-C0F760FBF8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96430" y="2149817"/>
                    <a:ext cx="118608" cy="1259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grpSp>
                <p:nvGrpSpPr>
                  <p:cNvPr id="266" name="Grupo 265">
                    <a:extLst>
                      <a:ext uri="{FF2B5EF4-FFF2-40B4-BE49-F238E27FC236}">
                        <a16:creationId xmlns:a16="http://schemas.microsoft.com/office/drawing/2014/main" id="{957E0B2C-7C54-E14B-82B9-39DE66B3565E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29" y="2149817"/>
                    <a:ext cx="204393" cy="125999"/>
                    <a:chOff x="5022837" y="2149817"/>
                    <a:chExt cx="204393" cy="125999"/>
                  </a:xfrm>
                </p:grpSpPr>
                <p:sp>
                  <p:nvSpPr>
                    <p:cNvPr id="267" name="Elipse 266">
                      <a:extLst>
                        <a:ext uri="{FF2B5EF4-FFF2-40B4-BE49-F238E27FC236}">
                          <a16:creationId xmlns:a16="http://schemas.microsoft.com/office/drawing/2014/main" id="{D49A2F9F-3B20-134F-969A-B590490B8F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22837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68" name="Elipse 267">
                      <a:extLst>
                        <a:ext uri="{FF2B5EF4-FFF2-40B4-BE49-F238E27FC236}">
                          <a16:creationId xmlns:a16="http://schemas.microsoft.com/office/drawing/2014/main" id="{EF7243DF-A753-074F-8554-6C1A27912F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08622" y="2149817"/>
                      <a:ext cx="118608" cy="1259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40404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</p:grpSp>
            </p:grpSp>
          </p:grp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C67D224-F13C-A648-B1BC-41AB719074E5}"/>
              </a:ext>
            </a:extLst>
          </p:cNvPr>
          <p:cNvGrpSpPr/>
          <p:nvPr/>
        </p:nvGrpSpPr>
        <p:grpSpPr>
          <a:xfrm>
            <a:off x="3059832" y="1722786"/>
            <a:ext cx="2719832" cy="1843673"/>
            <a:chOff x="3059832" y="1722786"/>
            <a:chExt cx="2719832" cy="1843673"/>
          </a:xfrm>
        </p:grpSpPr>
        <p:pic>
          <p:nvPicPr>
            <p:cNvPr id="1026" name="Picture 2" descr="Zona Patio Butacas Bella y Bestia – Teatro Calderón de la Barca">
              <a:extLst>
                <a:ext uri="{FF2B5EF4-FFF2-40B4-BE49-F238E27FC236}">
                  <a16:creationId xmlns:a16="http://schemas.microsoft.com/office/drawing/2014/main" id="{6ACB4216-B2C4-3E45-A08E-14E558967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266" y="2481521"/>
              <a:ext cx="1197207" cy="1006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8352CB20-A8C0-8B4B-B518-06B8FDA93C71}"/>
                </a:ext>
              </a:extLst>
            </p:cNvPr>
            <p:cNvSpPr/>
            <p:nvPr/>
          </p:nvSpPr>
          <p:spPr>
            <a:xfrm>
              <a:off x="4341158" y="2369931"/>
              <a:ext cx="1402553" cy="1196528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1EDCE83-2249-FA40-A1B4-3D9E273A8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259" y="2681649"/>
              <a:ext cx="0" cy="697161"/>
            </a:xfrm>
            <a:prstGeom prst="line">
              <a:avLst/>
            </a:prstGeom>
            <a:ln w="952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96A463B0-326C-E742-955D-1E3DEF841536}"/>
                </a:ext>
              </a:extLst>
            </p:cNvPr>
            <p:cNvSpPr/>
            <p:nvPr/>
          </p:nvSpPr>
          <p:spPr>
            <a:xfrm>
              <a:off x="4239127" y="2729274"/>
              <a:ext cx="172778" cy="74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9DD8E582-68D4-AF4E-93DC-FD520A72FB0E}"/>
                </a:ext>
              </a:extLst>
            </p:cNvPr>
            <p:cNvSpPr/>
            <p:nvPr/>
          </p:nvSpPr>
          <p:spPr>
            <a:xfrm>
              <a:off x="4242660" y="3256081"/>
              <a:ext cx="172778" cy="74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cxnSp>
          <p:nvCxnSpPr>
            <p:cNvPr id="129" name="Conector curvado 179">
              <a:extLst>
                <a:ext uri="{FF2B5EF4-FFF2-40B4-BE49-F238E27FC236}">
                  <a16:creationId xmlns:a16="http://schemas.microsoft.com/office/drawing/2014/main" id="{C7AC108E-782E-1649-82E6-08F6817EB473}"/>
                </a:ext>
              </a:extLst>
            </p:cNvPr>
            <p:cNvCxnSpPr>
              <a:cxnSpLocks/>
              <a:stCxn id="133" idx="7"/>
              <a:endCxn id="115" idx="1"/>
            </p:cNvCxnSpPr>
            <p:nvPr/>
          </p:nvCxnSpPr>
          <p:spPr>
            <a:xfrm rot="5400000" flipH="1" flipV="1">
              <a:off x="3929293" y="2674896"/>
              <a:ext cx="218253" cy="401415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curvado 179">
              <a:extLst>
                <a:ext uri="{FF2B5EF4-FFF2-40B4-BE49-F238E27FC236}">
                  <a16:creationId xmlns:a16="http://schemas.microsoft.com/office/drawing/2014/main" id="{43B19CCB-513D-2941-AFD0-782FCCC00D8B}"/>
                </a:ext>
              </a:extLst>
            </p:cNvPr>
            <p:cNvCxnSpPr>
              <a:cxnSpLocks/>
              <a:stCxn id="133" idx="5"/>
              <a:endCxn id="122" idx="1"/>
            </p:cNvCxnSpPr>
            <p:nvPr/>
          </p:nvCxnSpPr>
          <p:spPr>
            <a:xfrm rot="16200000" flipH="1">
              <a:off x="3930457" y="2981079"/>
              <a:ext cx="219459" cy="404948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081C14D4-8CCE-934F-9850-1F0632B59B1C}"/>
                </a:ext>
              </a:extLst>
            </p:cNvPr>
            <p:cNvSpPr/>
            <p:nvPr/>
          </p:nvSpPr>
          <p:spPr>
            <a:xfrm>
              <a:off x="3750774" y="2848860"/>
              <a:ext cx="107309" cy="3616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4FC16BDE-363F-AD4E-ABE7-288C91860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6474" y="2966277"/>
              <a:ext cx="118608" cy="125999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9" name="Marcador de texto 1">
              <a:extLst>
                <a:ext uri="{FF2B5EF4-FFF2-40B4-BE49-F238E27FC236}">
                  <a16:creationId xmlns:a16="http://schemas.microsoft.com/office/drawing/2014/main" id="{AFB5E496-66B1-7D40-B964-93A4E7F4837B}"/>
                </a:ext>
              </a:extLst>
            </p:cNvPr>
            <p:cNvSpPr txBox="1">
              <a:spLocks/>
            </p:cNvSpPr>
            <p:nvPr/>
          </p:nvSpPr>
          <p:spPr>
            <a:xfrm>
              <a:off x="3793854" y="2520042"/>
              <a:ext cx="6115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Consultar</a:t>
              </a:r>
            </a:p>
          </p:txBody>
        </p:sp>
        <p:sp>
          <p:nvSpPr>
            <p:cNvPr id="140" name="Marcador de texto 1">
              <a:extLst>
                <a:ext uri="{FF2B5EF4-FFF2-40B4-BE49-F238E27FC236}">
                  <a16:creationId xmlns:a16="http://schemas.microsoft.com/office/drawing/2014/main" id="{C001A6C1-25A5-B04F-90DC-544A84945AA1}"/>
                </a:ext>
              </a:extLst>
            </p:cNvPr>
            <p:cNvSpPr txBox="1">
              <a:spLocks/>
            </p:cNvSpPr>
            <p:nvPr/>
          </p:nvSpPr>
          <p:spPr>
            <a:xfrm>
              <a:off x="3833110" y="3324945"/>
              <a:ext cx="6115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Reservar</a:t>
              </a:r>
            </a:p>
          </p:txBody>
        </p:sp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9ECFA525-99D5-0D41-8B8D-6A0B51330CFF}"/>
                </a:ext>
              </a:extLst>
            </p:cNvPr>
            <p:cNvGrpSpPr/>
            <p:nvPr/>
          </p:nvGrpSpPr>
          <p:grpSpPr>
            <a:xfrm>
              <a:off x="3229571" y="1938650"/>
              <a:ext cx="281892" cy="125999"/>
              <a:chOff x="5096430" y="2149817"/>
              <a:chExt cx="281892" cy="125999"/>
            </a:xfrm>
          </p:grpSpPr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2D845B41-31C5-2C45-A630-78A0E13779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96430" y="2149817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142" name="Grupo 141">
                <a:extLst>
                  <a:ext uri="{FF2B5EF4-FFF2-40B4-BE49-F238E27FC236}">
                    <a16:creationId xmlns:a16="http://schemas.microsoft.com/office/drawing/2014/main" id="{F76556C5-3F90-B841-AED3-F578BC0D0221}"/>
                  </a:ext>
                </a:extLst>
              </p:cNvPr>
              <p:cNvGrpSpPr/>
              <p:nvPr/>
            </p:nvGrpSpPr>
            <p:grpSpPr>
              <a:xfrm>
                <a:off x="5173929" y="2149817"/>
                <a:ext cx="204393" cy="125999"/>
                <a:chOff x="5022837" y="2149817"/>
                <a:chExt cx="204393" cy="125999"/>
              </a:xfrm>
            </p:grpSpPr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79A253B2-64FC-594B-AEA8-1BEBC667C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2837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077CA9C9-254C-A140-A642-1A1BD6B1CE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8622" y="2149817"/>
                  <a:ext cx="118608" cy="1259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cxnSp>
          <p:nvCxnSpPr>
            <p:cNvPr id="146" name="Conector curvado 179">
              <a:extLst>
                <a:ext uri="{FF2B5EF4-FFF2-40B4-BE49-F238E27FC236}">
                  <a16:creationId xmlns:a16="http://schemas.microsoft.com/office/drawing/2014/main" id="{59BA0D60-EADF-DB45-9CA1-64B3E75AC315}"/>
                </a:ext>
              </a:extLst>
            </p:cNvPr>
            <p:cNvCxnSpPr>
              <a:cxnSpLocks/>
              <a:stCxn id="144" idx="6"/>
              <a:endCxn id="153" idx="4"/>
            </p:cNvCxnSpPr>
            <p:nvPr/>
          </p:nvCxnSpPr>
          <p:spPr>
            <a:xfrm>
              <a:off x="3511463" y="2001650"/>
              <a:ext cx="298889" cy="311435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Agrupar 1181">
              <a:extLst>
                <a:ext uri="{FF2B5EF4-FFF2-40B4-BE49-F238E27FC236}">
                  <a16:creationId xmlns:a16="http://schemas.microsoft.com/office/drawing/2014/main" id="{D1A1441C-52A6-ED4C-8A27-3CE7D10A7315}"/>
                </a:ext>
              </a:extLst>
            </p:cNvPr>
            <p:cNvGrpSpPr/>
            <p:nvPr/>
          </p:nvGrpSpPr>
          <p:grpSpPr>
            <a:xfrm>
              <a:off x="3706665" y="2313085"/>
              <a:ext cx="207373" cy="262631"/>
              <a:chOff x="5652120" y="2238732"/>
              <a:chExt cx="360040" cy="262631"/>
            </a:xfrm>
            <a:solidFill>
              <a:schemeClr val="bg1"/>
            </a:solidFill>
          </p:grpSpPr>
          <p:sp>
            <p:nvSpPr>
              <p:cNvPr id="151" name="Rectángulo 150">
                <a:extLst>
                  <a:ext uri="{FF2B5EF4-FFF2-40B4-BE49-F238E27FC236}">
                    <a16:creationId xmlns:a16="http://schemas.microsoft.com/office/drawing/2014/main" id="{78D239D0-E05E-ED41-BE14-042BE2D51EC7}"/>
                  </a:ext>
                </a:extLst>
              </p:cNvPr>
              <p:cNvSpPr/>
              <p:nvPr/>
            </p:nvSpPr>
            <p:spPr>
              <a:xfrm>
                <a:off x="5652120" y="2276872"/>
                <a:ext cx="360040" cy="192021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BD851387-ADDB-E443-8028-76D927A8E6E0}"/>
                  </a:ext>
                </a:extLst>
              </p:cNvPr>
              <p:cNvSpPr/>
              <p:nvPr/>
            </p:nvSpPr>
            <p:spPr>
              <a:xfrm flipV="1">
                <a:off x="5652120" y="2429355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9583DAAE-4E92-8E41-813C-A64EA779E34E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4" name="Marcador de texto 1">
              <a:extLst>
                <a:ext uri="{FF2B5EF4-FFF2-40B4-BE49-F238E27FC236}">
                  <a16:creationId xmlns:a16="http://schemas.microsoft.com/office/drawing/2014/main" id="{14A0B687-1B52-224E-B8AA-49454FBF5365}"/>
                </a:ext>
              </a:extLst>
            </p:cNvPr>
            <p:cNvSpPr txBox="1">
              <a:spLocks/>
            </p:cNvSpPr>
            <p:nvPr/>
          </p:nvSpPr>
          <p:spPr>
            <a:xfrm>
              <a:off x="3059832" y="1722786"/>
              <a:ext cx="6115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Usuarios</a:t>
              </a:r>
            </a:p>
          </p:txBody>
        </p:sp>
        <p:sp>
          <p:nvSpPr>
            <p:cNvPr id="155" name="Marcador de texto 1">
              <a:extLst>
                <a:ext uri="{FF2B5EF4-FFF2-40B4-BE49-F238E27FC236}">
                  <a16:creationId xmlns:a16="http://schemas.microsoft.com/office/drawing/2014/main" id="{020C2826-CF78-4045-81F9-8D6BFF6DDDFF}"/>
                </a:ext>
              </a:extLst>
            </p:cNvPr>
            <p:cNvSpPr txBox="1">
              <a:spLocks/>
            </p:cNvSpPr>
            <p:nvPr/>
          </p:nvSpPr>
          <p:spPr>
            <a:xfrm>
              <a:off x="4271084" y="2055861"/>
              <a:ext cx="15085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</a:rPr>
                <a:t>Reserva de Teatro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C48E37C-DC51-8D45-9AF2-8F8748E095E9}"/>
              </a:ext>
            </a:extLst>
          </p:cNvPr>
          <p:cNvGrpSpPr/>
          <p:nvPr/>
        </p:nvGrpSpPr>
        <p:grpSpPr>
          <a:xfrm>
            <a:off x="4157916" y="4149080"/>
            <a:ext cx="1926252" cy="1800200"/>
            <a:chOff x="4157916" y="4149080"/>
            <a:chExt cx="1926252" cy="1800200"/>
          </a:xfrm>
        </p:grpSpPr>
        <p:sp>
          <p:nvSpPr>
            <p:cNvPr id="278" name="Elipse 277">
              <a:extLst>
                <a:ext uri="{FF2B5EF4-FFF2-40B4-BE49-F238E27FC236}">
                  <a16:creationId xmlns:a16="http://schemas.microsoft.com/office/drawing/2014/main" id="{F7B78AF7-5CE0-1C45-87FE-EBE3DA13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0812" y="5606881"/>
              <a:ext cx="118608" cy="12599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39050EFB-F5A3-3B45-A48F-485FC92F4FAF}"/>
                </a:ext>
              </a:extLst>
            </p:cNvPr>
            <p:cNvGrpSpPr/>
            <p:nvPr/>
          </p:nvGrpSpPr>
          <p:grpSpPr>
            <a:xfrm>
              <a:off x="4489777" y="4709207"/>
              <a:ext cx="967965" cy="960674"/>
              <a:chOff x="4353157" y="4581637"/>
              <a:chExt cx="967965" cy="960674"/>
            </a:xfrm>
          </p:grpSpPr>
          <p:sp>
            <p:nvSpPr>
              <p:cNvPr id="275" name="Rectángulo 274">
                <a:extLst>
                  <a:ext uri="{FF2B5EF4-FFF2-40B4-BE49-F238E27FC236}">
                    <a16:creationId xmlns:a16="http://schemas.microsoft.com/office/drawing/2014/main" id="{C2979407-2310-9547-A2D9-349E12F57AEF}"/>
                  </a:ext>
                </a:extLst>
              </p:cNvPr>
              <p:cNvSpPr/>
              <p:nvPr/>
            </p:nvSpPr>
            <p:spPr>
              <a:xfrm>
                <a:off x="4711853" y="4654831"/>
                <a:ext cx="609269" cy="777919"/>
              </a:xfrm>
              <a:prstGeom prst="rect">
                <a:avLst/>
              </a:prstGeom>
              <a:ln w="9525" cap="rnd" cmpd="sng">
                <a:solidFill>
                  <a:srgbClr val="404040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76" name="Elipse 275">
                <a:extLst>
                  <a:ext uri="{FF2B5EF4-FFF2-40B4-BE49-F238E27FC236}">
                    <a16:creationId xmlns:a16="http://schemas.microsoft.com/office/drawing/2014/main" id="{6FC3280C-1433-0F4A-AC1D-4F37829AB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3157" y="4581637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1676FEFB-064D-9D4E-8DB3-0F29AFBE7A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4835" y="5416312"/>
                <a:ext cx="118608" cy="1259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279" name="Conector curvado 179">
                <a:extLst>
                  <a:ext uri="{FF2B5EF4-FFF2-40B4-BE49-F238E27FC236}">
                    <a16:creationId xmlns:a16="http://schemas.microsoft.com/office/drawing/2014/main" id="{C44B5686-7594-1E4F-BEC9-9DAC18271A0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453281" y="4696663"/>
                <a:ext cx="237438" cy="277492"/>
              </a:xfrm>
              <a:prstGeom prst="curvedConnector2">
                <a:avLst/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curvado 179">
                <a:extLst>
                  <a:ext uri="{FF2B5EF4-FFF2-40B4-BE49-F238E27FC236}">
                    <a16:creationId xmlns:a16="http://schemas.microsoft.com/office/drawing/2014/main" id="{767A25DF-DECD-7448-8A19-666D874D32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453281" y="5148514"/>
                <a:ext cx="237438" cy="277492"/>
              </a:xfrm>
              <a:prstGeom prst="curvedConnector2">
                <a:avLst/>
              </a:prstGeom>
              <a:ln w="9525" cmpd="sng">
                <a:solidFill>
                  <a:srgbClr val="404040"/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Marcador de texto 1">
              <a:extLst>
                <a:ext uri="{FF2B5EF4-FFF2-40B4-BE49-F238E27FC236}">
                  <a16:creationId xmlns:a16="http://schemas.microsoft.com/office/drawing/2014/main" id="{CCF4CDBD-8B66-AC49-86CB-2DAD7867D26B}"/>
                </a:ext>
              </a:extLst>
            </p:cNvPr>
            <p:cNvSpPr txBox="1">
              <a:spLocks/>
            </p:cNvSpPr>
            <p:nvPr/>
          </p:nvSpPr>
          <p:spPr>
            <a:xfrm>
              <a:off x="4157916" y="4463549"/>
              <a:ext cx="782329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Termómetro</a:t>
              </a:r>
            </a:p>
          </p:txBody>
        </p:sp>
        <p:sp>
          <p:nvSpPr>
            <p:cNvPr id="282" name="Marcador de texto 1">
              <a:extLst>
                <a:ext uri="{FF2B5EF4-FFF2-40B4-BE49-F238E27FC236}">
                  <a16:creationId xmlns:a16="http://schemas.microsoft.com/office/drawing/2014/main" id="{023C81CD-14AF-9640-9A2C-12EF8D6C9504}"/>
                </a:ext>
              </a:extLst>
            </p:cNvPr>
            <p:cNvSpPr txBox="1">
              <a:spLocks/>
            </p:cNvSpPr>
            <p:nvPr/>
          </p:nvSpPr>
          <p:spPr>
            <a:xfrm>
              <a:off x="4170335" y="5680214"/>
              <a:ext cx="782329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Selector</a:t>
              </a:r>
            </a:p>
          </p:txBody>
        </p:sp>
        <p:cxnSp>
          <p:nvCxnSpPr>
            <p:cNvPr id="284" name="Conector curvado 179">
              <a:extLst>
                <a:ext uri="{FF2B5EF4-FFF2-40B4-BE49-F238E27FC236}">
                  <a16:creationId xmlns:a16="http://schemas.microsoft.com/office/drawing/2014/main" id="{619E2820-069C-6941-8950-4807B6EC2363}"/>
                </a:ext>
              </a:extLst>
            </p:cNvPr>
            <p:cNvCxnSpPr>
              <a:cxnSpLocks/>
              <a:stCxn id="275" idx="3"/>
            </p:cNvCxnSpPr>
            <p:nvPr/>
          </p:nvCxnSpPr>
          <p:spPr>
            <a:xfrm>
              <a:off x="5457742" y="5171361"/>
              <a:ext cx="282374" cy="428665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Marcador de texto 1">
              <a:extLst>
                <a:ext uri="{FF2B5EF4-FFF2-40B4-BE49-F238E27FC236}">
                  <a16:creationId xmlns:a16="http://schemas.microsoft.com/office/drawing/2014/main" id="{A78A13F6-913A-554E-AA3F-CB9B2D28D1E9}"/>
                </a:ext>
              </a:extLst>
            </p:cNvPr>
            <p:cNvSpPr txBox="1">
              <a:spLocks/>
            </p:cNvSpPr>
            <p:nvPr/>
          </p:nvSpPr>
          <p:spPr>
            <a:xfrm>
              <a:off x="5414496" y="5733256"/>
              <a:ext cx="669672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800" dirty="0"/>
                <a:t>Motor Aire</a:t>
              </a:r>
            </a:p>
          </p:txBody>
        </p:sp>
        <p:sp>
          <p:nvSpPr>
            <p:cNvPr id="288" name="Marcador de texto 1">
              <a:extLst>
                <a:ext uri="{FF2B5EF4-FFF2-40B4-BE49-F238E27FC236}">
                  <a16:creationId xmlns:a16="http://schemas.microsoft.com/office/drawing/2014/main" id="{CC3C312B-C612-1049-BC8D-20F22454F827}"/>
                </a:ext>
              </a:extLst>
            </p:cNvPr>
            <p:cNvSpPr txBox="1">
              <a:spLocks/>
            </p:cNvSpPr>
            <p:nvPr/>
          </p:nvSpPr>
          <p:spPr>
            <a:xfrm>
              <a:off x="4271084" y="4149080"/>
              <a:ext cx="15085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</a:rPr>
                <a:t>Termostato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6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>
            <a:extLst>
              <a:ext uri="{FF2B5EF4-FFF2-40B4-BE49-F238E27FC236}">
                <a16:creationId xmlns:a16="http://schemas.microsoft.com/office/drawing/2014/main" id="{E8034D38-FA6E-8741-A413-7DF6C70985BA}"/>
              </a:ext>
            </a:extLst>
          </p:cNvPr>
          <p:cNvGrpSpPr/>
          <p:nvPr/>
        </p:nvGrpSpPr>
        <p:grpSpPr>
          <a:xfrm>
            <a:off x="2893685" y="2845997"/>
            <a:ext cx="3436673" cy="2527219"/>
            <a:chOff x="2893685" y="2845997"/>
            <a:chExt cx="3436673" cy="2527219"/>
          </a:xfrm>
        </p:grpSpPr>
        <p:sp>
          <p:nvSpPr>
            <p:cNvPr id="67" name="Trapecio 66">
              <a:extLst>
                <a:ext uri="{FF2B5EF4-FFF2-40B4-BE49-F238E27FC236}">
                  <a16:creationId xmlns:a16="http://schemas.microsoft.com/office/drawing/2014/main" id="{F20BAB86-3A0F-514A-94E4-C6C7CDCFAADD}"/>
                </a:ext>
              </a:extLst>
            </p:cNvPr>
            <p:cNvSpPr/>
            <p:nvPr/>
          </p:nvSpPr>
          <p:spPr>
            <a:xfrm>
              <a:off x="3114277" y="2845997"/>
              <a:ext cx="3014655" cy="2327165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Marcador de texto 1">
              <a:extLst>
                <a:ext uri="{FF2B5EF4-FFF2-40B4-BE49-F238E27FC236}">
                  <a16:creationId xmlns:a16="http://schemas.microsoft.com/office/drawing/2014/main" id="{C7CF4841-3422-2C49-8F81-67A430AF1F9A}"/>
                </a:ext>
              </a:extLst>
            </p:cNvPr>
            <p:cNvSpPr txBox="1">
              <a:spLocks/>
            </p:cNvSpPr>
            <p:nvPr/>
          </p:nvSpPr>
          <p:spPr>
            <a:xfrm>
              <a:off x="3949514" y="5157192"/>
              <a:ext cx="1435718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600" dirty="0"/>
                <a:t>Seguridad</a:t>
              </a:r>
            </a:p>
            <a:p>
              <a:pPr marL="0" indent="0" algn="ctr"/>
              <a:r>
                <a:rPr lang="es-ES" sz="800" dirty="0"/>
                <a:t>Exclusión &amp; Bloqueo</a:t>
              </a:r>
            </a:p>
            <a:p>
              <a:pPr marL="0" indent="0" algn="ctr"/>
              <a:endParaRPr lang="es-ES" sz="1600" dirty="0"/>
            </a:p>
          </p:txBody>
        </p:sp>
        <p:sp>
          <p:nvSpPr>
            <p:cNvPr id="69" name="Marcador de texto 1">
              <a:extLst>
                <a:ext uri="{FF2B5EF4-FFF2-40B4-BE49-F238E27FC236}">
                  <a16:creationId xmlns:a16="http://schemas.microsoft.com/office/drawing/2014/main" id="{4873FADB-61C8-544A-A857-218B67A37248}"/>
                </a:ext>
              </a:extLst>
            </p:cNvPr>
            <p:cNvSpPr txBox="1">
              <a:spLocks/>
            </p:cNvSpPr>
            <p:nvPr/>
          </p:nvSpPr>
          <p:spPr>
            <a:xfrm rot="17111250">
              <a:off x="2283838" y="3838095"/>
              <a:ext cx="1435718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600" dirty="0"/>
                <a:t>Vivacidad</a:t>
              </a:r>
            </a:p>
            <a:p>
              <a:pPr marL="0" indent="0" algn="ctr"/>
              <a:r>
                <a:rPr lang="es-ES" sz="800" dirty="0"/>
                <a:t>Orden de Desbloqueo</a:t>
              </a:r>
            </a:p>
            <a:p>
              <a:pPr marL="0" indent="0" algn="ctr"/>
              <a:endParaRPr lang="es-ES" sz="1600" dirty="0"/>
            </a:p>
          </p:txBody>
        </p:sp>
        <p:sp>
          <p:nvSpPr>
            <p:cNvPr id="70" name="Marcador de texto 1">
              <a:extLst>
                <a:ext uri="{FF2B5EF4-FFF2-40B4-BE49-F238E27FC236}">
                  <a16:creationId xmlns:a16="http://schemas.microsoft.com/office/drawing/2014/main" id="{E0C483AD-065C-8B43-99ED-38627DBDC03D}"/>
                </a:ext>
              </a:extLst>
            </p:cNvPr>
            <p:cNvSpPr txBox="1">
              <a:spLocks/>
            </p:cNvSpPr>
            <p:nvPr/>
          </p:nvSpPr>
          <p:spPr>
            <a:xfrm rot="4500708">
              <a:off x="5504487" y="3885377"/>
              <a:ext cx="1435718" cy="2160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600" dirty="0"/>
                <a:t>Prioridad</a:t>
              </a:r>
            </a:p>
            <a:p>
              <a:pPr marL="0" indent="0" algn="ctr"/>
              <a:r>
                <a:rPr lang="es-ES" sz="800" dirty="0"/>
                <a:t>Orden de Desbloqueo</a:t>
              </a:r>
            </a:p>
            <a:p>
              <a:pPr marL="0" indent="0" algn="ctr"/>
              <a:endParaRPr lang="es-ES" sz="1600" dirty="0"/>
            </a:p>
          </p:txBody>
        </p:sp>
      </p:grp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Programación Concurrente en JavaScript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Trabajando con Web Workers</a:t>
            </a:r>
          </a:p>
        </p:txBody>
      </p:sp>
      <p:sp>
        <p:nvSpPr>
          <p:cNvPr id="42" name="Marcador de texto 4">
            <a:extLst>
              <a:ext uri="{FF2B5EF4-FFF2-40B4-BE49-F238E27FC236}">
                <a16:creationId xmlns:a16="http://schemas.microsoft.com/office/drawing/2014/main" id="{0EAA2FC4-442A-B44C-9B70-F3BEB586E71B}"/>
              </a:ext>
            </a:extLst>
          </p:cNvPr>
          <p:cNvSpPr txBox="1">
            <a:spLocks/>
          </p:cNvSpPr>
          <p:nvPr/>
        </p:nvSpPr>
        <p:spPr>
          <a:xfrm>
            <a:off x="498915" y="1618993"/>
            <a:ext cx="3208989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Descripción General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09A4C44-B64D-6D41-9E37-5E0EB2DE3FAC}"/>
              </a:ext>
            </a:extLst>
          </p:cNvPr>
          <p:cNvGrpSpPr/>
          <p:nvPr/>
        </p:nvGrpSpPr>
        <p:grpSpPr>
          <a:xfrm>
            <a:off x="1991511" y="2238120"/>
            <a:ext cx="4956753" cy="227890"/>
            <a:chOff x="1991511" y="2238120"/>
            <a:chExt cx="4956753" cy="227890"/>
          </a:xfrm>
        </p:grpSpPr>
        <p:sp>
          <p:nvSpPr>
            <p:cNvPr id="32" name="Abrir corchete 31">
              <a:extLst>
                <a:ext uri="{FF2B5EF4-FFF2-40B4-BE49-F238E27FC236}">
                  <a16:creationId xmlns:a16="http://schemas.microsoft.com/office/drawing/2014/main" id="{6E87B74D-8D3A-6D47-A72E-6035227AD867}"/>
                </a:ext>
              </a:extLst>
            </p:cNvPr>
            <p:cNvSpPr/>
            <p:nvPr/>
          </p:nvSpPr>
          <p:spPr>
            <a:xfrm rot="5400000">
              <a:off x="4423764" y="-58491"/>
              <a:ext cx="92248" cy="495675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Marcador de texto 1">
              <a:extLst>
                <a:ext uri="{FF2B5EF4-FFF2-40B4-BE49-F238E27FC236}">
                  <a16:creationId xmlns:a16="http://schemas.microsoft.com/office/drawing/2014/main" id="{FA9306DC-0763-2B4E-8A47-831F27965F4F}"/>
                </a:ext>
              </a:extLst>
            </p:cNvPr>
            <p:cNvSpPr txBox="1">
              <a:spLocks/>
            </p:cNvSpPr>
            <p:nvPr/>
          </p:nvSpPr>
          <p:spPr>
            <a:xfrm>
              <a:off x="3580316" y="2238120"/>
              <a:ext cx="1983285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100" dirty="0"/>
                <a:t>Competición &amp; Cooperación</a:t>
              </a:r>
            </a:p>
          </p:txBody>
        </p:sp>
      </p:grpSp>
      <p:sp>
        <p:nvSpPr>
          <p:cNvPr id="290" name="Marcador de texto 4">
            <a:extLst>
              <a:ext uri="{FF2B5EF4-FFF2-40B4-BE49-F238E27FC236}">
                <a16:creationId xmlns:a16="http://schemas.microsoft.com/office/drawing/2014/main" id="{89A97C5A-E611-ED43-A9E8-D417BA849DC9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2359987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Espacio de la Solución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9FF2F21-E511-F84C-8B4C-3485FEC271EF}"/>
              </a:ext>
            </a:extLst>
          </p:cNvPr>
          <p:cNvGrpSpPr/>
          <p:nvPr/>
        </p:nvGrpSpPr>
        <p:grpSpPr>
          <a:xfrm>
            <a:off x="6203325" y="4253335"/>
            <a:ext cx="1032971" cy="1191889"/>
            <a:chOff x="6203325" y="4253335"/>
            <a:chExt cx="1032971" cy="1191889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AFD18011-B814-5847-9738-C2E73173EBD7}"/>
                </a:ext>
              </a:extLst>
            </p:cNvPr>
            <p:cNvGrpSpPr/>
            <p:nvPr/>
          </p:nvGrpSpPr>
          <p:grpSpPr>
            <a:xfrm>
              <a:off x="6203325" y="4253335"/>
              <a:ext cx="1032971" cy="975871"/>
              <a:chOff x="8453554" y="2632397"/>
              <a:chExt cx="1032971" cy="975871"/>
            </a:xfrm>
          </p:grpSpPr>
          <p:grpSp>
            <p:nvGrpSpPr>
              <p:cNvPr id="100" name="Grupo 99">
                <a:extLst>
                  <a:ext uri="{FF2B5EF4-FFF2-40B4-BE49-F238E27FC236}">
                    <a16:creationId xmlns:a16="http://schemas.microsoft.com/office/drawing/2014/main" id="{3AC3ACED-EA61-A14B-8332-CA6C62E4A5C0}"/>
                  </a:ext>
                </a:extLst>
              </p:cNvPr>
              <p:cNvGrpSpPr/>
              <p:nvPr/>
            </p:nvGrpSpPr>
            <p:grpSpPr>
              <a:xfrm flipH="1">
                <a:off x="8453554" y="2632397"/>
                <a:ext cx="1032971" cy="975871"/>
                <a:chOff x="1928131" y="2647077"/>
                <a:chExt cx="1032971" cy="975871"/>
              </a:xfrm>
            </p:grpSpPr>
            <p:sp>
              <p:nvSpPr>
                <p:cNvPr id="104" name="Rectángulo 103">
                  <a:extLst>
                    <a:ext uri="{FF2B5EF4-FFF2-40B4-BE49-F238E27FC236}">
                      <a16:creationId xmlns:a16="http://schemas.microsoft.com/office/drawing/2014/main" id="{66D0C6F9-00A2-0040-A7C7-274AFF4BDDAB}"/>
                    </a:ext>
                  </a:extLst>
                </p:cNvPr>
                <p:cNvSpPr/>
                <p:nvPr/>
              </p:nvSpPr>
              <p:spPr>
                <a:xfrm>
                  <a:off x="2184368" y="2978786"/>
                  <a:ext cx="776734" cy="3108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/>
                </a:p>
              </p:txBody>
            </p:sp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52E3C869-B986-AF4C-AB73-909FA211A3D0}"/>
                    </a:ext>
                  </a:extLst>
                </p:cNvPr>
                <p:cNvGrpSpPr/>
                <p:nvPr/>
              </p:nvGrpSpPr>
              <p:grpSpPr>
                <a:xfrm>
                  <a:off x="1928131" y="2647077"/>
                  <a:ext cx="686845" cy="975871"/>
                  <a:chOff x="1839165" y="5301207"/>
                  <a:chExt cx="686845" cy="506340"/>
                </a:xfrm>
              </p:grpSpPr>
              <p:cxnSp>
                <p:nvCxnSpPr>
                  <p:cNvPr id="109" name="Conector recto 108">
                    <a:extLst>
                      <a:ext uri="{FF2B5EF4-FFF2-40B4-BE49-F238E27FC236}">
                        <a16:creationId xmlns:a16="http://schemas.microsoft.com/office/drawing/2014/main" id="{99231ABC-037D-DA48-9869-47307B41C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39165" y="5807547"/>
                    <a:ext cx="686845" cy="0"/>
                  </a:xfrm>
                  <a:prstGeom prst="line">
                    <a:avLst/>
                  </a:prstGeom>
                  <a:ln w="9525" cap="rnd" cmpd="sng">
                    <a:solidFill>
                      <a:srgbClr val="404040"/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ector recto 109">
                    <a:extLst>
                      <a:ext uri="{FF2B5EF4-FFF2-40B4-BE49-F238E27FC236}">
                        <a16:creationId xmlns:a16="http://schemas.microsoft.com/office/drawing/2014/main" id="{74E30B8C-F695-984C-AD1B-4999447EF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39165" y="5301207"/>
                    <a:ext cx="0" cy="495673"/>
                  </a:xfrm>
                  <a:prstGeom prst="line">
                    <a:avLst/>
                  </a:prstGeom>
                  <a:ln w="9525" cap="rnd" cmpd="sng">
                    <a:solidFill>
                      <a:srgbClr val="404040"/>
                    </a:solidFill>
                    <a:prstDash val="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" name="Marcador de texto 1">
                  <a:extLst>
                    <a:ext uri="{FF2B5EF4-FFF2-40B4-BE49-F238E27FC236}">
                      <a16:creationId xmlns:a16="http://schemas.microsoft.com/office/drawing/2014/main" id="{A17D93B4-BCFC-9D4C-BEEF-B1963D76DA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33408" y="2748132"/>
                  <a:ext cx="827694" cy="216024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/>
                  <a:r>
                    <a:rPr lang="es-ES" sz="900" dirty="0"/>
                    <a:t>Bloqueo</a:t>
                  </a:r>
                </a:p>
              </p:txBody>
            </p:sp>
            <p:sp>
              <p:nvSpPr>
                <p:cNvPr id="107" name="Marcador de texto 1">
                  <a:extLst>
                    <a:ext uri="{FF2B5EF4-FFF2-40B4-BE49-F238E27FC236}">
                      <a16:creationId xmlns:a16="http://schemas.microsoft.com/office/drawing/2014/main" id="{1A16DF54-5E34-3649-9EB0-EE47B0361C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33408" y="3313118"/>
                  <a:ext cx="774439" cy="216024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/>
                  <a:r>
                    <a:rPr lang="es-ES" sz="900" dirty="0"/>
                    <a:t>Cesión</a:t>
                  </a:r>
                </a:p>
              </p:txBody>
            </p:sp>
            <p:sp>
              <p:nvSpPr>
                <p:cNvPr id="108" name="Marcador de texto 1">
                  <a:extLst>
                    <a:ext uri="{FF2B5EF4-FFF2-40B4-BE49-F238E27FC236}">
                      <a16:creationId xmlns:a16="http://schemas.microsoft.com/office/drawing/2014/main" id="{EE4DF4AF-BFAF-314B-961C-BDC198A41B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37917" y="3009703"/>
                  <a:ext cx="774439" cy="216024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/>
                  <a:r>
                    <a:rPr lang="es-ES" sz="900" dirty="0"/>
                    <a:t>Escritura</a:t>
                  </a:r>
                </a:p>
              </p:txBody>
            </p:sp>
          </p:grpSp>
          <p:grpSp>
            <p:nvGrpSpPr>
              <p:cNvPr id="101" name="Grupo 100">
                <a:extLst>
                  <a:ext uri="{FF2B5EF4-FFF2-40B4-BE49-F238E27FC236}">
                    <a16:creationId xmlns:a16="http://schemas.microsoft.com/office/drawing/2014/main" id="{DC353738-3F8F-F04A-B4BE-26E046B8FBD2}"/>
                  </a:ext>
                </a:extLst>
              </p:cNvPr>
              <p:cNvGrpSpPr/>
              <p:nvPr/>
            </p:nvGrpSpPr>
            <p:grpSpPr>
              <a:xfrm rot="16200000">
                <a:off x="8895173" y="3082688"/>
                <a:ext cx="750935" cy="102076"/>
                <a:chOff x="1280236" y="4770043"/>
                <a:chExt cx="1593088" cy="92856"/>
              </a:xfrm>
            </p:grpSpPr>
            <p:sp>
              <p:nvSpPr>
                <p:cNvPr id="102" name="Rectángulo 101">
                  <a:extLst>
                    <a:ext uri="{FF2B5EF4-FFF2-40B4-BE49-F238E27FC236}">
                      <a16:creationId xmlns:a16="http://schemas.microsoft.com/office/drawing/2014/main" id="{2C21EE03-C8B2-1A41-B387-9640D9552A03}"/>
                    </a:ext>
                  </a:extLst>
                </p:cNvPr>
                <p:cNvSpPr/>
                <p:nvPr/>
              </p:nvSpPr>
              <p:spPr>
                <a:xfrm>
                  <a:off x="1280236" y="4770043"/>
                  <a:ext cx="1593088" cy="92855"/>
                </a:xfrm>
                <a:prstGeom prst="rect">
                  <a:avLst/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Rectángulo 102">
                  <a:extLst>
                    <a:ext uri="{FF2B5EF4-FFF2-40B4-BE49-F238E27FC236}">
                      <a16:creationId xmlns:a16="http://schemas.microsoft.com/office/drawing/2014/main" id="{F54219E8-6830-BB4C-B712-DB84802065A8}"/>
                    </a:ext>
                  </a:extLst>
                </p:cNvPr>
                <p:cNvSpPr/>
                <p:nvPr/>
              </p:nvSpPr>
              <p:spPr>
                <a:xfrm>
                  <a:off x="1716781" y="4770043"/>
                  <a:ext cx="674883" cy="92856"/>
                </a:xfrm>
                <a:prstGeom prst="rect">
                  <a:avLst/>
                </a:prstGeom>
                <a:solidFill>
                  <a:srgbClr val="00B0F0">
                    <a:alpha val="39176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29" name="Marcador de texto 1">
              <a:extLst>
                <a:ext uri="{FF2B5EF4-FFF2-40B4-BE49-F238E27FC236}">
                  <a16:creationId xmlns:a16="http://schemas.microsoft.com/office/drawing/2014/main" id="{538AB255-9AEE-BB4D-A420-B5F45AAF5C1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02917" y="5229200"/>
              <a:ext cx="7200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1200" i="1" dirty="0"/>
                <a:t>Writer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8493035-B98F-8D4B-9B1D-2C7CC02CAFF4}"/>
              </a:ext>
            </a:extLst>
          </p:cNvPr>
          <p:cNvGrpSpPr/>
          <p:nvPr/>
        </p:nvGrpSpPr>
        <p:grpSpPr>
          <a:xfrm>
            <a:off x="2167627" y="2424718"/>
            <a:ext cx="991154" cy="1215679"/>
            <a:chOff x="2167627" y="2424718"/>
            <a:chExt cx="991154" cy="1215679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EC953DB2-C234-4543-B38E-D465CA573503}"/>
                </a:ext>
              </a:extLst>
            </p:cNvPr>
            <p:cNvGrpSpPr/>
            <p:nvPr/>
          </p:nvGrpSpPr>
          <p:grpSpPr>
            <a:xfrm>
              <a:off x="2167627" y="2685085"/>
              <a:ext cx="991154" cy="955312"/>
              <a:chOff x="4160556" y="1159280"/>
              <a:chExt cx="991154" cy="955312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7F6154E0-E1A2-6146-A2DD-BCFFF53B33F4}"/>
                  </a:ext>
                </a:extLst>
              </p:cNvPr>
              <p:cNvGrpSpPr/>
              <p:nvPr/>
            </p:nvGrpSpPr>
            <p:grpSpPr>
              <a:xfrm>
                <a:off x="4160556" y="1159280"/>
                <a:ext cx="686845" cy="955312"/>
                <a:chOff x="1907704" y="5301207"/>
                <a:chExt cx="686845" cy="495673"/>
              </a:xfrm>
            </p:grpSpPr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8FDA5130-91A0-4945-A9F3-3A58A9C46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7704" y="5301207"/>
                  <a:ext cx="686845" cy="0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AE9A5D2A-18DB-424E-A5F7-60D24722F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07704" y="5301207"/>
                  <a:ext cx="0" cy="495673"/>
                </a:xfrm>
                <a:prstGeom prst="line">
                  <a:avLst/>
                </a:prstGeom>
                <a:ln w="9525" cap="rnd" cmpd="sng">
                  <a:solidFill>
                    <a:srgbClr val="404040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49F436DF-7B6D-7341-9B47-7E16564196CE}"/>
                  </a:ext>
                </a:extLst>
              </p:cNvPr>
              <p:cNvGrpSpPr/>
              <p:nvPr/>
            </p:nvGrpSpPr>
            <p:grpSpPr>
              <a:xfrm>
                <a:off x="4372762" y="1260340"/>
                <a:ext cx="778948" cy="781010"/>
                <a:chOff x="2146548" y="2785941"/>
                <a:chExt cx="778948" cy="781010"/>
              </a:xfrm>
            </p:grpSpPr>
            <p:sp>
              <p:nvSpPr>
                <p:cNvPr id="77" name="Marcador de texto 1">
                  <a:extLst>
                    <a:ext uri="{FF2B5EF4-FFF2-40B4-BE49-F238E27FC236}">
                      <a16:creationId xmlns:a16="http://schemas.microsoft.com/office/drawing/2014/main" id="{2AECEC67-55C8-5D4D-BC0C-4CCAA649483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2785941"/>
                  <a:ext cx="774439" cy="216024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900" dirty="0"/>
                    <a:t>Bloqueo</a:t>
                  </a:r>
                </a:p>
              </p:txBody>
            </p:sp>
            <p:sp>
              <p:nvSpPr>
                <p:cNvPr id="78" name="Marcador de texto 1">
                  <a:extLst>
                    <a:ext uri="{FF2B5EF4-FFF2-40B4-BE49-F238E27FC236}">
                      <a16:creationId xmlns:a16="http://schemas.microsoft.com/office/drawing/2014/main" id="{1153067B-92EE-A144-98BA-741FC65360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46548" y="3350927"/>
                  <a:ext cx="774439" cy="216024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900" dirty="0"/>
                    <a:t>Cesión</a:t>
                  </a:r>
                </a:p>
              </p:txBody>
            </p:sp>
            <p:sp>
              <p:nvSpPr>
                <p:cNvPr id="79" name="Marcador de texto 1">
                  <a:extLst>
                    <a:ext uri="{FF2B5EF4-FFF2-40B4-BE49-F238E27FC236}">
                      <a16:creationId xmlns:a16="http://schemas.microsoft.com/office/drawing/2014/main" id="{35291F25-CC4A-A14B-B798-9093E032D7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1057" y="3047512"/>
                  <a:ext cx="774439" cy="216024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/>
                  <a:r>
                    <a:rPr lang="es-ES" sz="900" dirty="0"/>
                    <a:t>Lectura</a:t>
                  </a:r>
                </a:p>
              </p:txBody>
            </p:sp>
          </p:grpSp>
          <p:grpSp>
            <p:nvGrpSpPr>
              <p:cNvPr id="74" name="Grupo 73">
                <a:extLst>
                  <a:ext uri="{FF2B5EF4-FFF2-40B4-BE49-F238E27FC236}">
                    <a16:creationId xmlns:a16="http://schemas.microsoft.com/office/drawing/2014/main" id="{FA159900-3C28-5A4A-8FDD-7457DB4BED29}"/>
                  </a:ext>
                </a:extLst>
              </p:cNvPr>
              <p:cNvGrpSpPr/>
              <p:nvPr/>
            </p:nvGrpSpPr>
            <p:grpSpPr>
              <a:xfrm rot="16200000">
                <a:off x="4005124" y="1591459"/>
                <a:ext cx="750935" cy="102076"/>
                <a:chOff x="1280236" y="4770043"/>
                <a:chExt cx="1593088" cy="92856"/>
              </a:xfrm>
            </p:grpSpPr>
            <p:sp>
              <p:nvSpPr>
                <p:cNvPr id="75" name="Rectángulo 74">
                  <a:extLst>
                    <a:ext uri="{FF2B5EF4-FFF2-40B4-BE49-F238E27FC236}">
                      <a16:creationId xmlns:a16="http://schemas.microsoft.com/office/drawing/2014/main" id="{AB1D315C-2DF0-1D44-8B22-0663280AF3ED}"/>
                    </a:ext>
                  </a:extLst>
                </p:cNvPr>
                <p:cNvSpPr/>
                <p:nvPr/>
              </p:nvSpPr>
              <p:spPr>
                <a:xfrm>
                  <a:off x="1280236" y="4770043"/>
                  <a:ext cx="1593088" cy="92855"/>
                </a:xfrm>
                <a:prstGeom prst="rect">
                  <a:avLst/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6" name="Rectángulo 75">
                  <a:extLst>
                    <a:ext uri="{FF2B5EF4-FFF2-40B4-BE49-F238E27FC236}">
                      <a16:creationId xmlns:a16="http://schemas.microsoft.com/office/drawing/2014/main" id="{DBF00FA6-0625-4A4C-8B04-083D26FDF60B}"/>
                    </a:ext>
                  </a:extLst>
                </p:cNvPr>
                <p:cNvSpPr/>
                <p:nvPr/>
              </p:nvSpPr>
              <p:spPr>
                <a:xfrm>
                  <a:off x="1716781" y="4770043"/>
                  <a:ext cx="674883" cy="92856"/>
                </a:xfrm>
                <a:prstGeom prst="rect">
                  <a:avLst/>
                </a:prstGeom>
                <a:solidFill>
                  <a:srgbClr val="FFC000">
                    <a:alpha val="39176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30" name="Marcador de texto 1">
              <a:extLst>
                <a:ext uri="{FF2B5EF4-FFF2-40B4-BE49-F238E27FC236}">
                  <a16:creationId xmlns:a16="http://schemas.microsoft.com/office/drawing/2014/main" id="{13F49F7D-B865-AB43-9545-0093343552BA}"/>
                </a:ext>
              </a:extLst>
            </p:cNvPr>
            <p:cNvSpPr txBox="1">
              <a:spLocks/>
            </p:cNvSpPr>
            <p:nvPr/>
          </p:nvSpPr>
          <p:spPr>
            <a:xfrm>
              <a:off x="2167627" y="2424718"/>
              <a:ext cx="720080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1200" i="1" dirty="0"/>
                <a:t>Reader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E4E6CC5-EA2D-CE4B-A7B2-52604408CA8C}"/>
              </a:ext>
            </a:extLst>
          </p:cNvPr>
          <p:cNvGrpSpPr/>
          <p:nvPr/>
        </p:nvGrpSpPr>
        <p:grpSpPr>
          <a:xfrm>
            <a:off x="835756" y="2860537"/>
            <a:ext cx="1959284" cy="2287279"/>
            <a:chOff x="835756" y="2860537"/>
            <a:chExt cx="1959284" cy="2287279"/>
          </a:xfrm>
        </p:grpSpPr>
        <p:sp>
          <p:nvSpPr>
            <p:cNvPr id="124" name="Rectángulo redondeado 123">
              <a:extLst>
                <a:ext uri="{FF2B5EF4-FFF2-40B4-BE49-F238E27FC236}">
                  <a16:creationId xmlns:a16="http://schemas.microsoft.com/office/drawing/2014/main" id="{ED2354E4-F522-024D-8967-D19552B6504D}"/>
                </a:ext>
              </a:extLst>
            </p:cNvPr>
            <p:cNvSpPr/>
            <p:nvPr/>
          </p:nvSpPr>
          <p:spPr>
            <a:xfrm>
              <a:off x="1453656" y="2860537"/>
              <a:ext cx="600472" cy="1806654"/>
            </a:xfrm>
            <a:prstGeom prst="roundRect">
              <a:avLst>
                <a:gd name="adj" fmla="val 50000"/>
              </a:avLst>
            </a:prstGeom>
            <a:ln w="9525" cmpd="sng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70" name="Grupo 269">
              <a:extLst>
                <a:ext uri="{FF2B5EF4-FFF2-40B4-BE49-F238E27FC236}">
                  <a16:creationId xmlns:a16="http://schemas.microsoft.com/office/drawing/2014/main" id="{757C7405-5483-9C41-9407-861B69D1926B}"/>
                </a:ext>
              </a:extLst>
            </p:cNvPr>
            <p:cNvGrpSpPr/>
            <p:nvPr/>
          </p:nvGrpSpPr>
          <p:grpSpPr>
            <a:xfrm>
              <a:off x="1410723" y="4382776"/>
              <a:ext cx="720080" cy="765040"/>
              <a:chOff x="2159733" y="2830781"/>
              <a:chExt cx="720080" cy="765040"/>
            </a:xfrm>
            <a:solidFill>
              <a:schemeClr val="bg1"/>
            </a:solidFill>
          </p:grpSpPr>
          <p:grpSp>
            <p:nvGrpSpPr>
              <p:cNvPr id="271" name="Agrupar 194">
                <a:extLst>
                  <a:ext uri="{FF2B5EF4-FFF2-40B4-BE49-F238E27FC236}">
                    <a16:creationId xmlns:a16="http://schemas.microsoft.com/office/drawing/2014/main" id="{2BD4E1D3-E893-3A46-99A8-ECBFB217E57B}"/>
                  </a:ext>
                </a:extLst>
              </p:cNvPr>
              <p:cNvGrpSpPr/>
              <p:nvPr/>
            </p:nvGrpSpPr>
            <p:grpSpPr>
              <a:xfrm>
                <a:off x="2245589" y="2830781"/>
                <a:ext cx="548369" cy="548369"/>
                <a:chOff x="3635896" y="3212976"/>
                <a:chExt cx="792088" cy="792088"/>
              </a:xfrm>
              <a:grpFill/>
            </p:grpSpPr>
            <p:sp>
              <p:nvSpPr>
                <p:cNvPr id="273" name="Elipse 272">
                  <a:extLst>
                    <a:ext uri="{FF2B5EF4-FFF2-40B4-BE49-F238E27FC236}">
                      <a16:creationId xmlns:a16="http://schemas.microsoft.com/office/drawing/2014/main" id="{739DE7CC-F3CB-5B41-9164-D0045B6633C2}"/>
                    </a:ext>
                  </a:extLst>
                </p:cNvPr>
                <p:cNvSpPr/>
                <p:nvPr/>
              </p:nvSpPr>
              <p:spPr>
                <a:xfrm>
                  <a:off x="3923928" y="3212976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Elipse 273">
                  <a:extLst>
                    <a:ext uri="{FF2B5EF4-FFF2-40B4-BE49-F238E27FC236}">
                      <a16:creationId xmlns:a16="http://schemas.microsoft.com/office/drawing/2014/main" id="{EB92910C-2837-C443-8E7F-2DAA6AA27345}"/>
                    </a:ext>
                  </a:extLst>
                </p:cNvPr>
                <p:cNvSpPr/>
                <p:nvPr/>
              </p:nvSpPr>
              <p:spPr>
                <a:xfrm>
                  <a:off x="3771909" y="3501008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Elipse 274">
                  <a:extLst>
                    <a:ext uri="{FF2B5EF4-FFF2-40B4-BE49-F238E27FC236}">
                      <a16:creationId xmlns:a16="http://schemas.microsoft.com/office/drawing/2014/main" id="{440C5CB9-89A5-3245-A996-98E2DAA29F49}"/>
                    </a:ext>
                  </a:extLst>
                </p:cNvPr>
                <p:cNvSpPr/>
                <p:nvPr/>
              </p:nvSpPr>
              <p:spPr>
                <a:xfrm>
                  <a:off x="4059941" y="3501008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Elipse 275">
                  <a:extLst>
                    <a:ext uri="{FF2B5EF4-FFF2-40B4-BE49-F238E27FC236}">
                      <a16:creationId xmlns:a16="http://schemas.microsoft.com/office/drawing/2014/main" id="{E6028055-78D1-1741-AF51-C49A4F3A7327}"/>
                    </a:ext>
                  </a:extLst>
                </p:cNvPr>
                <p:cNvSpPr/>
                <p:nvPr/>
              </p:nvSpPr>
              <p:spPr>
                <a:xfrm>
                  <a:off x="3923928" y="3789040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Elipse 276">
                  <a:extLst>
                    <a:ext uri="{FF2B5EF4-FFF2-40B4-BE49-F238E27FC236}">
                      <a16:creationId xmlns:a16="http://schemas.microsoft.com/office/drawing/2014/main" id="{5FAB0D6B-1838-7C43-B96E-0D82D3DB3EFA}"/>
                    </a:ext>
                  </a:extLst>
                </p:cNvPr>
                <p:cNvSpPr/>
                <p:nvPr/>
              </p:nvSpPr>
              <p:spPr>
                <a:xfrm>
                  <a:off x="4211960" y="3789040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id="{4E344909-235B-C24E-96EF-AC3BCBDA3AC2}"/>
                    </a:ext>
                  </a:extLst>
                </p:cNvPr>
                <p:cNvSpPr/>
                <p:nvPr/>
              </p:nvSpPr>
              <p:spPr>
                <a:xfrm>
                  <a:off x="3635896" y="3789040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272" name="Marcador de texto 1">
                <a:extLst>
                  <a:ext uri="{FF2B5EF4-FFF2-40B4-BE49-F238E27FC236}">
                    <a16:creationId xmlns:a16="http://schemas.microsoft.com/office/drawing/2014/main" id="{0FE25BE1-6B5C-C74A-BC21-4F56752A7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733" y="3379797"/>
                <a:ext cx="720080" cy="216024"/>
              </a:xfrm>
              <a:prstGeom prst="rect">
                <a:avLst/>
              </a:prstGeom>
              <a:noFill/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s-ES" sz="1200" i="1" dirty="0"/>
                  <a:t>Readers</a:t>
                </a:r>
              </a:p>
            </p:txBody>
          </p:sp>
        </p:grpSp>
        <p:grpSp>
          <p:nvGrpSpPr>
            <p:cNvPr id="125" name="Agrupar 1181">
              <a:extLst>
                <a:ext uri="{FF2B5EF4-FFF2-40B4-BE49-F238E27FC236}">
                  <a16:creationId xmlns:a16="http://schemas.microsoft.com/office/drawing/2014/main" id="{84BD263A-A077-3D41-BB61-9A9F251DF66E}"/>
                </a:ext>
              </a:extLst>
            </p:cNvPr>
            <p:cNvGrpSpPr/>
            <p:nvPr/>
          </p:nvGrpSpPr>
          <p:grpSpPr>
            <a:xfrm>
              <a:off x="1345494" y="3527786"/>
              <a:ext cx="207374" cy="439629"/>
              <a:chOff x="5652120" y="2238732"/>
              <a:chExt cx="360041" cy="439629"/>
            </a:xfrm>
            <a:solidFill>
              <a:schemeClr val="bg1"/>
            </a:solidFill>
          </p:grpSpPr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CB5FB03B-A39A-DD4C-AA04-A2C2F61B7CD8}"/>
                  </a:ext>
                </a:extLst>
              </p:cNvPr>
              <p:cNvSpPr/>
              <p:nvPr/>
            </p:nvSpPr>
            <p:spPr>
              <a:xfrm>
                <a:off x="5652121" y="2276873"/>
                <a:ext cx="360040" cy="364470"/>
              </a:xfrm>
              <a:prstGeom prst="rect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E265CFCB-8554-3F4F-A3EE-8CAC9E7464F2}"/>
                  </a:ext>
                </a:extLst>
              </p:cNvPr>
              <p:cNvSpPr/>
              <p:nvPr/>
            </p:nvSpPr>
            <p:spPr>
              <a:xfrm flipV="1">
                <a:off x="5652120" y="2606353"/>
                <a:ext cx="360039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773D3FC9-ABA7-0D4E-ACA5-E4F4FF1016E6}"/>
                  </a:ext>
                </a:extLst>
              </p:cNvPr>
              <p:cNvSpPr/>
              <p:nvPr/>
            </p:nvSpPr>
            <p:spPr>
              <a:xfrm flipV="1">
                <a:off x="5652120" y="2238732"/>
                <a:ext cx="360040" cy="72008"/>
              </a:xfrm>
              <a:prstGeom prst="ellipse">
                <a:avLst/>
              </a:prstGeom>
              <a:grpFill/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BE6FDEFE-649C-E24E-B43B-46FB174D1723}"/>
                </a:ext>
              </a:extLst>
            </p:cNvPr>
            <p:cNvSpPr txBox="1"/>
            <p:nvPr/>
          </p:nvSpPr>
          <p:spPr>
            <a:xfrm rot="16200000">
              <a:off x="1319961" y="4057932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&gt;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1C7EE195-E9FB-1A43-A2F3-D8AD0E230B89}"/>
                </a:ext>
              </a:extLst>
            </p:cNvPr>
            <p:cNvSpPr txBox="1"/>
            <p:nvPr/>
          </p:nvSpPr>
          <p:spPr>
            <a:xfrm rot="16200000">
              <a:off x="1319961" y="3137762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&gt;</a:t>
              </a:r>
            </a:p>
          </p:txBody>
        </p:sp>
        <p:sp>
          <p:nvSpPr>
            <p:cNvPr id="133" name="Marcador de texto 1">
              <a:extLst>
                <a:ext uri="{FF2B5EF4-FFF2-40B4-BE49-F238E27FC236}">
                  <a16:creationId xmlns:a16="http://schemas.microsoft.com/office/drawing/2014/main" id="{8E2C602C-FE76-5347-A3AA-71C3AB28E11D}"/>
                </a:ext>
              </a:extLst>
            </p:cNvPr>
            <p:cNvSpPr txBox="1">
              <a:spLocks/>
            </p:cNvSpPr>
            <p:nvPr/>
          </p:nvSpPr>
          <p:spPr>
            <a:xfrm>
              <a:off x="835756" y="4080725"/>
              <a:ext cx="624168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900" dirty="0">
                  <a:solidFill>
                    <a:schemeClr val="accent6">
                      <a:lumMod val="50000"/>
                    </a:schemeClr>
                  </a:solidFill>
                </a:rPr>
                <a:t>Bloqueo</a:t>
              </a:r>
            </a:p>
          </p:txBody>
        </p:sp>
        <p:sp>
          <p:nvSpPr>
            <p:cNvPr id="135" name="Marcador de texto 1">
              <a:extLst>
                <a:ext uri="{FF2B5EF4-FFF2-40B4-BE49-F238E27FC236}">
                  <a16:creationId xmlns:a16="http://schemas.microsoft.com/office/drawing/2014/main" id="{502DFA70-8173-164F-B633-91A6B83EEACF}"/>
                </a:ext>
              </a:extLst>
            </p:cNvPr>
            <p:cNvSpPr txBox="1">
              <a:spLocks/>
            </p:cNvSpPr>
            <p:nvPr/>
          </p:nvSpPr>
          <p:spPr>
            <a:xfrm>
              <a:off x="894318" y="3158151"/>
              <a:ext cx="660071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900" dirty="0">
                  <a:solidFill>
                    <a:schemeClr val="accent6">
                      <a:lumMod val="50000"/>
                    </a:schemeClr>
                  </a:solidFill>
                </a:rPr>
                <a:t>Lectura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37163C18-4C93-8348-BEC0-4B4966EE1A72}"/>
                </a:ext>
              </a:extLst>
            </p:cNvPr>
            <p:cNvSpPr txBox="1"/>
            <p:nvPr/>
          </p:nvSpPr>
          <p:spPr>
            <a:xfrm rot="5400000">
              <a:off x="1928441" y="3546671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&gt;</a:t>
              </a:r>
            </a:p>
          </p:txBody>
        </p:sp>
        <p:grpSp>
          <p:nvGrpSpPr>
            <p:cNvPr id="137" name="Agrupar 90">
              <a:extLst>
                <a:ext uri="{FF2B5EF4-FFF2-40B4-BE49-F238E27FC236}">
                  <a16:creationId xmlns:a16="http://schemas.microsoft.com/office/drawing/2014/main" id="{D848747E-174E-BB43-95E9-626197993CC1}"/>
                </a:ext>
              </a:extLst>
            </p:cNvPr>
            <p:cNvGrpSpPr/>
            <p:nvPr/>
          </p:nvGrpSpPr>
          <p:grpSpPr>
            <a:xfrm>
              <a:off x="1978886" y="3946144"/>
              <a:ext cx="144016" cy="144016"/>
              <a:chOff x="7452320" y="4869160"/>
              <a:chExt cx="144016" cy="144016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F599DC40-D057-FF4E-AD89-6C960B1BB394}"/>
                  </a:ext>
                </a:extLst>
              </p:cNvPr>
              <p:cNvSpPr/>
              <p:nvPr/>
            </p:nvSpPr>
            <p:spPr>
              <a:xfrm>
                <a:off x="7452320" y="486916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980AAD4C-1E02-2E44-8646-0F611A8517B8}"/>
                  </a:ext>
                </a:extLst>
              </p:cNvPr>
              <p:cNvCxnSpPr>
                <a:stCxn id="138" idx="5"/>
                <a:endCxn id="138" idx="1"/>
              </p:cNvCxnSpPr>
              <p:nvPr/>
            </p:nvCxnSpPr>
            <p:spPr>
              <a:xfrm flipH="1" flipV="1">
                <a:off x="7473411" y="4890251"/>
                <a:ext cx="101834" cy="101834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>
                <a:extLst>
                  <a:ext uri="{FF2B5EF4-FFF2-40B4-BE49-F238E27FC236}">
                    <a16:creationId xmlns:a16="http://schemas.microsoft.com/office/drawing/2014/main" id="{11E20712-BE1C-C74E-9698-CDB9346BFCB3}"/>
                  </a:ext>
                </a:extLst>
              </p:cNvPr>
              <p:cNvCxnSpPr>
                <a:stCxn id="138" idx="7"/>
                <a:endCxn id="138" idx="3"/>
              </p:cNvCxnSpPr>
              <p:nvPr/>
            </p:nvCxnSpPr>
            <p:spPr>
              <a:xfrm flipH="1">
                <a:off x="7473411" y="4890251"/>
                <a:ext cx="101834" cy="101834"/>
              </a:xfrm>
              <a:prstGeom prst="line">
                <a:avLst/>
              </a:prstGeom>
              <a:ln w="9525" cap="rnd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Marcador de texto 1">
              <a:extLst>
                <a:ext uri="{FF2B5EF4-FFF2-40B4-BE49-F238E27FC236}">
                  <a16:creationId xmlns:a16="http://schemas.microsoft.com/office/drawing/2014/main" id="{ACC0B26A-ACD3-3045-B55E-A6285D87452F}"/>
                </a:ext>
              </a:extLst>
            </p:cNvPr>
            <p:cNvSpPr txBox="1">
              <a:spLocks/>
            </p:cNvSpPr>
            <p:nvPr/>
          </p:nvSpPr>
          <p:spPr>
            <a:xfrm>
              <a:off x="2074682" y="3620164"/>
              <a:ext cx="718646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900" dirty="0">
                  <a:solidFill>
                    <a:schemeClr val="accent6">
                      <a:lumMod val="50000"/>
                    </a:schemeClr>
                  </a:solidFill>
                </a:rPr>
                <a:t>Cesión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390EF2A7-A2C8-FC41-B9D6-7E5751F3EE64}"/>
                </a:ext>
              </a:extLst>
            </p:cNvPr>
            <p:cNvSpPr txBox="1"/>
            <p:nvPr/>
          </p:nvSpPr>
          <p:spPr>
            <a:xfrm rot="5400000">
              <a:off x="1930153" y="4184171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&gt;</a:t>
              </a:r>
            </a:p>
          </p:txBody>
        </p:sp>
        <p:sp>
          <p:nvSpPr>
            <p:cNvPr id="143" name="Marcador de texto 1">
              <a:extLst>
                <a:ext uri="{FF2B5EF4-FFF2-40B4-BE49-F238E27FC236}">
                  <a16:creationId xmlns:a16="http://schemas.microsoft.com/office/drawing/2014/main" id="{19BB45BA-DAF2-5444-9D10-86A9BE80A79D}"/>
                </a:ext>
              </a:extLst>
            </p:cNvPr>
            <p:cNvSpPr txBox="1">
              <a:spLocks/>
            </p:cNvSpPr>
            <p:nvPr/>
          </p:nvSpPr>
          <p:spPr>
            <a:xfrm>
              <a:off x="2076394" y="4221088"/>
              <a:ext cx="718646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s-ES" sz="900" dirty="0">
                  <a:solidFill>
                    <a:schemeClr val="accent6">
                      <a:lumMod val="50000"/>
                    </a:schemeClr>
                  </a:solidFill>
                </a:rPr>
                <a:t>Espera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34E4A15-963C-6D4F-8696-B162584C2529}"/>
              </a:ext>
            </a:extLst>
          </p:cNvPr>
          <p:cNvGrpSpPr/>
          <p:nvPr/>
        </p:nvGrpSpPr>
        <p:grpSpPr>
          <a:xfrm>
            <a:off x="6630559" y="2492896"/>
            <a:ext cx="2042141" cy="2546126"/>
            <a:chOff x="6630559" y="2492896"/>
            <a:chExt cx="2042141" cy="254612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A26DD443-8163-D14C-86AC-39FDF08F802F}"/>
                </a:ext>
              </a:extLst>
            </p:cNvPr>
            <p:cNvGrpSpPr/>
            <p:nvPr/>
          </p:nvGrpSpPr>
          <p:grpSpPr>
            <a:xfrm>
              <a:off x="6838938" y="2492896"/>
              <a:ext cx="1833762" cy="2546126"/>
              <a:chOff x="6838938" y="2492896"/>
              <a:chExt cx="1833762" cy="2546126"/>
            </a:xfrm>
          </p:grpSpPr>
          <p:sp>
            <p:nvSpPr>
              <p:cNvPr id="171" name="Rectángulo redondeado 170">
                <a:extLst>
                  <a:ext uri="{FF2B5EF4-FFF2-40B4-BE49-F238E27FC236}">
                    <a16:creationId xmlns:a16="http://schemas.microsoft.com/office/drawing/2014/main" id="{F394D0C7-8807-FE49-B64A-9F960644B7BA}"/>
                  </a:ext>
                </a:extLst>
              </p:cNvPr>
              <p:cNvSpPr/>
              <p:nvPr/>
            </p:nvSpPr>
            <p:spPr>
              <a:xfrm>
                <a:off x="7379524" y="3232368"/>
                <a:ext cx="600472" cy="1806654"/>
              </a:xfrm>
              <a:prstGeom prst="roundRect">
                <a:avLst>
                  <a:gd name="adj" fmla="val 50000"/>
                </a:avLst>
              </a:prstGeom>
              <a:ln w="9525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10E9895C-6770-C348-96E0-1AF7E70C5899}"/>
                  </a:ext>
                </a:extLst>
              </p:cNvPr>
              <p:cNvGrpSpPr/>
              <p:nvPr/>
            </p:nvGrpSpPr>
            <p:grpSpPr>
              <a:xfrm>
                <a:off x="7312338" y="2492896"/>
                <a:ext cx="720080" cy="839899"/>
                <a:chOff x="2159733" y="2539251"/>
                <a:chExt cx="720080" cy="839899"/>
              </a:xfrm>
            </p:grpSpPr>
            <p:grpSp>
              <p:nvGrpSpPr>
                <p:cNvPr id="173" name="Agrupar 194">
                  <a:extLst>
                    <a:ext uri="{FF2B5EF4-FFF2-40B4-BE49-F238E27FC236}">
                      <a16:creationId xmlns:a16="http://schemas.microsoft.com/office/drawing/2014/main" id="{A24829C4-1169-F541-9FBD-7769A2833B36}"/>
                    </a:ext>
                  </a:extLst>
                </p:cNvPr>
                <p:cNvGrpSpPr/>
                <p:nvPr/>
              </p:nvGrpSpPr>
              <p:grpSpPr>
                <a:xfrm>
                  <a:off x="2245589" y="2830781"/>
                  <a:ext cx="548369" cy="548369"/>
                  <a:chOff x="3635896" y="3212976"/>
                  <a:chExt cx="792088" cy="792088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id="{667A39B5-7D45-F944-995B-21E6BDD93109}"/>
                      </a:ext>
                    </a:extLst>
                  </p:cNvPr>
                  <p:cNvSpPr/>
                  <p:nvPr/>
                </p:nvSpPr>
                <p:spPr>
                  <a:xfrm>
                    <a:off x="3923928" y="321297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id="{5BD10B0F-6597-C248-B5B3-42507952A4CB}"/>
                      </a:ext>
                    </a:extLst>
                  </p:cNvPr>
                  <p:cNvSpPr/>
                  <p:nvPr/>
                </p:nvSpPr>
                <p:spPr>
                  <a:xfrm>
                    <a:off x="3771909" y="3501008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77" name="Elipse 176">
                    <a:extLst>
                      <a:ext uri="{FF2B5EF4-FFF2-40B4-BE49-F238E27FC236}">
                        <a16:creationId xmlns:a16="http://schemas.microsoft.com/office/drawing/2014/main" id="{2BA45674-0782-7147-BD74-4E4B23B83D2F}"/>
                      </a:ext>
                    </a:extLst>
                  </p:cNvPr>
                  <p:cNvSpPr/>
                  <p:nvPr/>
                </p:nvSpPr>
                <p:spPr>
                  <a:xfrm>
                    <a:off x="4059941" y="3501008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78" name="Elipse 177">
                    <a:extLst>
                      <a:ext uri="{FF2B5EF4-FFF2-40B4-BE49-F238E27FC236}">
                        <a16:creationId xmlns:a16="http://schemas.microsoft.com/office/drawing/2014/main" id="{87E23667-B6EC-6346-B34D-E880988BB909}"/>
                      </a:ext>
                    </a:extLst>
                  </p:cNvPr>
                  <p:cNvSpPr/>
                  <p:nvPr/>
                </p:nvSpPr>
                <p:spPr>
                  <a:xfrm>
                    <a:off x="3923928" y="3789040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79" name="Elipse 178">
                    <a:extLst>
                      <a:ext uri="{FF2B5EF4-FFF2-40B4-BE49-F238E27FC236}">
                        <a16:creationId xmlns:a16="http://schemas.microsoft.com/office/drawing/2014/main" id="{6AC3FE1E-E8E8-6D43-AD6C-7D1653755809}"/>
                      </a:ext>
                    </a:extLst>
                  </p:cNvPr>
                  <p:cNvSpPr/>
                  <p:nvPr/>
                </p:nvSpPr>
                <p:spPr>
                  <a:xfrm>
                    <a:off x="4211960" y="3789040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80" name="Elipse 179">
                    <a:extLst>
                      <a:ext uri="{FF2B5EF4-FFF2-40B4-BE49-F238E27FC236}">
                        <a16:creationId xmlns:a16="http://schemas.microsoft.com/office/drawing/2014/main" id="{F93526C9-2149-7C48-A636-5DEAA97E884C}"/>
                      </a:ext>
                    </a:extLst>
                  </p:cNvPr>
                  <p:cNvSpPr/>
                  <p:nvPr/>
                </p:nvSpPr>
                <p:spPr>
                  <a:xfrm>
                    <a:off x="3635896" y="3789040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</p:grpSp>
            <p:sp>
              <p:nvSpPr>
                <p:cNvPr id="174" name="Marcador de texto 1">
                  <a:extLst>
                    <a:ext uri="{FF2B5EF4-FFF2-40B4-BE49-F238E27FC236}">
                      <a16:creationId xmlns:a16="http://schemas.microsoft.com/office/drawing/2014/main" id="{8B7DF816-CD61-5446-920D-C4D7FAD8FA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9733" y="2539251"/>
                  <a:ext cx="720080" cy="216024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r>
                    <a:rPr lang="es-ES" sz="1200" i="1" dirty="0"/>
                    <a:t>Writers</a:t>
                  </a:r>
                </a:p>
              </p:txBody>
            </p:sp>
          </p:grpSp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83EE422D-8A01-BA45-BAD7-2305B1EA742A}"/>
                  </a:ext>
                </a:extLst>
              </p:cNvPr>
              <p:cNvGrpSpPr/>
              <p:nvPr/>
            </p:nvGrpSpPr>
            <p:grpSpPr>
              <a:xfrm>
                <a:off x="7857069" y="3501008"/>
                <a:ext cx="261610" cy="1191302"/>
                <a:chOff x="7857069" y="3501008"/>
                <a:chExt cx="261610" cy="1191302"/>
              </a:xfrm>
            </p:grpSpPr>
            <p:sp>
              <p:nvSpPr>
                <p:cNvPr id="181" name="CuadroTexto 180">
                  <a:extLst>
                    <a:ext uri="{FF2B5EF4-FFF2-40B4-BE49-F238E27FC236}">
                      <a16:creationId xmlns:a16="http://schemas.microsoft.com/office/drawing/2014/main" id="{561862C9-F735-6045-B52E-0DB106C8D20A}"/>
                    </a:ext>
                  </a:extLst>
                </p:cNvPr>
                <p:cNvSpPr txBox="1"/>
                <p:nvPr/>
              </p:nvSpPr>
              <p:spPr>
                <a:xfrm rot="5400000">
                  <a:off x="7860275" y="3497802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&gt;</a:t>
                  </a:r>
                </a:p>
              </p:txBody>
            </p:sp>
            <p:sp>
              <p:nvSpPr>
                <p:cNvPr id="182" name="CuadroTexto 181">
                  <a:extLst>
                    <a:ext uri="{FF2B5EF4-FFF2-40B4-BE49-F238E27FC236}">
                      <a16:creationId xmlns:a16="http://schemas.microsoft.com/office/drawing/2014/main" id="{5CDC9629-5AA9-8642-8C30-4E2039D76812}"/>
                    </a:ext>
                  </a:extLst>
                </p:cNvPr>
                <p:cNvSpPr txBox="1"/>
                <p:nvPr/>
              </p:nvSpPr>
              <p:spPr>
                <a:xfrm rot="5400000">
                  <a:off x="7860275" y="4433906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&gt;</a:t>
                  </a:r>
                </a:p>
              </p:txBody>
            </p:sp>
          </p:grpSp>
          <p:grpSp>
            <p:nvGrpSpPr>
              <p:cNvPr id="183" name="Agrupar 1181">
                <a:extLst>
                  <a:ext uri="{FF2B5EF4-FFF2-40B4-BE49-F238E27FC236}">
                    <a16:creationId xmlns:a16="http://schemas.microsoft.com/office/drawing/2014/main" id="{1E844343-B0E9-8140-850A-DD958C42690B}"/>
                  </a:ext>
                </a:extLst>
              </p:cNvPr>
              <p:cNvGrpSpPr/>
              <p:nvPr/>
            </p:nvGrpSpPr>
            <p:grpSpPr>
              <a:xfrm>
                <a:off x="7871785" y="3878267"/>
                <a:ext cx="207374" cy="439629"/>
                <a:chOff x="5652120" y="2238732"/>
                <a:chExt cx="360041" cy="439629"/>
              </a:xfrm>
              <a:solidFill>
                <a:schemeClr val="bg1"/>
              </a:solidFill>
            </p:grpSpPr>
            <p:sp>
              <p:nvSpPr>
                <p:cNvPr id="185" name="Rectángulo 184">
                  <a:extLst>
                    <a:ext uri="{FF2B5EF4-FFF2-40B4-BE49-F238E27FC236}">
                      <a16:creationId xmlns:a16="http://schemas.microsoft.com/office/drawing/2014/main" id="{8EB8E974-E8BC-1440-AEEB-31EE10E11431}"/>
                    </a:ext>
                  </a:extLst>
                </p:cNvPr>
                <p:cNvSpPr/>
                <p:nvPr/>
              </p:nvSpPr>
              <p:spPr>
                <a:xfrm>
                  <a:off x="5652121" y="2276873"/>
                  <a:ext cx="360040" cy="364470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5CBF445C-246C-FD40-B97A-3CBD9DB7B3CB}"/>
                    </a:ext>
                  </a:extLst>
                </p:cNvPr>
                <p:cNvSpPr/>
                <p:nvPr/>
              </p:nvSpPr>
              <p:spPr>
                <a:xfrm flipV="1">
                  <a:off x="5652120" y="2606353"/>
                  <a:ext cx="360039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F1A5762B-7DFF-AA4D-BA60-9B17FA1E08A1}"/>
                    </a:ext>
                  </a:extLst>
                </p:cNvPr>
                <p:cNvSpPr/>
                <p:nvPr/>
              </p:nvSpPr>
              <p:spPr>
                <a:xfrm flipV="1">
                  <a:off x="5652120" y="2238732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96" name="Agrupar 90">
                <a:extLst>
                  <a:ext uri="{FF2B5EF4-FFF2-40B4-BE49-F238E27FC236}">
                    <a16:creationId xmlns:a16="http://schemas.microsoft.com/office/drawing/2014/main" id="{EF39DD2E-58AC-8C4A-AD15-34B61219BED9}"/>
                  </a:ext>
                </a:extLst>
              </p:cNvPr>
              <p:cNvGrpSpPr/>
              <p:nvPr/>
            </p:nvGrpSpPr>
            <p:grpSpPr>
              <a:xfrm>
                <a:off x="7303505" y="3814044"/>
                <a:ext cx="144016" cy="144016"/>
                <a:chOff x="7452320" y="4869160"/>
                <a:chExt cx="144016" cy="144016"/>
              </a:xfrm>
            </p:grpSpPr>
            <p:sp>
              <p:nvSpPr>
                <p:cNvPr id="197" name="Elipse 196">
                  <a:extLst>
                    <a:ext uri="{FF2B5EF4-FFF2-40B4-BE49-F238E27FC236}">
                      <a16:creationId xmlns:a16="http://schemas.microsoft.com/office/drawing/2014/main" id="{AC8E26C3-20DA-D946-9D8F-6C86C02F462E}"/>
                    </a:ext>
                  </a:extLst>
                </p:cNvPr>
                <p:cNvSpPr/>
                <p:nvPr/>
              </p:nvSpPr>
              <p:spPr>
                <a:xfrm>
                  <a:off x="7452320" y="486916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1C2C94B1-92E6-7A49-A258-19D86FE5207C}"/>
                    </a:ext>
                  </a:extLst>
                </p:cNvPr>
                <p:cNvCxnSpPr>
                  <a:stCxn id="197" idx="5"/>
                  <a:endCxn id="197" idx="1"/>
                </p:cNvCxnSpPr>
                <p:nvPr/>
              </p:nvCxnSpPr>
              <p:spPr>
                <a:xfrm flipH="1" flipV="1">
                  <a:off x="7473411" y="4890251"/>
                  <a:ext cx="101834" cy="101834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66966949-8D00-F14D-B27F-BF43325620AC}"/>
                    </a:ext>
                  </a:extLst>
                </p:cNvPr>
                <p:cNvCxnSpPr>
                  <a:stCxn id="197" idx="7"/>
                  <a:endCxn id="197" idx="3"/>
                </p:cNvCxnSpPr>
                <p:nvPr/>
              </p:nvCxnSpPr>
              <p:spPr>
                <a:xfrm flipH="1">
                  <a:off x="7473411" y="4890251"/>
                  <a:ext cx="101834" cy="101834"/>
                </a:xfrm>
                <a:prstGeom prst="line">
                  <a:avLst/>
                </a:prstGeom>
                <a:ln w="9525" cap="rnd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upo 200">
                <a:extLst>
                  <a:ext uri="{FF2B5EF4-FFF2-40B4-BE49-F238E27FC236}">
                    <a16:creationId xmlns:a16="http://schemas.microsoft.com/office/drawing/2014/main" id="{79EDBB81-CA7E-CE4B-8983-E758F22DE130}"/>
                  </a:ext>
                </a:extLst>
              </p:cNvPr>
              <p:cNvGrpSpPr/>
              <p:nvPr/>
            </p:nvGrpSpPr>
            <p:grpSpPr>
              <a:xfrm rot="10800000">
                <a:off x="7247532" y="3509458"/>
                <a:ext cx="261610" cy="786237"/>
                <a:chOff x="7857069" y="3696001"/>
                <a:chExt cx="261610" cy="786237"/>
              </a:xfrm>
            </p:grpSpPr>
            <p:sp>
              <p:nvSpPr>
                <p:cNvPr id="202" name="CuadroTexto 201">
                  <a:extLst>
                    <a:ext uri="{FF2B5EF4-FFF2-40B4-BE49-F238E27FC236}">
                      <a16:creationId xmlns:a16="http://schemas.microsoft.com/office/drawing/2014/main" id="{CE1C74D4-7127-8344-A6F6-9B8A33956AF0}"/>
                    </a:ext>
                  </a:extLst>
                </p:cNvPr>
                <p:cNvSpPr txBox="1"/>
                <p:nvPr/>
              </p:nvSpPr>
              <p:spPr>
                <a:xfrm rot="5400000">
                  <a:off x="7860275" y="3692795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&gt;</a:t>
                  </a:r>
                </a:p>
              </p:txBody>
            </p:sp>
            <p:sp>
              <p:nvSpPr>
                <p:cNvPr id="203" name="CuadroTexto 202">
                  <a:extLst>
                    <a:ext uri="{FF2B5EF4-FFF2-40B4-BE49-F238E27FC236}">
                      <a16:creationId xmlns:a16="http://schemas.microsoft.com/office/drawing/2014/main" id="{02AA1E6A-5E44-F444-ABFD-4DE0E8CF4182}"/>
                    </a:ext>
                  </a:extLst>
                </p:cNvPr>
                <p:cNvSpPr txBox="1"/>
                <p:nvPr/>
              </p:nvSpPr>
              <p:spPr>
                <a:xfrm rot="5400000">
                  <a:off x="7860275" y="4223834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&gt;</a:t>
                  </a:r>
                </a:p>
              </p:txBody>
            </p:sp>
          </p:grpSp>
          <p:sp>
            <p:nvSpPr>
              <p:cNvPr id="212" name="Marcador de texto 1">
                <a:extLst>
                  <a:ext uri="{FF2B5EF4-FFF2-40B4-BE49-F238E27FC236}">
                    <a16:creationId xmlns:a16="http://schemas.microsoft.com/office/drawing/2014/main" id="{E9897738-FE91-8342-B367-C59FF8230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2629" y="3513289"/>
                <a:ext cx="624168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s-ES" sz="900" dirty="0">
                    <a:solidFill>
                      <a:schemeClr val="accent1">
                        <a:lumMod val="75000"/>
                      </a:schemeClr>
                    </a:solidFill>
                  </a:rPr>
                  <a:t>Bloqueo</a:t>
                </a:r>
              </a:p>
            </p:txBody>
          </p:sp>
          <p:sp>
            <p:nvSpPr>
              <p:cNvPr id="213" name="Marcador de texto 1">
                <a:extLst>
                  <a:ext uri="{FF2B5EF4-FFF2-40B4-BE49-F238E27FC236}">
                    <a16:creationId xmlns:a16="http://schemas.microsoft.com/office/drawing/2014/main" id="{FC529E6E-5434-1A4C-B0DF-51C51EC4EF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2629" y="4437112"/>
                <a:ext cx="660071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s-ES" sz="900" dirty="0">
                    <a:solidFill>
                      <a:schemeClr val="accent1">
                        <a:lumMod val="75000"/>
                      </a:schemeClr>
                    </a:solidFill>
                  </a:rPr>
                  <a:t>Escritura</a:t>
                </a:r>
              </a:p>
            </p:txBody>
          </p:sp>
          <p:sp>
            <p:nvSpPr>
              <p:cNvPr id="214" name="Marcador de texto 1">
                <a:extLst>
                  <a:ext uri="{FF2B5EF4-FFF2-40B4-BE49-F238E27FC236}">
                    <a16:creationId xmlns:a16="http://schemas.microsoft.com/office/drawing/2014/main" id="{EF7E0E4E-C5D8-8043-8BA4-8A27557D5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8938" y="4001610"/>
                <a:ext cx="718646" cy="21602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s-ES" sz="900" dirty="0">
                    <a:solidFill>
                      <a:schemeClr val="accent1">
                        <a:lumMod val="75000"/>
                      </a:schemeClr>
                    </a:solidFill>
                  </a:rPr>
                  <a:t>Cesión</a:t>
                </a:r>
              </a:p>
            </p:txBody>
          </p:sp>
        </p:grpSp>
        <p:sp>
          <p:nvSpPr>
            <p:cNvPr id="215" name="Marcador de texto 1">
              <a:extLst>
                <a:ext uri="{FF2B5EF4-FFF2-40B4-BE49-F238E27FC236}">
                  <a16:creationId xmlns:a16="http://schemas.microsoft.com/office/drawing/2014/main" id="{664D3704-3033-0440-A9FE-FAE612DC4CEC}"/>
                </a:ext>
              </a:extLst>
            </p:cNvPr>
            <p:cNvSpPr txBox="1">
              <a:spLocks/>
            </p:cNvSpPr>
            <p:nvPr/>
          </p:nvSpPr>
          <p:spPr>
            <a:xfrm>
              <a:off x="6630559" y="3495807"/>
              <a:ext cx="718646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/>
              <a:r>
                <a:rPr lang="es-ES" sz="900" dirty="0">
                  <a:solidFill>
                    <a:schemeClr val="accent1">
                      <a:lumMod val="75000"/>
                    </a:schemeClr>
                  </a:solidFill>
                </a:rPr>
                <a:t>Espera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FD9E34A-D2D3-9E47-A2E6-FC50068A32DA}"/>
              </a:ext>
            </a:extLst>
          </p:cNvPr>
          <p:cNvGrpSpPr/>
          <p:nvPr/>
        </p:nvGrpSpPr>
        <p:grpSpPr>
          <a:xfrm>
            <a:off x="2961102" y="3153630"/>
            <a:ext cx="3339091" cy="1681330"/>
            <a:chOff x="2961102" y="3153630"/>
            <a:chExt cx="3339091" cy="1681330"/>
          </a:xfrm>
        </p:grpSpPr>
        <p:cxnSp>
          <p:nvCxnSpPr>
            <p:cNvPr id="53" name="Conector curvado 179">
              <a:extLst>
                <a:ext uri="{FF2B5EF4-FFF2-40B4-BE49-F238E27FC236}">
                  <a16:creationId xmlns:a16="http://schemas.microsoft.com/office/drawing/2014/main" id="{748A896D-B853-6C44-9041-8A2C01DCCEBA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2961102" y="3172014"/>
              <a:ext cx="1067767" cy="557299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arcador de texto 1">
              <a:extLst>
                <a:ext uri="{FF2B5EF4-FFF2-40B4-BE49-F238E27FC236}">
                  <a16:creationId xmlns:a16="http://schemas.microsoft.com/office/drawing/2014/main" id="{2F89E7AA-677D-F244-938C-31322E411631}"/>
                </a:ext>
              </a:extLst>
            </p:cNvPr>
            <p:cNvSpPr txBox="1">
              <a:spLocks/>
            </p:cNvSpPr>
            <p:nvPr/>
          </p:nvSpPr>
          <p:spPr>
            <a:xfrm>
              <a:off x="4078721" y="3200943"/>
              <a:ext cx="1125997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1200" dirty="0"/>
                <a:t>Shared Area</a:t>
              </a:r>
            </a:p>
          </p:txBody>
        </p:sp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D4475611-417A-904E-BB46-70D4F02CE52D}"/>
                </a:ext>
              </a:extLst>
            </p:cNvPr>
            <p:cNvSpPr/>
            <p:nvPr/>
          </p:nvSpPr>
          <p:spPr>
            <a:xfrm>
              <a:off x="4081882" y="3424350"/>
              <a:ext cx="1125997" cy="12278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cxnSp>
          <p:nvCxnSpPr>
            <p:cNvPr id="121" name="Conector curvado 179">
              <a:extLst>
                <a:ext uri="{FF2B5EF4-FFF2-40B4-BE49-F238E27FC236}">
                  <a16:creationId xmlns:a16="http://schemas.microsoft.com/office/drawing/2014/main" id="{CE9F3E8F-31A4-174F-AA53-0FF17199EA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24318" y="4327383"/>
              <a:ext cx="1075875" cy="399566"/>
            </a:xfrm>
            <a:prstGeom prst="curvedConnector2">
              <a:avLst/>
            </a:prstGeom>
            <a:ln w="9525" cmpd="sng">
              <a:solidFill>
                <a:srgbClr val="404040"/>
              </a:solidFill>
              <a:prstDash val="dash"/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C3550CAE-B191-A946-B04E-0EB3945ADEBF}"/>
                </a:ext>
              </a:extLst>
            </p:cNvPr>
            <p:cNvSpPr/>
            <p:nvPr/>
          </p:nvSpPr>
          <p:spPr>
            <a:xfrm>
              <a:off x="5067055" y="4238758"/>
              <a:ext cx="314523" cy="886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86" name="Rectángulo 185">
              <a:extLst>
                <a:ext uri="{FF2B5EF4-FFF2-40B4-BE49-F238E27FC236}">
                  <a16:creationId xmlns:a16="http://schemas.microsoft.com/office/drawing/2014/main" id="{07DB8DED-24E0-8942-8A91-0443EF8377B8}"/>
                </a:ext>
              </a:extLst>
            </p:cNvPr>
            <p:cNvSpPr/>
            <p:nvPr/>
          </p:nvSpPr>
          <p:spPr>
            <a:xfrm>
              <a:off x="3871607" y="3729313"/>
              <a:ext cx="314523" cy="886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/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10555F1C-3B56-B84A-BE30-6AA52E4E23DF}"/>
                </a:ext>
              </a:extLst>
            </p:cNvPr>
            <p:cNvSpPr/>
            <p:nvPr/>
          </p:nvSpPr>
          <p:spPr>
            <a:xfrm>
              <a:off x="4283968" y="3783179"/>
              <a:ext cx="216024" cy="190177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8" name="Marcador de texto 1">
              <a:extLst>
                <a:ext uri="{FF2B5EF4-FFF2-40B4-BE49-F238E27FC236}">
                  <a16:creationId xmlns:a16="http://schemas.microsoft.com/office/drawing/2014/main" id="{D1E48EE3-3A3F-CF42-8CFE-7A275F34F166}"/>
                </a:ext>
              </a:extLst>
            </p:cNvPr>
            <p:cNvSpPr txBox="1">
              <a:spLocks/>
            </p:cNvSpPr>
            <p:nvPr/>
          </p:nvSpPr>
          <p:spPr>
            <a:xfrm>
              <a:off x="4236167" y="3557601"/>
              <a:ext cx="776734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Data Objects</a:t>
              </a:r>
            </a:p>
          </p:txBody>
        </p:sp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685749A0-0207-E54C-89A6-EF167CE778CF}"/>
                </a:ext>
              </a:extLst>
            </p:cNvPr>
            <p:cNvSpPr/>
            <p:nvPr/>
          </p:nvSpPr>
          <p:spPr>
            <a:xfrm>
              <a:off x="4553004" y="3783179"/>
              <a:ext cx="451043" cy="190177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3" name="Rectángulo 192">
              <a:extLst>
                <a:ext uri="{FF2B5EF4-FFF2-40B4-BE49-F238E27FC236}">
                  <a16:creationId xmlns:a16="http://schemas.microsoft.com/office/drawing/2014/main" id="{B05F9690-7D88-8742-BF89-7720FE986439}"/>
                </a:ext>
              </a:extLst>
            </p:cNvPr>
            <p:cNvSpPr/>
            <p:nvPr/>
          </p:nvSpPr>
          <p:spPr>
            <a:xfrm>
              <a:off x="4292342" y="4034008"/>
              <a:ext cx="711705" cy="190177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4" name="Marcador de texto 1">
              <a:extLst>
                <a:ext uri="{FF2B5EF4-FFF2-40B4-BE49-F238E27FC236}">
                  <a16:creationId xmlns:a16="http://schemas.microsoft.com/office/drawing/2014/main" id="{3285C45F-F3EB-EA47-84D0-4AA55A00E4DC}"/>
                </a:ext>
              </a:extLst>
            </p:cNvPr>
            <p:cNvSpPr txBox="1">
              <a:spLocks/>
            </p:cNvSpPr>
            <p:nvPr/>
          </p:nvSpPr>
          <p:spPr>
            <a:xfrm>
              <a:off x="3707904" y="3153630"/>
              <a:ext cx="413366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read</a:t>
              </a:r>
            </a:p>
          </p:txBody>
        </p:sp>
        <p:sp>
          <p:nvSpPr>
            <p:cNvPr id="195" name="Marcador de texto 1">
              <a:extLst>
                <a:ext uri="{FF2B5EF4-FFF2-40B4-BE49-F238E27FC236}">
                  <a16:creationId xmlns:a16="http://schemas.microsoft.com/office/drawing/2014/main" id="{CB9AC177-3776-9F48-A887-1A344AE27A57}"/>
                </a:ext>
              </a:extLst>
            </p:cNvPr>
            <p:cNvSpPr txBox="1">
              <a:spLocks/>
            </p:cNvSpPr>
            <p:nvPr/>
          </p:nvSpPr>
          <p:spPr>
            <a:xfrm>
              <a:off x="5228590" y="4618936"/>
              <a:ext cx="495538" cy="21602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s-ES" sz="900" dirty="0"/>
                <a:t>write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C63E189D-7C3A-C349-91A8-FB999B307A7C}"/>
              </a:ext>
            </a:extLst>
          </p:cNvPr>
          <p:cNvGrpSpPr/>
          <p:nvPr/>
        </p:nvGrpSpPr>
        <p:grpSpPr>
          <a:xfrm>
            <a:off x="2752111" y="3035269"/>
            <a:ext cx="307721" cy="315151"/>
            <a:chOff x="1864953" y="2501573"/>
            <a:chExt cx="307721" cy="315151"/>
          </a:xfrm>
        </p:grpSpPr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EFB74075-D538-A144-B227-509F6EF13C22}"/>
                </a:ext>
              </a:extLst>
            </p:cNvPr>
            <p:cNvSpPr/>
            <p:nvPr/>
          </p:nvSpPr>
          <p:spPr>
            <a:xfrm>
              <a:off x="1864953" y="2501573"/>
              <a:ext cx="307721" cy="3085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Cuerda 219">
              <a:extLst>
                <a:ext uri="{FF2B5EF4-FFF2-40B4-BE49-F238E27FC236}">
                  <a16:creationId xmlns:a16="http://schemas.microsoft.com/office/drawing/2014/main" id="{6053E0A8-36CF-8347-A0BD-F47EE25E13E0}"/>
                </a:ext>
              </a:extLst>
            </p:cNvPr>
            <p:cNvSpPr/>
            <p:nvPr/>
          </p:nvSpPr>
          <p:spPr>
            <a:xfrm>
              <a:off x="1864953" y="2508141"/>
              <a:ext cx="307721" cy="308583"/>
            </a:xfrm>
            <a:prstGeom prst="chord">
              <a:avLst>
                <a:gd name="adj1" fmla="val 11524433"/>
                <a:gd name="adj2" fmla="val 2089503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FC4F8422-3C37-BC46-B566-9D5BF3E1067E}"/>
              </a:ext>
            </a:extLst>
          </p:cNvPr>
          <p:cNvGrpSpPr/>
          <p:nvPr/>
        </p:nvGrpSpPr>
        <p:grpSpPr>
          <a:xfrm flipH="1">
            <a:off x="6231735" y="4580730"/>
            <a:ext cx="307721" cy="315151"/>
            <a:chOff x="1864953" y="2501573"/>
            <a:chExt cx="307721" cy="315151"/>
          </a:xfrm>
        </p:grpSpPr>
        <p:sp>
          <p:nvSpPr>
            <p:cNvPr id="222" name="Elipse 221">
              <a:extLst>
                <a:ext uri="{FF2B5EF4-FFF2-40B4-BE49-F238E27FC236}">
                  <a16:creationId xmlns:a16="http://schemas.microsoft.com/office/drawing/2014/main" id="{9F0DD6CB-C15A-5141-943F-9C35B5EF335D}"/>
                </a:ext>
              </a:extLst>
            </p:cNvPr>
            <p:cNvSpPr/>
            <p:nvPr/>
          </p:nvSpPr>
          <p:spPr>
            <a:xfrm>
              <a:off x="1864953" y="2501573"/>
              <a:ext cx="307721" cy="3085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Cuerda 222">
              <a:extLst>
                <a:ext uri="{FF2B5EF4-FFF2-40B4-BE49-F238E27FC236}">
                  <a16:creationId xmlns:a16="http://schemas.microsoft.com/office/drawing/2014/main" id="{7C872467-F7B9-0F4F-A771-6414DA0C286E}"/>
                </a:ext>
              </a:extLst>
            </p:cNvPr>
            <p:cNvSpPr/>
            <p:nvPr/>
          </p:nvSpPr>
          <p:spPr>
            <a:xfrm>
              <a:off x="1864953" y="2508141"/>
              <a:ext cx="307721" cy="308583"/>
            </a:xfrm>
            <a:prstGeom prst="chord">
              <a:avLst>
                <a:gd name="adj1" fmla="val 11524433"/>
                <a:gd name="adj2" fmla="val 2089503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6084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3 L -0.08577 0.0011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9671 -0.0002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74084</TotalTime>
  <Words>858</Words>
  <Application>Microsoft Macintosh PowerPoint</Application>
  <PresentationFormat>Presentación en pantalla (4:3)</PresentationFormat>
  <Paragraphs>359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Wingdings 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JJJ</dc:creator>
  <cp:lastModifiedBy>Javier Velez</cp:lastModifiedBy>
  <cp:revision>1747</cp:revision>
  <cp:lastPrinted>2022-03-03T11:32:20Z</cp:lastPrinted>
  <dcterms:created xsi:type="dcterms:W3CDTF">2010-09-03T02:51:36Z</dcterms:created>
  <dcterms:modified xsi:type="dcterms:W3CDTF">2022-03-10T18:43:17Z</dcterms:modified>
</cp:coreProperties>
</file>