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8" autoAdjust="0"/>
  </p:normalViewPr>
  <p:slideViewPr>
    <p:cSldViewPr snapToGrid="0">
      <p:cViewPr varScale="1">
        <p:scale>
          <a:sx n="86" d="100"/>
          <a:sy n="86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DB0B3-A630-4B2B-8F84-5D1CAF9BF5F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C6B4-4095-4929-B8AA-DD63064C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1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C6B4-4095-4929-B8AA-DD63064C31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8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6231-F462-584D-793F-0E6B12415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Flow Cytometry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9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907F0-52BE-2548-999D-9C015292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8" y="52685"/>
            <a:ext cx="2330811" cy="115376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A2A6E-031B-3C73-318E-E8C91AC3C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3768"/>
            <a:ext cx="2877015" cy="786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BEF0D-A56E-AA52-C697-2DDD158B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0011"/>
            <a:ext cx="2877015" cy="1099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3D3B2-A813-F72F-84BE-F217CCBBE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39530"/>
            <a:ext cx="2877015" cy="2391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732DEF-290A-1EDC-5A24-84BE6C15B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69558"/>
            <a:ext cx="2877015" cy="1335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63230C-1EB9-6EC5-EAC5-B02294D0D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527" y="0"/>
            <a:ext cx="2877015" cy="2980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ADAF50-8432-63DF-E63F-8479B5B7E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8527" y="3006077"/>
            <a:ext cx="2877015" cy="18705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62C520-AB81-1157-DD01-A556C0168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5542" y="27309"/>
            <a:ext cx="2886559" cy="30888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18B4E9-5924-0889-1FB7-50AD7658D3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542" y="3142254"/>
            <a:ext cx="2886559" cy="633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9BEB0E-1604-3CD2-A0C7-6A3768F1A6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542" y="3775803"/>
            <a:ext cx="2887701" cy="25469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3405CD-6667-3F34-51D7-52D78E0DB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5542" y="6322741"/>
            <a:ext cx="2899317" cy="1104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379AC-581E-7D70-3576-5D25455FE6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6596" y="2736508"/>
            <a:ext cx="3235188" cy="16639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2560D9-458F-08E2-0516-8556EF259F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4069" y="4724279"/>
            <a:ext cx="3243492" cy="20695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82CD9D-3198-DF41-213F-E1CB569743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54069" y="4467017"/>
            <a:ext cx="1929160" cy="1906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8C0751-96A2-2286-5BD0-EA05C9A141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6596" y="2504891"/>
            <a:ext cx="3011760" cy="1650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685D24-FEFC-9480-2914-A52C743836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54069" y="1744548"/>
            <a:ext cx="1527717" cy="18069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154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26247</TotalTime>
  <Words>3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主题</vt:lpstr>
      <vt:lpstr>Flow Cytometry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Cytometry</dc:title>
  <dc:creator>Javier Wang</dc:creator>
  <cp:lastModifiedBy>Javier Wang</cp:lastModifiedBy>
  <cp:revision>10</cp:revision>
  <dcterms:created xsi:type="dcterms:W3CDTF">2022-12-15T14:16:20Z</dcterms:created>
  <dcterms:modified xsi:type="dcterms:W3CDTF">2023-01-03T12:37:38Z</dcterms:modified>
</cp:coreProperties>
</file>