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C6FC-5D14-BB97-F8C6-999414D26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00C7-D558-8F72-A368-444104147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FCC2DB-9D86-9503-4610-03EDEB6D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0"/>
            <a:ext cx="614135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86390-D3FD-4F6D-CCF8-F93755C1D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1875034"/>
            <a:ext cx="5744874" cy="17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48F6-8BE0-71F4-5EED-925FD814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" y="3260582"/>
            <a:ext cx="6515100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BF197-8239-F655-52FB-CC363C30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46" y="968952"/>
            <a:ext cx="5800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2AF97-ADA3-266B-79BE-7254D5D5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7"/>
            <a:ext cx="64770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08D6B-BD71-3D8F-E348-12FB7365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487"/>
            <a:ext cx="6315075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F4594-C57A-B885-57D7-28952620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3" y="3292187"/>
            <a:ext cx="4413539" cy="1796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8BB5B-0C90-C12E-BE8D-3E12EBF3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44" y="5088850"/>
            <a:ext cx="3742183" cy="1708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5795E6-93CF-A13A-A405-CD303BFDC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1" y="0"/>
            <a:ext cx="3463636" cy="3242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2380C1-ABFA-6870-B803-0FE28556F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075" y="3242418"/>
            <a:ext cx="3848100" cy="16354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21BA74-1AFA-9F34-8A79-455BBFCF8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641" y="4981538"/>
            <a:ext cx="3108614" cy="763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F6CA41-3434-458D-2651-11BD3007D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9146" y="450875"/>
            <a:ext cx="2302854" cy="19050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DAA67-C6CC-2E0C-BF70-B31B4E6A7B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5324" y="5726683"/>
            <a:ext cx="2904258" cy="1070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79DED2-C04F-DB0B-9EB3-75AB5E13FD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7096" y="4946679"/>
            <a:ext cx="2349156" cy="16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Wang</dc:creator>
  <cp:lastModifiedBy>Javier Wang</cp:lastModifiedBy>
  <cp:revision>4</cp:revision>
  <dcterms:created xsi:type="dcterms:W3CDTF">2022-12-15T13:34:00Z</dcterms:created>
  <dcterms:modified xsi:type="dcterms:W3CDTF">2022-12-15T14:16:54Z</dcterms:modified>
</cp:coreProperties>
</file>