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71" autoAdjust="0"/>
  </p:normalViewPr>
  <p:slideViewPr>
    <p:cSldViewPr snapToGrid="0">
      <p:cViewPr varScale="1">
        <p:scale>
          <a:sx n="86" d="100"/>
          <a:sy n="86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F95FB-A953-494F-BDBA-D046C02A59CB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9E20E-297F-4B28-BFB7-8AD373BB8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我们在</a:t>
            </a:r>
            <a:r>
              <a:rPr lang="en-US" altLang="zh-CN" dirty="0"/>
              <a:t>A549</a:t>
            </a:r>
            <a:r>
              <a:rPr lang="zh-CN" altLang="en-US" dirty="0"/>
              <a:t>肺癌细胞上过表达了 </a:t>
            </a:r>
            <a:r>
              <a:rPr lang="en-US" altLang="zh-CN" dirty="0"/>
              <a:t>CCL20</a:t>
            </a:r>
            <a:r>
              <a:rPr lang="zh-CN" altLang="en-US" dirty="0"/>
              <a:t>，表现出了较好的趋化效果，但是在实际情况中，虽然</a:t>
            </a:r>
            <a:r>
              <a:rPr lang="en-US" altLang="zh-CN" dirty="0"/>
              <a:t>CCL20</a:t>
            </a:r>
            <a:r>
              <a:rPr lang="zh-CN" altLang="en-US" dirty="0"/>
              <a:t>在大部分肺腺癌组织中高表达，却不能代表</a:t>
            </a:r>
            <a:r>
              <a:rPr lang="en-US" altLang="zh-CN" dirty="0"/>
              <a:t>CCR6-CCL20</a:t>
            </a:r>
            <a:r>
              <a:rPr lang="zh-CN" altLang="en-US" dirty="0"/>
              <a:t>轴在临床治疗应用中的效果；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本实验中，采用了在后侧腰处皮下种瘤的方法建立小鼠模型，虽然能模拟肿瘤发病和治疗所带来的影响，但是皮下种瘤对</a:t>
            </a:r>
            <a:r>
              <a:rPr lang="en-US" altLang="zh-CN" dirty="0"/>
              <a:t>NSG</a:t>
            </a:r>
            <a:r>
              <a:rPr lang="zh-CN" altLang="en-US" dirty="0"/>
              <a:t>小鼠的影响有限，也不会出现肺癌相对应的器质性病理情况，和真正的肺癌还是相去甚远；在未来技术允许的条件下，或许原位种瘤才能在动物模型上更直观更合理地反映实验情况；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动物实验中，每次免疫细胞的输注都会致使</a:t>
            </a:r>
            <a:r>
              <a:rPr lang="en-US" altLang="zh-CN" dirty="0"/>
              <a:t>NSG</a:t>
            </a:r>
            <a:r>
              <a:rPr lang="zh-CN" altLang="en-US" dirty="0"/>
              <a:t>小鼠体重的减轻，健康状态的微微变差，最终虽然完全消除了肿瘤，但是至死亡时，小鼠总体重下降超过 </a:t>
            </a:r>
            <a:r>
              <a:rPr lang="en-US" altLang="zh-CN" dirty="0"/>
              <a:t>20%</a:t>
            </a:r>
            <a:r>
              <a:rPr lang="zh-CN" altLang="en-US" dirty="0"/>
              <a:t>，也并没有明显地延长小鼠的生存期，无法作出有意义的小鼠生存曲线，可能是受到移植物抗宿主反应的影响，</a:t>
            </a:r>
            <a:r>
              <a:rPr lang="en-US" altLang="zh-CN" dirty="0"/>
              <a:t>NSG </a:t>
            </a:r>
            <a:r>
              <a:rPr lang="zh-CN" altLang="en-US" dirty="0"/>
              <a:t>小鼠在输注了效应细胞后状态变差；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9E20E-297F-4B28-BFB7-8AD373BB84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1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6D86-6141-1DDC-9D0A-6C7F3ADF0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Vector construction and identification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36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783F60-CA55-4361-24AF-E1DD307A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0" y="111513"/>
            <a:ext cx="2330811" cy="115376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4C099-28AC-C1E2-EF2E-26695EF7B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153769"/>
            <a:ext cx="3109060" cy="3207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3C135-D3CB-F1B2-DE3F-42073915D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58511"/>
            <a:ext cx="3216420" cy="2399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AEEC16-0544-A39C-6A5C-BB7DD7298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061" y="1153768"/>
            <a:ext cx="3138818" cy="820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BE7F2D-75EA-25AB-F11B-C41F9ACFE9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061" y="1974273"/>
            <a:ext cx="3224951" cy="2743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F9E065-0EC7-BD03-8BA3-A682805BC0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5653" y="0"/>
            <a:ext cx="4132118" cy="285414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636D2C-F1AF-39C1-0911-DAF0B1E5C1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5653" y="2915055"/>
            <a:ext cx="4077872" cy="27432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6908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235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Arial</vt:lpstr>
      <vt:lpstr>Calibri</vt:lpstr>
      <vt:lpstr>Office 主题</vt:lpstr>
      <vt:lpstr>Vector construction and identification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Wang</dc:creator>
  <cp:lastModifiedBy>Javier Wang</cp:lastModifiedBy>
  <cp:revision>6</cp:revision>
  <dcterms:created xsi:type="dcterms:W3CDTF">2022-12-16T02:53:12Z</dcterms:created>
  <dcterms:modified xsi:type="dcterms:W3CDTF">2022-12-16T08:13:57Z</dcterms:modified>
</cp:coreProperties>
</file>