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62D97E-CEE3-4318-82D4-6377DD675C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B2617-9680-4653-AD04-C3C1BCFDBB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D7CD35-8FD0-4C95-B02D-4F64F5C031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998D7-FD0C-45C9-817E-C985D5BFD5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4D741-85D8-4947-B234-3A58D79EDB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33D98-C97C-4A95-9142-3EB704A32F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41B03-7484-4055-A025-88A263469F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815392-F3C0-4670-A2C9-D5647A9220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00DFF-E363-4DC6-8A5D-DD6FD195D0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B52B9-097B-4E37-9F8A-A67B9F32F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9D90C-54A5-464D-9971-EE47C5818D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3411C0-CD5A-4E09-BD43-8E5AB3D36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texto del esquema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E887DF-91D0-41E5-A5B4-9DBC65E7CB56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5040000" y="900000"/>
            <a:ext cx="360" cy="36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3419640" y="1554840"/>
            <a:ext cx="36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6293160" y="1542960"/>
            <a:ext cx="36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4320000" y="1862280"/>
            <a:ext cx="360" cy="41544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5760000" y="1862280"/>
            <a:ext cx="360" cy="41544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6840720" y="374400"/>
            <a:ext cx="21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Actuador remoto</a:t>
            </a:r>
            <a:endParaRPr b="0" i="1" lang="es-AR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20000" y="180000"/>
            <a:ext cx="8640000" cy="2880000"/>
          </a:xfrm>
          <a:custGeom>
            <a:avLst/>
            <a:gdLst/>
            <a:ahLst/>
            <a:rect l="l" t="t" r="r" b="b"/>
            <a:pathLst>
              <a:path w="6479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1195" y="21600"/>
                </a:lnTo>
                <a:arcTo wR="39595" hR="3600" stAng="5400000" swAng="5400000"/>
                <a:lnTo>
                  <a:pt x="21600" y="3600"/>
                </a:lnTo>
                <a:arcTo wR="39595" hR="3600" stAng="10800000" swAng="5400000"/>
                <a:close/>
              </a:path>
            </a:pathLst>
          </a:custGeom>
          <a:noFill/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 txBox="1"/>
          <p:nvPr/>
        </p:nvSpPr>
        <p:spPr>
          <a:xfrm>
            <a:off x="3780000" y="297720"/>
            <a:ext cx="2520000" cy="602280"/>
          </a:xfrm>
          <a:prstGeom prst="rect">
            <a:avLst/>
          </a:prstGeom>
          <a:solidFill>
            <a:srgbClr val="ffb66c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Sensor de temperatura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BMP280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900000" y="1260000"/>
            <a:ext cx="2520000" cy="602280"/>
          </a:xfrm>
          <a:prstGeom prst="rect">
            <a:avLst/>
          </a:prstGeom>
          <a:solidFill>
            <a:srgbClr val="ffb66c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Mando de luces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Potenciómetro digital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780000" y="1260000"/>
            <a:ext cx="2520000" cy="602280"/>
          </a:xfrm>
          <a:prstGeom prst="rect">
            <a:avLst/>
          </a:prstGeom>
          <a:solidFill>
            <a:srgbClr val="ec9ba4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Módulo de control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ESP32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660000" y="1260000"/>
            <a:ext cx="2520000" cy="602280"/>
          </a:xfrm>
          <a:prstGeom prst="rect">
            <a:avLst/>
          </a:prstGeom>
          <a:solidFill>
            <a:srgbClr val="afd095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Pantalla de estado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Display matricial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340000" y="2277720"/>
            <a:ext cx="2520000" cy="602280"/>
          </a:xfrm>
          <a:prstGeom prst="rect">
            <a:avLst/>
          </a:prstGeom>
          <a:solidFill>
            <a:srgbClr val="afd095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Salida de iluminación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PWM 12VCC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220000" y="2277720"/>
            <a:ext cx="2520000" cy="602280"/>
          </a:xfrm>
          <a:prstGeom prst="rect">
            <a:avLst/>
          </a:prstGeom>
          <a:solidFill>
            <a:srgbClr val="afd095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Salida de calefacción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Relé 220VAC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rcRect l="15869" t="17437" r="17468" b="17468"/>
          <a:stretch/>
        </p:blipFill>
        <p:spPr>
          <a:xfrm>
            <a:off x="4311360" y="3796920"/>
            <a:ext cx="1088640" cy="10630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3780000" y="4874400"/>
            <a:ext cx="21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Router</a:t>
            </a:r>
            <a:endParaRPr b="0" i="1" lang="es-AR" sz="18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860000" y="3060000"/>
            <a:ext cx="0" cy="72000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5400000" y="413964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3060000" y="3974400"/>
            <a:ext cx="10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Ethernet</a:t>
            </a:r>
            <a:endParaRPr b="0" i="1" lang="es-AR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760720" y="3780000"/>
            <a:ext cx="7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WiFi</a:t>
            </a:r>
            <a:endParaRPr b="0" i="1" lang="es-AR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rcRect l="0" t="0" r="0" b="5761"/>
          <a:stretch/>
        </p:blipFill>
        <p:spPr>
          <a:xfrm>
            <a:off x="9047160" y="3531600"/>
            <a:ext cx="493560" cy="96840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8820720" y="4500000"/>
            <a:ext cx="1079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Usuario</a:t>
            </a:r>
            <a:endParaRPr b="0" i="1" lang="es-AR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840000" y="3489840"/>
            <a:ext cx="1260000" cy="1370160"/>
          </a:xfrm>
          <a:prstGeom prst="rect">
            <a:avLst/>
          </a:prstGeom>
          <a:solidFill>
            <a:srgbClr val="ffff6d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Frontend web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Acceso por navegador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60000" y="4077720"/>
            <a:ext cx="2520000" cy="60228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Servidor backend</a:t>
            </a:r>
            <a:endParaRPr b="0" lang="es-A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Raspberry Pi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871360" y="4320000"/>
            <a:ext cx="1440000" cy="360"/>
          </a:xfrm>
          <a:prstGeom prst="line">
            <a:avLst/>
          </a:prstGeom>
          <a:ln w="0">
            <a:solidFill>
              <a:srgbClr val="000000"/>
            </a:solidFill>
            <a:prstDash val="dash"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" descr=""/>
          <p:cNvPicPr/>
          <p:nvPr/>
        </p:nvPicPr>
        <p:blipFill>
          <a:blip r:embed="rId3"/>
          <a:srcRect l="9307" t="22019" r="10266" b="27189"/>
          <a:stretch/>
        </p:blipFill>
        <p:spPr>
          <a:xfrm>
            <a:off x="8100000" y="3489840"/>
            <a:ext cx="810000" cy="5400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4"/>
          <a:stretch/>
        </p:blipFill>
        <p:spPr>
          <a:xfrm>
            <a:off x="8280000" y="4029840"/>
            <a:ext cx="494280" cy="70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2022-10-30T16:14:43Z</dcterms:created>
  <dc:creator/>
  <dc:description/>
  <dc:language>es-AR</dc:language>
  <cp:lastModifiedBy/>
  <dcterms:modified xsi:type="dcterms:W3CDTF">2022-10-31T00:46:05Z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