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F39A6E-5321-4F4E-92F4-4E2ACDE07B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618244-D295-47BF-BF43-4F34EB527E4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AE31F2-E380-4B0D-A308-4BD64F85CAA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C9C175-CF3C-4040-988B-6834FA84196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10F5E4-5B5F-46B4-8817-784CF886173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281C8C-7A7A-44A3-A90C-D163A58569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247046-418C-4043-AF57-193C4265A2E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6A03E4-D3B2-4767-B488-C0E4795362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55BE99-BBCF-4884-82A6-E41FC68C8F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F31D94-ABD3-450C-8078-15732611BB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CF812F-045D-436E-8157-A6DF24508A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C6CDF5-C92B-4515-9D07-8D018CFEDA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s-AR" sz="1400" spc="-1" strike="noStrike">
                <a:latin typeface="Times New Roman"/>
              </a:defRPr>
            </a:lvl1pPr>
          </a:lstStyle>
          <a:p>
            <a:r>
              <a:rPr b="0" lang="es-AR" sz="1400" spc="-1" strike="noStrike">
                <a:latin typeface="Times New Roman"/>
              </a:rPr>
              <a:t>&lt;fecha/hora&gt;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s-A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s-A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994FED7-1D28-4E3A-BF96-B4DD55C403DA}" type="slidenum">
              <a:rPr b="0" lang="es-AR" sz="1400" spc="-1" strike="noStrike">
                <a:latin typeface="Times New Roman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"/>
          <p:cNvGrpSpPr/>
          <p:nvPr/>
        </p:nvGrpSpPr>
        <p:grpSpPr>
          <a:xfrm>
            <a:off x="720000" y="180000"/>
            <a:ext cx="8640000" cy="5040000"/>
            <a:chOff x="720000" y="180000"/>
            <a:chExt cx="8640000" cy="5040000"/>
          </a:xfrm>
        </p:grpSpPr>
        <p:grpSp>
          <p:nvGrpSpPr>
            <p:cNvPr id="42" name=""/>
            <p:cNvGrpSpPr/>
            <p:nvPr/>
          </p:nvGrpSpPr>
          <p:grpSpPr>
            <a:xfrm>
              <a:off x="720000" y="180000"/>
              <a:ext cx="8640000" cy="3240000"/>
              <a:chOff x="720000" y="180000"/>
              <a:chExt cx="8640000" cy="3240000"/>
            </a:xfrm>
          </p:grpSpPr>
          <p:sp>
            <p:nvSpPr>
              <p:cNvPr id="43" name=""/>
              <p:cNvSpPr txBox="1"/>
              <p:nvPr/>
            </p:nvSpPr>
            <p:spPr>
              <a:xfrm>
                <a:off x="3780000" y="297720"/>
                <a:ext cx="2520000" cy="602280"/>
              </a:xfrm>
              <a:prstGeom prst="rect">
                <a:avLst/>
              </a:prstGeom>
              <a:solidFill>
                <a:srgbClr val="ffb66c"/>
              </a:solidFill>
              <a:ln w="0">
                <a:noFill/>
              </a:ln>
            </p:spPr>
            <p:txBody>
              <a:bodyPr lIns="90000" rIns="90000" tIns="45000" bIns="45000" anchor="t">
                <a:noAutofit/>
              </a:bodyPr>
              <a:p>
                <a:pPr algn="ctr">
                  <a:buNone/>
                </a:pPr>
                <a:r>
                  <a:rPr b="0" lang="es-AR" sz="1800" spc="-1" strike="noStrike">
                    <a:latin typeface="Arial"/>
                  </a:rPr>
                  <a:t>Sensor de temperatura</a:t>
                </a:r>
                <a:endParaRPr b="0" lang="es-AR" sz="1800" spc="-1" strike="noStrike">
                  <a:latin typeface="Arial"/>
                </a:endParaRPr>
              </a:p>
              <a:p>
                <a:pPr algn="ctr">
                  <a:buNone/>
                </a:pPr>
                <a:r>
                  <a:rPr b="0" lang="es-AR" sz="1800" spc="-1" strike="noStrike">
                    <a:latin typeface="Arial"/>
                  </a:rPr>
                  <a:t>BMP280</a:t>
                </a:r>
                <a:endParaRPr b="0" lang="es-AR" sz="1800" spc="-1" strike="noStrike">
                  <a:latin typeface="Arial"/>
                </a:endParaRPr>
              </a:p>
            </p:txBody>
          </p:sp>
          <p:sp>
            <p:nvSpPr>
              <p:cNvPr id="44" name=""/>
              <p:cNvSpPr/>
              <p:nvPr/>
            </p:nvSpPr>
            <p:spPr>
              <a:xfrm>
                <a:off x="5040000" y="900000"/>
                <a:ext cx="0" cy="360000"/>
              </a:xfrm>
              <a:prstGeom prst="line">
                <a:avLst/>
              </a:prstGeom>
              <a:ln w="0">
                <a:solidFill>
                  <a:srgbClr val="000000"/>
                </a:solidFill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" name=""/>
              <p:cNvSpPr txBox="1"/>
              <p:nvPr/>
            </p:nvSpPr>
            <p:spPr>
              <a:xfrm>
                <a:off x="3780000" y="1260000"/>
                <a:ext cx="2520000" cy="602280"/>
              </a:xfrm>
              <a:prstGeom prst="rect">
                <a:avLst/>
              </a:prstGeom>
              <a:solidFill>
                <a:srgbClr val="ec9ba4"/>
              </a:solidFill>
              <a:ln w="0">
                <a:noFill/>
              </a:ln>
            </p:spPr>
            <p:txBody>
              <a:bodyPr lIns="90000" rIns="90000" tIns="45000" bIns="45000" anchor="t">
                <a:noAutofit/>
              </a:bodyPr>
              <a:p>
                <a:pPr algn="ctr">
                  <a:buNone/>
                </a:pPr>
                <a:r>
                  <a:rPr b="0" lang="es-AR" sz="1800" spc="-1" strike="noStrike">
                    <a:latin typeface="Arial"/>
                  </a:rPr>
                  <a:t>Módulo de control</a:t>
                </a:r>
                <a:endParaRPr b="0" lang="es-AR" sz="1800" spc="-1" strike="noStrike">
                  <a:latin typeface="Arial"/>
                </a:endParaRPr>
              </a:p>
              <a:p>
                <a:pPr algn="ctr">
                  <a:buNone/>
                </a:pPr>
                <a:r>
                  <a:rPr b="0" lang="es-AR" sz="1800" spc="-1" strike="noStrike">
                    <a:latin typeface="Arial"/>
                  </a:rPr>
                  <a:t>ESP32</a:t>
                </a:r>
                <a:endParaRPr b="0" lang="es-AR" sz="1800" spc="-1" strike="noStrike">
                  <a:latin typeface="Arial"/>
                </a:endParaRPr>
              </a:p>
            </p:txBody>
          </p:sp>
          <p:sp>
            <p:nvSpPr>
              <p:cNvPr id="46" name=""/>
              <p:cNvSpPr txBox="1"/>
              <p:nvPr/>
            </p:nvSpPr>
            <p:spPr>
              <a:xfrm>
                <a:off x="900000" y="1260000"/>
                <a:ext cx="2520000" cy="602280"/>
              </a:xfrm>
              <a:prstGeom prst="rect">
                <a:avLst/>
              </a:prstGeom>
              <a:solidFill>
                <a:srgbClr val="ffb66c"/>
              </a:solidFill>
              <a:ln w="0">
                <a:noFill/>
              </a:ln>
            </p:spPr>
            <p:txBody>
              <a:bodyPr lIns="90000" rIns="90000" tIns="45000" bIns="45000" anchor="t">
                <a:noAutofit/>
              </a:bodyPr>
              <a:p>
                <a:pPr algn="ctr">
                  <a:buNone/>
                </a:pPr>
                <a:r>
                  <a:rPr b="0" lang="es-AR" sz="1800" spc="-1" strike="noStrike">
                    <a:latin typeface="Arial"/>
                  </a:rPr>
                  <a:t>Mando de luces</a:t>
                </a:r>
                <a:endParaRPr b="0" lang="es-AR" sz="1800" spc="-1" strike="noStrike">
                  <a:latin typeface="Arial"/>
                </a:endParaRPr>
              </a:p>
              <a:p>
                <a:pPr algn="ctr">
                  <a:buNone/>
                </a:pPr>
                <a:r>
                  <a:rPr b="0" lang="es-AR" sz="1800" spc="-1" strike="noStrike">
                    <a:latin typeface="Arial"/>
                  </a:rPr>
                  <a:t>Potenciómetro digital</a:t>
                </a:r>
                <a:endParaRPr b="0" lang="es-AR" sz="1800" spc="-1" strike="noStrike">
                  <a:latin typeface="Arial"/>
                </a:endParaRPr>
              </a:p>
            </p:txBody>
          </p:sp>
          <p:sp>
            <p:nvSpPr>
              <p:cNvPr id="47" name=""/>
              <p:cNvSpPr/>
              <p:nvPr/>
            </p:nvSpPr>
            <p:spPr>
              <a:xfrm>
                <a:off x="3419640" y="1554840"/>
                <a:ext cx="360000" cy="0"/>
              </a:xfrm>
              <a:prstGeom prst="line">
                <a:avLst/>
              </a:prstGeom>
              <a:ln w="0">
                <a:solidFill>
                  <a:srgbClr val="000000"/>
                </a:solidFill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" name=""/>
              <p:cNvSpPr/>
              <p:nvPr/>
            </p:nvSpPr>
            <p:spPr>
              <a:xfrm>
                <a:off x="6293160" y="1542960"/>
                <a:ext cx="360000" cy="0"/>
              </a:xfrm>
              <a:prstGeom prst="line">
                <a:avLst/>
              </a:prstGeom>
              <a:ln w="0">
                <a:solidFill>
                  <a:srgbClr val="000000"/>
                </a:solidFill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" name=""/>
              <p:cNvSpPr txBox="1"/>
              <p:nvPr/>
            </p:nvSpPr>
            <p:spPr>
              <a:xfrm>
                <a:off x="6660000" y="1260000"/>
                <a:ext cx="2520000" cy="602280"/>
              </a:xfrm>
              <a:prstGeom prst="rect">
                <a:avLst/>
              </a:prstGeom>
              <a:solidFill>
                <a:srgbClr val="afd095"/>
              </a:solidFill>
              <a:ln w="0">
                <a:noFill/>
              </a:ln>
            </p:spPr>
            <p:txBody>
              <a:bodyPr lIns="90000" rIns="90000" tIns="45000" bIns="45000" anchor="t">
                <a:noAutofit/>
              </a:bodyPr>
              <a:p>
                <a:pPr algn="ctr">
                  <a:buNone/>
                </a:pPr>
                <a:r>
                  <a:rPr b="0" lang="es-AR" sz="1800" spc="-1" strike="noStrike">
                    <a:latin typeface="Arial"/>
                  </a:rPr>
                  <a:t>Pantalla de estado</a:t>
                </a:r>
                <a:endParaRPr b="0" lang="es-AR" sz="1800" spc="-1" strike="noStrike">
                  <a:latin typeface="Arial"/>
                </a:endParaRPr>
              </a:p>
              <a:p>
                <a:pPr algn="ctr">
                  <a:buNone/>
                </a:pPr>
                <a:r>
                  <a:rPr b="0" lang="es-AR" sz="1800" spc="-1" strike="noStrike">
                    <a:latin typeface="Arial"/>
                  </a:rPr>
                  <a:t>Display matricial</a:t>
                </a:r>
                <a:endParaRPr b="0" lang="es-AR" sz="1800" spc="-1" strike="noStrike">
                  <a:latin typeface="Arial"/>
                </a:endParaRPr>
              </a:p>
            </p:txBody>
          </p:sp>
          <p:sp>
            <p:nvSpPr>
              <p:cNvPr id="50" name=""/>
              <p:cNvSpPr txBox="1"/>
              <p:nvPr/>
            </p:nvSpPr>
            <p:spPr>
              <a:xfrm>
                <a:off x="2340000" y="2277720"/>
                <a:ext cx="2520000" cy="602280"/>
              </a:xfrm>
              <a:prstGeom prst="rect">
                <a:avLst/>
              </a:prstGeom>
              <a:solidFill>
                <a:srgbClr val="afd095"/>
              </a:solidFill>
              <a:ln w="0">
                <a:noFill/>
              </a:ln>
            </p:spPr>
            <p:txBody>
              <a:bodyPr lIns="90000" rIns="90000" tIns="45000" bIns="45000" anchor="t">
                <a:noAutofit/>
              </a:bodyPr>
              <a:p>
                <a:pPr algn="ctr">
                  <a:buNone/>
                </a:pPr>
                <a:r>
                  <a:rPr b="0" lang="es-AR" sz="1800" spc="-1" strike="noStrike">
                    <a:latin typeface="Arial"/>
                  </a:rPr>
                  <a:t>Salida de iluminación</a:t>
                </a:r>
                <a:endParaRPr b="0" lang="es-AR" sz="1800" spc="-1" strike="noStrike">
                  <a:latin typeface="Arial"/>
                </a:endParaRPr>
              </a:p>
              <a:p>
                <a:pPr algn="ctr">
                  <a:buNone/>
                </a:pPr>
                <a:r>
                  <a:rPr b="0" lang="es-AR" sz="1800" spc="-1" strike="noStrike">
                    <a:latin typeface="Arial"/>
                  </a:rPr>
                  <a:t>PWM 12VCC</a:t>
                </a:r>
                <a:endParaRPr b="0" lang="es-AR" sz="1800" spc="-1" strike="noStrike">
                  <a:latin typeface="Arial"/>
                </a:endParaRPr>
              </a:p>
            </p:txBody>
          </p:sp>
          <p:sp>
            <p:nvSpPr>
              <p:cNvPr id="51" name=""/>
              <p:cNvSpPr txBox="1"/>
              <p:nvPr/>
            </p:nvSpPr>
            <p:spPr>
              <a:xfrm>
                <a:off x="5040000" y="2277720"/>
                <a:ext cx="2520000" cy="602280"/>
              </a:xfrm>
              <a:prstGeom prst="rect">
                <a:avLst/>
              </a:prstGeom>
              <a:solidFill>
                <a:srgbClr val="afd095"/>
              </a:solidFill>
              <a:ln w="0">
                <a:noFill/>
              </a:ln>
            </p:spPr>
            <p:txBody>
              <a:bodyPr lIns="90000" rIns="90000" tIns="45000" bIns="45000" anchor="t">
                <a:noAutofit/>
              </a:bodyPr>
              <a:p>
                <a:pPr algn="ctr">
                  <a:buNone/>
                </a:pPr>
                <a:r>
                  <a:rPr b="0" lang="es-AR" sz="1800" spc="-1" strike="noStrike">
                    <a:latin typeface="Arial"/>
                  </a:rPr>
                  <a:t>Salida de calefacción</a:t>
                </a:r>
                <a:endParaRPr b="0" lang="es-AR" sz="1800" spc="-1" strike="noStrike">
                  <a:latin typeface="Arial"/>
                </a:endParaRPr>
              </a:p>
              <a:p>
                <a:pPr algn="ctr">
                  <a:buNone/>
                </a:pPr>
                <a:r>
                  <a:rPr b="0" lang="es-AR" sz="1800" spc="-1" strike="noStrike">
                    <a:latin typeface="Arial"/>
                  </a:rPr>
                  <a:t>Relé 220VAC</a:t>
                </a:r>
                <a:endParaRPr b="0" lang="es-AR" sz="1800" spc="-1" strike="noStrike">
                  <a:latin typeface="Arial"/>
                </a:endParaRPr>
              </a:p>
            </p:txBody>
          </p:sp>
          <p:sp>
            <p:nvSpPr>
              <p:cNvPr id="52" name=""/>
              <p:cNvSpPr/>
              <p:nvPr/>
            </p:nvSpPr>
            <p:spPr>
              <a:xfrm>
                <a:off x="4320000" y="1862280"/>
                <a:ext cx="0" cy="415440"/>
              </a:xfrm>
              <a:prstGeom prst="line">
                <a:avLst/>
              </a:prstGeom>
              <a:ln w="0">
                <a:solidFill>
                  <a:srgbClr val="000000"/>
                </a:solidFill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" name=""/>
              <p:cNvSpPr/>
              <p:nvPr/>
            </p:nvSpPr>
            <p:spPr>
              <a:xfrm>
                <a:off x="5760000" y="1862280"/>
                <a:ext cx="0" cy="415440"/>
              </a:xfrm>
              <a:prstGeom prst="line">
                <a:avLst/>
              </a:prstGeom>
              <a:ln w="0">
                <a:solidFill>
                  <a:srgbClr val="000000"/>
                </a:solidFill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" name=""/>
              <p:cNvSpPr/>
              <p:nvPr/>
            </p:nvSpPr>
            <p:spPr>
              <a:xfrm>
                <a:off x="720000" y="180000"/>
                <a:ext cx="8640000" cy="2880000"/>
              </a:xfrm>
              <a:custGeom>
                <a:avLst/>
                <a:gdLst/>
                <a:ahLst/>
                <a:rect l="l" t="t" r="r" b="b"/>
                <a:pathLst>
                  <a:path w="64795" h="21600">
                    <a:moveTo>
                      <a:pt x="3600" y="0"/>
                    </a:moveTo>
                    <a:arcTo wR="3600" hR="3600" stAng="16200000" swAng="-5400000"/>
                    <a:lnTo>
                      <a:pt x="0" y="18000"/>
                    </a:lnTo>
                    <a:arcTo wR="3600" hR="3600" stAng="10800000" swAng="-5400000"/>
                    <a:lnTo>
                      <a:pt x="61195" y="21600"/>
                    </a:lnTo>
                    <a:arcTo wR="39595" hR="3600" stAng="5400000" swAng="5400000"/>
                    <a:lnTo>
                      <a:pt x="21600" y="3600"/>
                    </a:lnTo>
                    <a:arcTo wR="39595" hR="3600" stAng="10800000" swAng="5400000"/>
                    <a:close/>
                  </a:path>
                </a:pathLst>
              </a:custGeom>
              <a:noFill/>
              <a:ln w="0">
                <a:solidFill>
                  <a:srgbClr val="000000"/>
                </a:solidFill>
                <a:prstDash val="dash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" name=""/>
              <p:cNvSpPr txBox="1"/>
              <p:nvPr/>
            </p:nvSpPr>
            <p:spPr>
              <a:xfrm>
                <a:off x="3960000" y="3073680"/>
                <a:ext cx="2160000" cy="34632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90000" rIns="90000" tIns="45000" bIns="45000" anchor="t">
                <a:noAutofit/>
              </a:bodyPr>
              <a:p>
                <a:pPr algn="ctr">
                  <a:buNone/>
                </a:pPr>
                <a:r>
                  <a:rPr b="0" lang="es-AR" sz="1800" spc="-1" strike="noStrike">
                    <a:latin typeface="Arial"/>
                  </a:rPr>
                  <a:t>Actuador remoto</a:t>
                </a:r>
                <a:endParaRPr b="0" lang="es-AR" sz="1800" spc="-1" strike="noStrike">
                  <a:latin typeface="Arial"/>
                </a:endParaRPr>
              </a:p>
            </p:txBody>
          </p:sp>
        </p:grpSp>
        <p:grpSp>
          <p:nvGrpSpPr>
            <p:cNvPr id="56" name=""/>
            <p:cNvGrpSpPr/>
            <p:nvPr/>
          </p:nvGrpSpPr>
          <p:grpSpPr>
            <a:xfrm>
              <a:off x="1620000" y="3060000"/>
              <a:ext cx="7560000" cy="2160000"/>
              <a:chOff x="1620000" y="3060000"/>
              <a:chExt cx="7560000" cy="2160000"/>
            </a:xfrm>
          </p:grpSpPr>
          <p:sp>
            <p:nvSpPr>
              <p:cNvPr id="57" name=""/>
              <p:cNvSpPr txBox="1"/>
              <p:nvPr/>
            </p:nvSpPr>
            <p:spPr>
              <a:xfrm>
                <a:off x="1620000" y="4140000"/>
                <a:ext cx="2520000" cy="602280"/>
              </a:xfrm>
              <a:prstGeom prst="rect">
                <a:avLst/>
              </a:prstGeom>
              <a:solidFill>
                <a:srgbClr val="729fcf"/>
              </a:solidFill>
              <a:ln w="0">
                <a:noFill/>
              </a:ln>
            </p:spPr>
            <p:txBody>
              <a:bodyPr lIns="90000" rIns="90000" tIns="45000" bIns="45000" anchor="t">
                <a:noAutofit/>
              </a:bodyPr>
              <a:p>
                <a:pPr algn="ctr">
                  <a:buNone/>
                </a:pPr>
                <a:r>
                  <a:rPr b="0" lang="es-AR" sz="1800" spc="-1" strike="noStrike">
                    <a:latin typeface="Arial"/>
                  </a:rPr>
                  <a:t>Servidor backend</a:t>
                </a:r>
                <a:endParaRPr b="0" lang="es-AR" sz="1800" spc="-1" strike="noStrike">
                  <a:latin typeface="Arial"/>
                </a:endParaRPr>
              </a:p>
              <a:p>
                <a:pPr algn="ctr">
                  <a:buNone/>
                </a:pPr>
                <a:r>
                  <a:rPr b="0" lang="es-AR" sz="1800" spc="-1" strike="noStrike">
                    <a:latin typeface="Arial"/>
                  </a:rPr>
                  <a:t>Raspberry Pi</a:t>
                </a:r>
                <a:endParaRPr b="0" lang="es-AR" sz="1800" spc="-1" strike="noStrike">
                  <a:latin typeface="Arial"/>
                </a:endParaRPr>
              </a:p>
            </p:txBody>
          </p:sp>
          <p:sp>
            <p:nvSpPr>
              <p:cNvPr id="58" name=""/>
              <p:cNvSpPr txBox="1"/>
              <p:nvPr/>
            </p:nvSpPr>
            <p:spPr>
              <a:xfrm>
                <a:off x="5760000" y="4140000"/>
                <a:ext cx="2520000" cy="602280"/>
              </a:xfrm>
              <a:prstGeom prst="rect">
                <a:avLst/>
              </a:prstGeom>
              <a:solidFill>
                <a:srgbClr val="ffff6d"/>
              </a:solidFill>
              <a:ln w="0">
                <a:noFill/>
              </a:ln>
            </p:spPr>
            <p:txBody>
              <a:bodyPr lIns="90000" rIns="90000" tIns="45000" bIns="45000" anchor="t">
                <a:noAutofit/>
              </a:bodyPr>
              <a:p>
                <a:pPr algn="ctr">
                  <a:buNone/>
                </a:pPr>
                <a:r>
                  <a:rPr b="0" lang="es-AR" sz="1800" spc="-1" strike="noStrike">
                    <a:latin typeface="Arial"/>
                  </a:rPr>
                  <a:t>Frontend web</a:t>
                </a:r>
                <a:endParaRPr b="0" lang="es-AR" sz="1800" spc="-1" strike="noStrike">
                  <a:latin typeface="Arial"/>
                </a:endParaRPr>
              </a:p>
              <a:p>
                <a:pPr algn="ctr">
                  <a:buNone/>
                </a:pPr>
                <a:r>
                  <a:rPr b="0" lang="es-AR" sz="1800" spc="-1" strike="noStrike">
                    <a:latin typeface="Arial"/>
                  </a:rPr>
                  <a:t>Acceso por PC</a:t>
                </a:r>
                <a:endParaRPr b="0" lang="es-AR" sz="1800" spc="-1" strike="noStrike">
                  <a:latin typeface="Arial"/>
                </a:endParaRPr>
              </a:p>
            </p:txBody>
          </p:sp>
          <p:sp>
            <p:nvSpPr>
              <p:cNvPr id="59" name=""/>
              <p:cNvSpPr/>
              <p:nvPr/>
            </p:nvSpPr>
            <p:spPr>
              <a:xfrm flipH="1">
                <a:off x="2880000" y="3060000"/>
                <a:ext cx="540000" cy="1080000"/>
              </a:xfrm>
              <a:prstGeom prst="line">
                <a:avLst/>
              </a:prstGeom>
              <a:ln w="0">
                <a:solidFill>
                  <a:srgbClr val="000000"/>
                </a:solidFill>
                <a:prstDash val="dash"/>
                <a:headEnd len="med" type="triangle" w="med"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" name=""/>
              <p:cNvSpPr/>
              <p:nvPr/>
            </p:nvSpPr>
            <p:spPr>
              <a:xfrm>
                <a:off x="4140000" y="4429440"/>
                <a:ext cx="1620000" cy="0"/>
              </a:xfrm>
              <a:prstGeom prst="line">
                <a:avLst/>
              </a:prstGeom>
              <a:ln w="0">
                <a:solidFill>
                  <a:srgbClr val="000000"/>
                </a:solidFill>
                <a:prstDash val="dash"/>
                <a:headEnd len="med" type="triangle" w="med"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" name=""/>
              <p:cNvSpPr txBox="1"/>
              <p:nvPr/>
            </p:nvSpPr>
            <p:spPr>
              <a:xfrm>
                <a:off x="2411280" y="3452400"/>
                <a:ext cx="720000" cy="34632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90000" rIns="90000" tIns="45000" bIns="45000" anchor="t">
                <a:noAutofit/>
              </a:bodyPr>
              <a:p>
                <a:pPr algn="ctr">
                  <a:buNone/>
                </a:pPr>
                <a:r>
                  <a:rPr b="0" lang="es-AR" sz="1800" spc="-1" strike="noStrike">
                    <a:latin typeface="Arial"/>
                  </a:rPr>
                  <a:t>WiFi</a:t>
                </a:r>
                <a:endParaRPr b="0" lang="es-AR" sz="1800" spc="-1" strike="noStrike">
                  <a:latin typeface="Arial"/>
                </a:endParaRPr>
              </a:p>
            </p:txBody>
          </p:sp>
          <p:sp>
            <p:nvSpPr>
              <p:cNvPr id="62" name=""/>
              <p:cNvSpPr txBox="1"/>
              <p:nvPr/>
            </p:nvSpPr>
            <p:spPr>
              <a:xfrm>
                <a:off x="4580640" y="4069440"/>
                <a:ext cx="720000" cy="34632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90000" rIns="90000" tIns="45000" bIns="45000" anchor="t">
                <a:noAutofit/>
              </a:bodyPr>
              <a:p>
                <a:pPr algn="ctr">
                  <a:buNone/>
                </a:pPr>
                <a:r>
                  <a:rPr b="0" lang="es-AR" sz="1800" spc="-1" strike="noStrike">
                    <a:latin typeface="Arial"/>
                  </a:rPr>
                  <a:t>WiFi</a:t>
                </a:r>
                <a:endParaRPr b="0" lang="es-AR" sz="1800" spc="-1" strike="noStrike">
                  <a:latin typeface="Arial"/>
                </a:endParaRPr>
              </a:p>
            </p:txBody>
          </p:sp>
          <p:pic>
            <p:nvPicPr>
              <p:cNvPr id="63" name="" descr=""/>
              <p:cNvPicPr/>
              <p:nvPr/>
            </p:nvPicPr>
            <p:blipFill>
              <a:blip r:embed="rId1"/>
              <a:srcRect l="0" t="0" r="0" b="5761"/>
              <a:stretch/>
            </p:blipFill>
            <p:spPr>
              <a:xfrm>
                <a:off x="8325720" y="3890880"/>
                <a:ext cx="494280" cy="9691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64" name=""/>
              <p:cNvSpPr txBox="1"/>
              <p:nvPr/>
            </p:nvSpPr>
            <p:spPr>
              <a:xfrm>
                <a:off x="8100000" y="4873680"/>
                <a:ext cx="1080000" cy="34632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90000" rIns="90000" tIns="45000" bIns="45000" anchor="t">
                <a:noAutofit/>
              </a:bodyPr>
              <a:p>
                <a:pPr algn="ctr">
                  <a:buNone/>
                </a:pPr>
                <a:r>
                  <a:rPr b="0" lang="es-AR" sz="1800" spc="-1" strike="noStrike">
                    <a:latin typeface="Arial"/>
                  </a:rPr>
                  <a:t>Usuario</a:t>
                </a:r>
                <a:endParaRPr b="0" lang="es-AR" sz="1800" spc="-1" strike="noStrike">
                  <a:latin typeface="Aria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2022-10-30T16:14:43Z</dcterms:created>
  <dc:creator/>
  <dc:description/>
  <dc:language>es-AR</dc:language>
  <cp:lastModifiedBy/>
  <dcterms:modified xsi:type="dcterms:W3CDTF">2022-10-30T17:26:21Z</dcterms:modified>
  <cp:revision>8</cp:revision>
  <dc:subject/>
  <dc:title/>
</cp:coreProperties>
</file>