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sldIdLst>
    <p:sldId id="256" r:id="rId2"/>
    <p:sldId id="277" r:id="rId3"/>
    <p:sldId id="276" r:id="rId4"/>
    <p:sldId id="258" r:id="rId5"/>
    <p:sldId id="259" r:id="rId6"/>
    <p:sldId id="263" r:id="rId7"/>
    <p:sldId id="264" r:id="rId8"/>
    <p:sldId id="267" r:id="rId9"/>
    <p:sldId id="260" r:id="rId10"/>
    <p:sldId id="265" r:id="rId11"/>
    <p:sldId id="266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0.svg"/><Relationship Id="rId5" Type="http://schemas.openxmlformats.org/officeDocument/2006/relationships/image" Target="../media/image4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0.svg"/><Relationship Id="rId5" Type="http://schemas.openxmlformats.org/officeDocument/2006/relationships/image" Target="../media/image4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1D7E2-9D85-45E0-BC70-3DBB27C4A3F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08C51429-3ADD-4332-901E-739E7AFB0E0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Objetivos</a:t>
          </a:r>
          <a:endParaRPr lang="en-US"/>
        </a:p>
      </dgm:t>
    </dgm:pt>
    <dgm:pt modelId="{530733E0-F350-4879-A855-A57FFC6D507D}" type="parTrans" cxnId="{5364C83E-07E7-4FF1-8CDA-DC4F0D0EBB77}">
      <dgm:prSet/>
      <dgm:spPr/>
      <dgm:t>
        <a:bodyPr/>
        <a:lstStyle/>
        <a:p>
          <a:endParaRPr lang="en-US"/>
        </a:p>
      </dgm:t>
    </dgm:pt>
    <dgm:pt modelId="{806EBD54-0A5D-4664-8428-6B0170022E57}" type="sibTrans" cxnId="{5364C83E-07E7-4FF1-8CDA-DC4F0D0EBB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258BDF-D3A5-447C-98B9-4F9A8538A6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Virtualización Ligera</a:t>
          </a:r>
          <a:endParaRPr lang="en-US"/>
        </a:p>
      </dgm:t>
    </dgm:pt>
    <dgm:pt modelId="{53344794-390F-4D67-BF41-9ADFCC21FBF0}" type="parTrans" cxnId="{1BB59DE1-A564-432F-AA5D-57A057B16BE5}">
      <dgm:prSet/>
      <dgm:spPr/>
      <dgm:t>
        <a:bodyPr/>
        <a:lstStyle/>
        <a:p>
          <a:endParaRPr lang="en-US"/>
        </a:p>
      </dgm:t>
    </dgm:pt>
    <dgm:pt modelId="{C7969C91-5F02-4C65-9286-2239959A8AF4}" type="sibTrans" cxnId="{1BB59DE1-A564-432F-AA5D-57A057B16B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90DA0C-309F-4500-B4F2-9049ECB2DF7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Diseño del Entorno de Pruebas</a:t>
          </a:r>
          <a:endParaRPr lang="en-US"/>
        </a:p>
      </dgm:t>
    </dgm:pt>
    <dgm:pt modelId="{A862CAD2-83DE-43D4-A4CD-46219D9DA89E}" type="parTrans" cxnId="{9D604499-5DE0-48F7-8ED1-E195A1FE2B9D}">
      <dgm:prSet/>
      <dgm:spPr/>
      <dgm:t>
        <a:bodyPr/>
        <a:lstStyle/>
        <a:p>
          <a:endParaRPr lang="en-US"/>
        </a:p>
      </dgm:t>
    </dgm:pt>
    <dgm:pt modelId="{437BEFF7-4061-4CDF-B22F-81DAA2296484}" type="sibTrans" cxnId="{9D604499-5DE0-48F7-8ED1-E195A1FE2B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07AE8F-B667-4DEB-B63D-2B93BCC1BFB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Configuración del Entorno de Pruebas</a:t>
          </a:r>
          <a:endParaRPr lang="en-US"/>
        </a:p>
      </dgm:t>
    </dgm:pt>
    <dgm:pt modelId="{41ED8836-50BB-4BA6-A0A3-88F03E972817}" type="parTrans" cxnId="{1624495F-5442-41A1-B4F0-A86D3FDB4A2B}">
      <dgm:prSet/>
      <dgm:spPr/>
      <dgm:t>
        <a:bodyPr/>
        <a:lstStyle/>
        <a:p>
          <a:endParaRPr lang="en-US"/>
        </a:p>
      </dgm:t>
    </dgm:pt>
    <dgm:pt modelId="{EEA4D366-D45D-4198-B51E-95839A0EB9DE}" type="sibTrans" cxnId="{1624495F-5442-41A1-B4F0-A86D3FDB4A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2EFB3D-AB05-45B5-9867-EAE82A11342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Resultados</a:t>
          </a:r>
          <a:endParaRPr lang="en-US"/>
        </a:p>
      </dgm:t>
    </dgm:pt>
    <dgm:pt modelId="{3498CB58-A0CB-4452-A4D3-9DD651FEA258}" type="parTrans" cxnId="{7018660F-88FA-40BA-B8D2-4A716FB06E39}">
      <dgm:prSet/>
      <dgm:spPr/>
      <dgm:t>
        <a:bodyPr/>
        <a:lstStyle/>
        <a:p>
          <a:endParaRPr lang="en-US"/>
        </a:p>
      </dgm:t>
    </dgm:pt>
    <dgm:pt modelId="{38B93351-CDEB-4D25-8A84-93B65A4E676F}" type="sibTrans" cxnId="{7018660F-88FA-40BA-B8D2-4A716FB06E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6F4E6C-A979-435A-9C66-A9C2E623D98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Conclusiones</a:t>
          </a:r>
          <a:endParaRPr lang="en-US"/>
        </a:p>
      </dgm:t>
    </dgm:pt>
    <dgm:pt modelId="{FD2A9261-D99F-45CA-B700-5790BF5F91B5}" type="parTrans" cxnId="{099B0A94-9463-4835-9713-561A604A03D2}">
      <dgm:prSet/>
      <dgm:spPr/>
      <dgm:t>
        <a:bodyPr/>
        <a:lstStyle/>
        <a:p>
          <a:endParaRPr lang="en-US"/>
        </a:p>
      </dgm:t>
    </dgm:pt>
    <dgm:pt modelId="{58805DD9-33E0-4CFC-8360-C6EFA20BCAEF}" type="sibTrans" cxnId="{099B0A94-9463-4835-9713-561A604A03D2}">
      <dgm:prSet/>
      <dgm:spPr/>
      <dgm:t>
        <a:bodyPr/>
        <a:lstStyle/>
        <a:p>
          <a:endParaRPr lang="en-US"/>
        </a:p>
      </dgm:t>
    </dgm:pt>
    <dgm:pt modelId="{1C494119-8FF6-4176-A9FB-ECB96A1EA9DE}" type="pres">
      <dgm:prSet presAssocID="{5C81D7E2-9D85-45E0-BC70-3DBB27C4A3F1}" presName="root" presStyleCnt="0">
        <dgm:presLayoutVars>
          <dgm:dir/>
          <dgm:resizeHandles val="exact"/>
        </dgm:presLayoutVars>
      </dgm:prSet>
      <dgm:spPr/>
    </dgm:pt>
    <dgm:pt modelId="{8C999956-F3FC-4426-A380-ABC2F043C5CA}" type="pres">
      <dgm:prSet presAssocID="{5C81D7E2-9D85-45E0-BC70-3DBB27C4A3F1}" presName="container" presStyleCnt="0">
        <dgm:presLayoutVars>
          <dgm:dir/>
          <dgm:resizeHandles val="exact"/>
        </dgm:presLayoutVars>
      </dgm:prSet>
      <dgm:spPr/>
    </dgm:pt>
    <dgm:pt modelId="{0273B566-14C3-4C3B-B624-3CCA5A8AE3A8}" type="pres">
      <dgm:prSet presAssocID="{08C51429-3ADD-4332-901E-739E7AFB0E0B}" presName="compNode" presStyleCnt="0"/>
      <dgm:spPr/>
    </dgm:pt>
    <dgm:pt modelId="{4CCBB6F8-20CA-4900-BAC1-9F806F66DE9A}" type="pres">
      <dgm:prSet presAssocID="{08C51429-3ADD-4332-901E-739E7AFB0E0B}" presName="iconBgRect" presStyleLbl="bgShp" presStyleIdx="0" presStyleCnt="6"/>
      <dgm:spPr/>
    </dgm:pt>
    <dgm:pt modelId="{787FD07E-E97A-4EBE-AF7F-F92C827DA84B}" type="pres">
      <dgm:prSet presAssocID="{08C51429-3ADD-4332-901E-739E7AFB0E0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47AA19A-C9B6-4685-8D0A-16BF50984829}" type="pres">
      <dgm:prSet presAssocID="{08C51429-3ADD-4332-901E-739E7AFB0E0B}" presName="spaceRect" presStyleCnt="0"/>
      <dgm:spPr/>
    </dgm:pt>
    <dgm:pt modelId="{4D88FC22-CAD5-4053-9A22-0B09809BEF34}" type="pres">
      <dgm:prSet presAssocID="{08C51429-3ADD-4332-901E-739E7AFB0E0B}" presName="textRect" presStyleLbl="revTx" presStyleIdx="0" presStyleCnt="6">
        <dgm:presLayoutVars>
          <dgm:chMax val="1"/>
          <dgm:chPref val="1"/>
        </dgm:presLayoutVars>
      </dgm:prSet>
      <dgm:spPr/>
    </dgm:pt>
    <dgm:pt modelId="{53B551AC-3845-40C8-B4F2-3DF924815C3A}" type="pres">
      <dgm:prSet presAssocID="{806EBD54-0A5D-4664-8428-6B0170022E57}" presName="sibTrans" presStyleLbl="sibTrans2D1" presStyleIdx="0" presStyleCnt="0"/>
      <dgm:spPr/>
    </dgm:pt>
    <dgm:pt modelId="{DB216157-25FB-4DD6-9060-F9F81515DC81}" type="pres">
      <dgm:prSet presAssocID="{36258BDF-D3A5-447C-98B9-4F9A8538A680}" presName="compNode" presStyleCnt="0"/>
      <dgm:spPr/>
    </dgm:pt>
    <dgm:pt modelId="{B5F276DE-F027-4D06-A593-2C3E56D7C99B}" type="pres">
      <dgm:prSet presAssocID="{36258BDF-D3A5-447C-98B9-4F9A8538A680}" presName="iconBgRect" presStyleLbl="bgShp" presStyleIdx="1" presStyleCnt="6"/>
      <dgm:spPr/>
    </dgm:pt>
    <dgm:pt modelId="{4C4E670E-E96F-47C1-A174-42B22921275D}" type="pres">
      <dgm:prSet presAssocID="{36258BDF-D3A5-447C-98B9-4F9A8538A68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E6DEACA-A619-4997-AB36-FE3011FAF0B9}" type="pres">
      <dgm:prSet presAssocID="{36258BDF-D3A5-447C-98B9-4F9A8538A680}" presName="spaceRect" presStyleCnt="0"/>
      <dgm:spPr/>
    </dgm:pt>
    <dgm:pt modelId="{0346B2D2-4070-4FE6-A828-A8ECEA17E6DC}" type="pres">
      <dgm:prSet presAssocID="{36258BDF-D3A5-447C-98B9-4F9A8538A680}" presName="textRect" presStyleLbl="revTx" presStyleIdx="1" presStyleCnt="6">
        <dgm:presLayoutVars>
          <dgm:chMax val="1"/>
          <dgm:chPref val="1"/>
        </dgm:presLayoutVars>
      </dgm:prSet>
      <dgm:spPr/>
    </dgm:pt>
    <dgm:pt modelId="{C1217D23-A29E-4F3F-8882-2D4370B6470D}" type="pres">
      <dgm:prSet presAssocID="{C7969C91-5F02-4C65-9286-2239959A8AF4}" presName="sibTrans" presStyleLbl="sibTrans2D1" presStyleIdx="0" presStyleCnt="0"/>
      <dgm:spPr/>
    </dgm:pt>
    <dgm:pt modelId="{8FE9A2B8-A29F-4915-86ED-FF1448A100F2}" type="pres">
      <dgm:prSet presAssocID="{2090DA0C-309F-4500-B4F2-9049ECB2DF74}" presName="compNode" presStyleCnt="0"/>
      <dgm:spPr/>
    </dgm:pt>
    <dgm:pt modelId="{75662ABE-3107-480E-8AF9-69941DEECD11}" type="pres">
      <dgm:prSet presAssocID="{2090DA0C-309F-4500-B4F2-9049ECB2DF74}" presName="iconBgRect" presStyleLbl="bgShp" presStyleIdx="2" presStyleCnt="6"/>
      <dgm:spPr/>
    </dgm:pt>
    <dgm:pt modelId="{7227F65D-6202-4878-89E0-09F31ED3D1AF}" type="pres">
      <dgm:prSet presAssocID="{2090DA0C-309F-4500-B4F2-9049ECB2DF7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17DF0AB-3EDF-4905-8F01-F4EAA3C0EF23}" type="pres">
      <dgm:prSet presAssocID="{2090DA0C-309F-4500-B4F2-9049ECB2DF74}" presName="spaceRect" presStyleCnt="0"/>
      <dgm:spPr/>
    </dgm:pt>
    <dgm:pt modelId="{C0EF8F9B-B212-4692-BD59-C4377D854543}" type="pres">
      <dgm:prSet presAssocID="{2090DA0C-309F-4500-B4F2-9049ECB2DF74}" presName="textRect" presStyleLbl="revTx" presStyleIdx="2" presStyleCnt="6">
        <dgm:presLayoutVars>
          <dgm:chMax val="1"/>
          <dgm:chPref val="1"/>
        </dgm:presLayoutVars>
      </dgm:prSet>
      <dgm:spPr/>
    </dgm:pt>
    <dgm:pt modelId="{768FD330-BB04-4ED9-BBF2-BBBEC6D5A64D}" type="pres">
      <dgm:prSet presAssocID="{437BEFF7-4061-4CDF-B22F-81DAA2296484}" presName="sibTrans" presStyleLbl="sibTrans2D1" presStyleIdx="0" presStyleCnt="0"/>
      <dgm:spPr/>
    </dgm:pt>
    <dgm:pt modelId="{89D13F64-6040-46DE-A95F-F7C9BD283241}" type="pres">
      <dgm:prSet presAssocID="{EC07AE8F-B667-4DEB-B63D-2B93BCC1BFBC}" presName="compNode" presStyleCnt="0"/>
      <dgm:spPr/>
    </dgm:pt>
    <dgm:pt modelId="{AE92D34A-E2D8-457C-AC18-E42198035112}" type="pres">
      <dgm:prSet presAssocID="{EC07AE8F-B667-4DEB-B63D-2B93BCC1BFBC}" presName="iconBgRect" presStyleLbl="bgShp" presStyleIdx="3" presStyleCnt="6"/>
      <dgm:spPr/>
    </dgm:pt>
    <dgm:pt modelId="{452D3BB8-5F0B-4364-9DA3-930C69A2B2E0}" type="pres">
      <dgm:prSet presAssocID="{EC07AE8F-B667-4DEB-B63D-2B93BCC1BFB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C08C27C6-D43D-47D4-8637-D1C1357131BF}" type="pres">
      <dgm:prSet presAssocID="{EC07AE8F-B667-4DEB-B63D-2B93BCC1BFBC}" presName="spaceRect" presStyleCnt="0"/>
      <dgm:spPr/>
    </dgm:pt>
    <dgm:pt modelId="{E2869092-EECC-4A03-B26C-CD6E45D9C5A2}" type="pres">
      <dgm:prSet presAssocID="{EC07AE8F-B667-4DEB-B63D-2B93BCC1BFBC}" presName="textRect" presStyleLbl="revTx" presStyleIdx="3" presStyleCnt="6">
        <dgm:presLayoutVars>
          <dgm:chMax val="1"/>
          <dgm:chPref val="1"/>
        </dgm:presLayoutVars>
      </dgm:prSet>
      <dgm:spPr/>
    </dgm:pt>
    <dgm:pt modelId="{6579C6BB-E532-4A14-9879-DB6A634D109F}" type="pres">
      <dgm:prSet presAssocID="{EEA4D366-D45D-4198-B51E-95839A0EB9DE}" presName="sibTrans" presStyleLbl="sibTrans2D1" presStyleIdx="0" presStyleCnt="0"/>
      <dgm:spPr/>
    </dgm:pt>
    <dgm:pt modelId="{67305350-7ED8-4017-BBDC-DE9DCBDCFE5E}" type="pres">
      <dgm:prSet presAssocID="{1F2EFB3D-AB05-45B5-9867-EAE82A113429}" presName="compNode" presStyleCnt="0"/>
      <dgm:spPr/>
    </dgm:pt>
    <dgm:pt modelId="{A4645467-3F17-40E1-BD54-EB7E2106E86E}" type="pres">
      <dgm:prSet presAssocID="{1F2EFB3D-AB05-45B5-9867-EAE82A113429}" presName="iconBgRect" presStyleLbl="bgShp" presStyleIdx="4" presStyleCnt="6"/>
      <dgm:spPr/>
    </dgm:pt>
    <dgm:pt modelId="{387ED296-FA9F-44F2-A8AB-AD38CD405771}" type="pres">
      <dgm:prSet presAssocID="{1F2EFB3D-AB05-45B5-9867-EAE82A11342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1296E1F-CDB4-469A-81D9-50273EC2CABB}" type="pres">
      <dgm:prSet presAssocID="{1F2EFB3D-AB05-45B5-9867-EAE82A113429}" presName="spaceRect" presStyleCnt="0"/>
      <dgm:spPr/>
    </dgm:pt>
    <dgm:pt modelId="{E5E1590C-736B-46E7-90FD-1271B4F915F5}" type="pres">
      <dgm:prSet presAssocID="{1F2EFB3D-AB05-45B5-9867-EAE82A113429}" presName="textRect" presStyleLbl="revTx" presStyleIdx="4" presStyleCnt="6">
        <dgm:presLayoutVars>
          <dgm:chMax val="1"/>
          <dgm:chPref val="1"/>
        </dgm:presLayoutVars>
      </dgm:prSet>
      <dgm:spPr/>
    </dgm:pt>
    <dgm:pt modelId="{4A6938C7-8892-4862-AF28-CA8C94B98D3F}" type="pres">
      <dgm:prSet presAssocID="{38B93351-CDEB-4D25-8A84-93B65A4E676F}" presName="sibTrans" presStyleLbl="sibTrans2D1" presStyleIdx="0" presStyleCnt="0"/>
      <dgm:spPr/>
    </dgm:pt>
    <dgm:pt modelId="{DC92B370-4880-41C0-B8F2-1AAC300A2C0B}" type="pres">
      <dgm:prSet presAssocID="{4E6F4E6C-A979-435A-9C66-A9C2E623D98A}" presName="compNode" presStyleCnt="0"/>
      <dgm:spPr/>
    </dgm:pt>
    <dgm:pt modelId="{D5292744-7099-43E1-AD22-797D89D3DCFD}" type="pres">
      <dgm:prSet presAssocID="{4E6F4E6C-A979-435A-9C66-A9C2E623D98A}" presName="iconBgRect" presStyleLbl="bgShp" presStyleIdx="5" presStyleCnt="6"/>
      <dgm:spPr/>
    </dgm:pt>
    <dgm:pt modelId="{CA9B2838-BF3E-4A2C-A109-9BACA43AC8D8}" type="pres">
      <dgm:prSet presAssocID="{4E6F4E6C-A979-435A-9C66-A9C2E623D98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AF8FEC-E091-4AE5-899B-4352BDE32E84}" type="pres">
      <dgm:prSet presAssocID="{4E6F4E6C-A979-435A-9C66-A9C2E623D98A}" presName="spaceRect" presStyleCnt="0"/>
      <dgm:spPr/>
    </dgm:pt>
    <dgm:pt modelId="{ED87C092-ABA6-4489-975E-0E5EF04E4B35}" type="pres">
      <dgm:prSet presAssocID="{4E6F4E6C-A979-435A-9C66-A9C2E623D98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6E0280A-BBD1-4CB5-8693-5A5E957195D7}" type="presOf" srcId="{EEA4D366-D45D-4198-B51E-95839A0EB9DE}" destId="{6579C6BB-E532-4A14-9879-DB6A634D109F}" srcOrd="0" destOrd="0" presId="urn:microsoft.com/office/officeart/2018/2/layout/IconCircleList"/>
    <dgm:cxn modelId="{B8C1720A-862B-40E1-90EB-2A4FB0E91BB2}" type="presOf" srcId="{2090DA0C-309F-4500-B4F2-9049ECB2DF74}" destId="{C0EF8F9B-B212-4692-BD59-C4377D854543}" srcOrd="0" destOrd="0" presId="urn:microsoft.com/office/officeart/2018/2/layout/IconCircleList"/>
    <dgm:cxn modelId="{7018660F-88FA-40BA-B8D2-4A716FB06E39}" srcId="{5C81D7E2-9D85-45E0-BC70-3DBB27C4A3F1}" destId="{1F2EFB3D-AB05-45B5-9867-EAE82A113429}" srcOrd="4" destOrd="0" parTransId="{3498CB58-A0CB-4452-A4D3-9DD651FEA258}" sibTransId="{38B93351-CDEB-4D25-8A84-93B65A4E676F}"/>
    <dgm:cxn modelId="{1EDD1434-2FD8-4EC2-BDE1-253ED5B52EAC}" type="presOf" srcId="{5C81D7E2-9D85-45E0-BC70-3DBB27C4A3F1}" destId="{1C494119-8FF6-4176-A9FB-ECB96A1EA9DE}" srcOrd="0" destOrd="0" presId="urn:microsoft.com/office/officeart/2018/2/layout/IconCircleList"/>
    <dgm:cxn modelId="{5364C83E-07E7-4FF1-8CDA-DC4F0D0EBB77}" srcId="{5C81D7E2-9D85-45E0-BC70-3DBB27C4A3F1}" destId="{08C51429-3ADD-4332-901E-739E7AFB0E0B}" srcOrd="0" destOrd="0" parTransId="{530733E0-F350-4879-A855-A57FFC6D507D}" sibTransId="{806EBD54-0A5D-4664-8428-6B0170022E57}"/>
    <dgm:cxn modelId="{77F45A49-78E9-4B04-B441-DCB08D0B63B6}" type="presOf" srcId="{36258BDF-D3A5-447C-98B9-4F9A8538A680}" destId="{0346B2D2-4070-4FE6-A828-A8ECEA17E6DC}" srcOrd="0" destOrd="0" presId="urn:microsoft.com/office/officeart/2018/2/layout/IconCircleList"/>
    <dgm:cxn modelId="{D173764A-8EAE-4D58-9718-02C8EEBB623D}" type="presOf" srcId="{437BEFF7-4061-4CDF-B22F-81DAA2296484}" destId="{768FD330-BB04-4ED9-BBF2-BBBEC6D5A64D}" srcOrd="0" destOrd="0" presId="urn:microsoft.com/office/officeart/2018/2/layout/IconCircleList"/>
    <dgm:cxn modelId="{3732E54B-AEA3-4F47-923C-E62C3A40D674}" type="presOf" srcId="{1F2EFB3D-AB05-45B5-9867-EAE82A113429}" destId="{E5E1590C-736B-46E7-90FD-1271B4F915F5}" srcOrd="0" destOrd="0" presId="urn:microsoft.com/office/officeart/2018/2/layout/IconCircleList"/>
    <dgm:cxn modelId="{483A9353-E878-440A-9758-6B681D7A28BC}" type="presOf" srcId="{4E6F4E6C-A979-435A-9C66-A9C2E623D98A}" destId="{ED87C092-ABA6-4489-975E-0E5EF04E4B35}" srcOrd="0" destOrd="0" presId="urn:microsoft.com/office/officeart/2018/2/layout/IconCircleList"/>
    <dgm:cxn modelId="{1624495F-5442-41A1-B4F0-A86D3FDB4A2B}" srcId="{5C81D7E2-9D85-45E0-BC70-3DBB27C4A3F1}" destId="{EC07AE8F-B667-4DEB-B63D-2B93BCC1BFBC}" srcOrd="3" destOrd="0" parTransId="{41ED8836-50BB-4BA6-A0A3-88F03E972817}" sibTransId="{EEA4D366-D45D-4198-B51E-95839A0EB9DE}"/>
    <dgm:cxn modelId="{A9F90769-C365-4834-9B23-ECDFDD32281B}" type="presOf" srcId="{806EBD54-0A5D-4664-8428-6B0170022E57}" destId="{53B551AC-3845-40C8-B4F2-3DF924815C3A}" srcOrd="0" destOrd="0" presId="urn:microsoft.com/office/officeart/2018/2/layout/IconCircleList"/>
    <dgm:cxn modelId="{3A12037B-EC38-44DC-A8F7-244902354E0A}" type="presOf" srcId="{08C51429-3ADD-4332-901E-739E7AFB0E0B}" destId="{4D88FC22-CAD5-4053-9A22-0B09809BEF34}" srcOrd="0" destOrd="0" presId="urn:microsoft.com/office/officeart/2018/2/layout/IconCircleList"/>
    <dgm:cxn modelId="{7101F485-DD4B-4510-BAF0-988795CE9FAC}" type="presOf" srcId="{EC07AE8F-B667-4DEB-B63D-2B93BCC1BFBC}" destId="{E2869092-EECC-4A03-B26C-CD6E45D9C5A2}" srcOrd="0" destOrd="0" presId="urn:microsoft.com/office/officeart/2018/2/layout/IconCircleList"/>
    <dgm:cxn modelId="{099B0A94-9463-4835-9713-561A604A03D2}" srcId="{5C81D7E2-9D85-45E0-BC70-3DBB27C4A3F1}" destId="{4E6F4E6C-A979-435A-9C66-A9C2E623D98A}" srcOrd="5" destOrd="0" parTransId="{FD2A9261-D99F-45CA-B700-5790BF5F91B5}" sibTransId="{58805DD9-33E0-4CFC-8360-C6EFA20BCAEF}"/>
    <dgm:cxn modelId="{9D604499-5DE0-48F7-8ED1-E195A1FE2B9D}" srcId="{5C81D7E2-9D85-45E0-BC70-3DBB27C4A3F1}" destId="{2090DA0C-309F-4500-B4F2-9049ECB2DF74}" srcOrd="2" destOrd="0" parTransId="{A862CAD2-83DE-43D4-A4CD-46219D9DA89E}" sibTransId="{437BEFF7-4061-4CDF-B22F-81DAA2296484}"/>
    <dgm:cxn modelId="{784F4CBD-7559-4479-921A-9AB1E7AD5C78}" type="presOf" srcId="{C7969C91-5F02-4C65-9286-2239959A8AF4}" destId="{C1217D23-A29E-4F3F-8882-2D4370B6470D}" srcOrd="0" destOrd="0" presId="urn:microsoft.com/office/officeart/2018/2/layout/IconCircleList"/>
    <dgm:cxn modelId="{1BB59DE1-A564-432F-AA5D-57A057B16BE5}" srcId="{5C81D7E2-9D85-45E0-BC70-3DBB27C4A3F1}" destId="{36258BDF-D3A5-447C-98B9-4F9A8538A680}" srcOrd="1" destOrd="0" parTransId="{53344794-390F-4D67-BF41-9ADFCC21FBF0}" sibTransId="{C7969C91-5F02-4C65-9286-2239959A8AF4}"/>
    <dgm:cxn modelId="{F691FFFC-053E-4873-9A48-0E7087B15598}" type="presOf" srcId="{38B93351-CDEB-4D25-8A84-93B65A4E676F}" destId="{4A6938C7-8892-4862-AF28-CA8C94B98D3F}" srcOrd="0" destOrd="0" presId="urn:microsoft.com/office/officeart/2018/2/layout/IconCircleList"/>
    <dgm:cxn modelId="{B00E2A86-3465-4692-A4EA-BBB750F0F2E4}" type="presParOf" srcId="{1C494119-8FF6-4176-A9FB-ECB96A1EA9DE}" destId="{8C999956-F3FC-4426-A380-ABC2F043C5CA}" srcOrd="0" destOrd="0" presId="urn:microsoft.com/office/officeart/2018/2/layout/IconCircleList"/>
    <dgm:cxn modelId="{C396CA13-33E1-4078-A2DA-CBE6137BA558}" type="presParOf" srcId="{8C999956-F3FC-4426-A380-ABC2F043C5CA}" destId="{0273B566-14C3-4C3B-B624-3CCA5A8AE3A8}" srcOrd="0" destOrd="0" presId="urn:microsoft.com/office/officeart/2018/2/layout/IconCircleList"/>
    <dgm:cxn modelId="{4F93AD2A-F2A0-4E9D-AE87-92E1218095FB}" type="presParOf" srcId="{0273B566-14C3-4C3B-B624-3CCA5A8AE3A8}" destId="{4CCBB6F8-20CA-4900-BAC1-9F806F66DE9A}" srcOrd="0" destOrd="0" presId="urn:microsoft.com/office/officeart/2018/2/layout/IconCircleList"/>
    <dgm:cxn modelId="{8C9B49A5-FF3C-4FF6-8665-DA89BBBF0C7E}" type="presParOf" srcId="{0273B566-14C3-4C3B-B624-3CCA5A8AE3A8}" destId="{787FD07E-E97A-4EBE-AF7F-F92C827DA84B}" srcOrd="1" destOrd="0" presId="urn:microsoft.com/office/officeart/2018/2/layout/IconCircleList"/>
    <dgm:cxn modelId="{9B149302-6DDE-49AE-A09A-3EC0D4301E53}" type="presParOf" srcId="{0273B566-14C3-4C3B-B624-3CCA5A8AE3A8}" destId="{047AA19A-C9B6-4685-8D0A-16BF50984829}" srcOrd="2" destOrd="0" presId="urn:microsoft.com/office/officeart/2018/2/layout/IconCircleList"/>
    <dgm:cxn modelId="{254D9EFC-80CC-4FDA-A6C4-F5E4C17CAA9F}" type="presParOf" srcId="{0273B566-14C3-4C3B-B624-3CCA5A8AE3A8}" destId="{4D88FC22-CAD5-4053-9A22-0B09809BEF34}" srcOrd="3" destOrd="0" presId="urn:microsoft.com/office/officeart/2018/2/layout/IconCircleList"/>
    <dgm:cxn modelId="{3235DED2-5112-4D25-8FE7-9A1B79350F8F}" type="presParOf" srcId="{8C999956-F3FC-4426-A380-ABC2F043C5CA}" destId="{53B551AC-3845-40C8-B4F2-3DF924815C3A}" srcOrd="1" destOrd="0" presId="urn:microsoft.com/office/officeart/2018/2/layout/IconCircleList"/>
    <dgm:cxn modelId="{7FE59D5B-69BD-48BC-A1D5-16E275A40186}" type="presParOf" srcId="{8C999956-F3FC-4426-A380-ABC2F043C5CA}" destId="{DB216157-25FB-4DD6-9060-F9F81515DC81}" srcOrd="2" destOrd="0" presId="urn:microsoft.com/office/officeart/2018/2/layout/IconCircleList"/>
    <dgm:cxn modelId="{1369E875-B595-4E0A-8A79-599C659DA125}" type="presParOf" srcId="{DB216157-25FB-4DD6-9060-F9F81515DC81}" destId="{B5F276DE-F027-4D06-A593-2C3E56D7C99B}" srcOrd="0" destOrd="0" presId="urn:microsoft.com/office/officeart/2018/2/layout/IconCircleList"/>
    <dgm:cxn modelId="{48781B3C-A05F-45D1-B60E-690E6C46569F}" type="presParOf" srcId="{DB216157-25FB-4DD6-9060-F9F81515DC81}" destId="{4C4E670E-E96F-47C1-A174-42B22921275D}" srcOrd="1" destOrd="0" presId="urn:microsoft.com/office/officeart/2018/2/layout/IconCircleList"/>
    <dgm:cxn modelId="{49020E3A-44AA-4C48-A54B-90421A43A622}" type="presParOf" srcId="{DB216157-25FB-4DD6-9060-F9F81515DC81}" destId="{AE6DEACA-A619-4997-AB36-FE3011FAF0B9}" srcOrd="2" destOrd="0" presId="urn:microsoft.com/office/officeart/2018/2/layout/IconCircleList"/>
    <dgm:cxn modelId="{5C2B2BF2-0307-4622-952D-BE401228E12C}" type="presParOf" srcId="{DB216157-25FB-4DD6-9060-F9F81515DC81}" destId="{0346B2D2-4070-4FE6-A828-A8ECEA17E6DC}" srcOrd="3" destOrd="0" presId="urn:microsoft.com/office/officeart/2018/2/layout/IconCircleList"/>
    <dgm:cxn modelId="{B3C43413-5D30-47E1-8C5C-5AC4CF8E7090}" type="presParOf" srcId="{8C999956-F3FC-4426-A380-ABC2F043C5CA}" destId="{C1217D23-A29E-4F3F-8882-2D4370B6470D}" srcOrd="3" destOrd="0" presId="urn:microsoft.com/office/officeart/2018/2/layout/IconCircleList"/>
    <dgm:cxn modelId="{B1A50E8E-50D4-4396-AE25-08567FA7482B}" type="presParOf" srcId="{8C999956-F3FC-4426-A380-ABC2F043C5CA}" destId="{8FE9A2B8-A29F-4915-86ED-FF1448A100F2}" srcOrd="4" destOrd="0" presId="urn:microsoft.com/office/officeart/2018/2/layout/IconCircleList"/>
    <dgm:cxn modelId="{A551B07B-41C8-4630-8719-39E907F89286}" type="presParOf" srcId="{8FE9A2B8-A29F-4915-86ED-FF1448A100F2}" destId="{75662ABE-3107-480E-8AF9-69941DEECD11}" srcOrd="0" destOrd="0" presId="urn:microsoft.com/office/officeart/2018/2/layout/IconCircleList"/>
    <dgm:cxn modelId="{B24870A5-4095-4D80-B4BB-05C9A69DB5B7}" type="presParOf" srcId="{8FE9A2B8-A29F-4915-86ED-FF1448A100F2}" destId="{7227F65D-6202-4878-89E0-09F31ED3D1AF}" srcOrd="1" destOrd="0" presId="urn:microsoft.com/office/officeart/2018/2/layout/IconCircleList"/>
    <dgm:cxn modelId="{50071F18-2AA3-4199-8B19-5D10DBECEF21}" type="presParOf" srcId="{8FE9A2B8-A29F-4915-86ED-FF1448A100F2}" destId="{A17DF0AB-3EDF-4905-8F01-F4EAA3C0EF23}" srcOrd="2" destOrd="0" presId="urn:microsoft.com/office/officeart/2018/2/layout/IconCircleList"/>
    <dgm:cxn modelId="{F53939AB-61A9-48A1-9A47-9073CE355106}" type="presParOf" srcId="{8FE9A2B8-A29F-4915-86ED-FF1448A100F2}" destId="{C0EF8F9B-B212-4692-BD59-C4377D854543}" srcOrd="3" destOrd="0" presId="urn:microsoft.com/office/officeart/2018/2/layout/IconCircleList"/>
    <dgm:cxn modelId="{3EE11BF0-7A99-4908-8925-76734461919C}" type="presParOf" srcId="{8C999956-F3FC-4426-A380-ABC2F043C5CA}" destId="{768FD330-BB04-4ED9-BBF2-BBBEC6D5A64D}" srcOrd="5" destOrd="0" presId="urn:microsoft.com/office/officeart/2018/2/layout/IconCircleList"/>
    <dgm:cxn modelId="{31109111-20CB-42C2-B897-596962048D80}" type="presParOf" srcId="{8C999956-F3FC-4426-A380-ABC2F043C5CA}" destId="{89D13F64-6040-46DE-A95F-F7C9BD283241}" srcOrd="6" destOrd="0" presId="urn:microsoft.com/office/officeart/2018/2/layout/IconCircleList"/>
    <dgm:cxn modelId="{4AC9FB70-7695-4D73-A0E7-BF5FBEAF915B}" type="presParOf" srcId="{89D13F64-6040-46DE-A95F-F7C9BD283241}" destId="{AE92D34A-E2D8-457C-AC18-E42198035112}" srcOrd="0" destOrd="0" presId="urn:microsoft.com/office/officeart/2018/2/layout/IconCircleList"/>
    <dgm:cxn modelId="{A643B070-FE97-421E-B745-31C782D0D2C5}" type="presParOf" srcId="{89D13F64-6040-46DE-A95F-F7C9BD283241}" destId="{452D3BB8-5F0B-4364-9DA3-930C69A2B2E0}" srcOrd="1" destOrd="0" presId="urn:microsoft.com/office/officeart/2018/2/layout/IconCircleList"/>
    <dgm:cxn modelId="{A341E3B7-B92E-40C6-823F-1070C7B5577E}" type="presParOf" srcId="{89D13F64-6040-46DE-A95F-F7C9BD283241}" destId="{C08C27C6-D43D-47D4-8637-D1C1357131BF}" srcOrd="2" destOrd="0" presId="urn:microsoft.com/office/officeart/2018/2/layout/IconCircleList"/>
    <dgm:cxn modelId="{64506400-2EB1-41F0-8DFB-84BE6F9A46ED}" type="presParOf" srcId="{89D13F64-6040-46DE-A95F-F7C9BD283241}" destId="{E2869092-EECC-4A03-B26C-CD6E45D9C5A2}" srcOrd="3" destOrd="0" presId="urn:microsoft.com/office/officeart/2018/2/layout/IconCircleList"/>
    <dgm:cxn modelId="{0B4552F4-8CD3-4A53-816A-2653FFDEAF78}" type="presParOf" srcId="{8C999956-F3FC-4426-A380-ABC2F043C5CA}" destId="{6579C6BB-E532-4A14-9879-DB6A634D109F}" srcOrd="7" destOrd="0" presId="urn:microsoft.com/office/officeart/2018/2/layout/IconCircleList"/>
    <dgm:cxn modelId="{82A35633-936E-4BEF-AE81-F69D880F4614}" type="presParOf" srcId="{8C999956-F3FC-4426-A380-ABC2F043C5CA}" destId="{67305350-7ED8-4017-BBDC-DE9DCBDCFE5E}" srcOrd="8" destOrd="0" presId="urn:microsoft.com/office/officeart/2018/2/layout/IconCircleList"/>
    <dgm:cxn modelId="{4E4E05FC-0963-49BC-9026-6991EE147D38}" type="presParOf" srcId="{67305350-7ED8-4017-BBDC-DE9DCBDCFE5E}" destId="{A4645467-3F17-40E1-BD54-EB7E2106E86E}" srcOrd="0" destOrd="0" presId="urn:microsoft.com/office/officeart/2018/2/layout/IconCircleList"/>
    <dgm:cxn modelId="{58F8B077-2409-4723-948B-349AAC4FAD1E}" type="presParOf" srcId="{67305350-7ED8-4017-BBDC-DE9DCBDCFE5E}" destId="{387ED296-FA9F-44F2-A8AB-AD38CD405771}" srcOrd="1" destOrd="0" presId="urn:microsoft.com/office/officeart/2018/2/layout/IconCircleList"/>
    <dgm:cxn modelId="{43C8108A-1CBC-456B-B517-DCCADBC7B458}" type="presParOf" srcId="{67305350-7ED8-4017-BBDC-DE9DCBDCFE5E}" destId="{D1296E1F-CDB4-469A-81D9-50273EC2CABB}" srcOrd="2" destOrd="0" presId="urn:microsoft.com/office/officeart/2018/2/layout/IconCircleList"/>
    <dgm:cxn modelId="{99A0D8E9-2B72-414E-B421-3BB8FFB454BC}" type="presParOf" srcId="{67305350-7ED8-4017-BBDC-DE9DCBDCFE5E}" destId="{E5E1590C-736B-46E7-90FD-1271B4F915F5}" srcOrd="3" destOrd="0" presId="urn:microsoft.com/office/officeart/2018/2/layout/IconCircleList"/>
    <dgm:cxn modelId="{A5E8016E-E436-4A8E-94E4-DBA5D452AD13}" type="presParOf" srcId="{8C999956-F3FC-4426-A380-ABC2F043C5CA}" destId="{4A6938C7-8892-4862-AF28-CA8C94B98D3F}" srcOrd="9" destOrd="0" presId="urn:microsoft.com/office/officeart/2018/2/layout/IconCircleList"/>
    <dgm:cxn modelId="{D44DC8E0-7438-4CC1-B51D-E8625D55F218}" type="presParOf" srcId="{8C999956-F3FC-4426-A380-ABC2F043C5CA}" destId="{DC92B370-4880-41C0-B8F2-1AAC300A2C0B}" srcOrd="10" destOrd="0" presId="urn:microsoft.com/office/officeart/2018/2/layout/IconCircleList"/>
    <dgm:cxn modelId="{BDE743E4-3CBE-4BB0-A132-C592BD6F9B04}" type="presParOf" srcId="{DC92B370-4880-41C0-B8F2-1AAC300A2C0B}" destId="{D5292744-7099-43E1-AD22-797D89D3DCFD}" srcOrd="0" destOrd="0" presId="urn:microsoft.com/office/officeart/2018/2/layout/IconCircleList"/>
    <dgm:cxn modelId="{35E5849B-9634-476D-950D-C1CE7CF9A8EE}" type="presParOf" srcId="{DC92B370-4880-41C0-B8F2-1AAC300A2C0B}" destId="{CA9B2838-BF3E-4A2C-A109-9BACA43AC8D8}" srcOrd="1" destOrd="0" presId="urn:microsoft.com/office/officeart/2018/2/layout/IconCircleList"/>
    <dgm:cxn modelId="{5BD57622-165C-4D50-A2F1-E1104E4E23F5}" type="presParOf" srcId="{DC92B370-4880-41C0-B8F2-1AAC300A2C0B}" destId="{7CAF8FEC-E091-4AE5-899B-4352BDE32E84}" srcOrd="2" destOrd="0" presId="urn:microsoft.com/office/officeart/2018/2/layout/IconCircleList"/>
    <dgm:cxn modelId="{B39FA8A4-BFB8-41B1-8E8E-6F4CB453261D}" type="presParOf" srcId="{DC92B370-4880-41C0-B8F2-1AAC300A2C0B}" destId="{ED87C092-ABA6-4489-975E-0E5EF04E4B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95ADE-13A2-4842-92CB-3805D4DB42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18A2D9-708B-4F52-82B1-41E8D341490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Analizar la velocidad de los lenguajes Rust y Go </a:t>
          </a:r>
          <a:endParaRPr lang="en-US"/>
        </a:p>
      </dgm:t>
    </dgm:pt>
    <dgm:pt modelId="{DC5340C7-EDFA-411A-B113-61531C5D9C6B}" type="parTrans" cxnId="{A4134E6B-2794-4038-8310-1727C8AFD984}">
      <dgm:prSet/>
      <dgm:spPr/>
      <dgm:t>
        <a:bodyPr/>
        <a:lstStyle/>
        <a:p>
          <a:endParaRPr lang="en-US"/>
        </a:p>
      </dgm:t>
    </dgm:pt>
    <dgm:pt modelId="{7FBBD939-C2C6-4350-B0B8-69BA64B3689C}" type="sibTrans" cxnId="{A4134E6B-2794-4038-8310-1727C8AFD984}">
      <dgm:prSet/>
      <dgm:spPr/>
      <dgm:t>
        <a:bodyPr/>
        <a:lstStyle/>
        <a:p>
          <a:endParaRPr lang="en-US"/>
        </a:p>
      </dgm:t>
    </dgm:pt>
    <dgm:pt modelId="{C988F2EB-F657-4C22-A0C7-E56CD601306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Caracterización de que entorno y lenguaje de programación sería adecuado para su implementación en microservicios y contenedores</a:t>
          </a:r>
          <a:endParaRPr lang="en-US"/>
        </a:p>
      </dgm:t>
    </dgm:pt>
    <dgm:pt modelId="{A6DF4061-4238-4F5F-84D4-552AAF1FA27A}" type="parTrans" cxnId="{4644612E-54DF-4144-B1A2-CD0C3AC3A8EF}">
      <dgm:prSet/>
      <dgm:spPr/>
      <dgm:t>
        <a:bodyPr/>
        <a:lstStyle/>
        <a:p>
          <a:endParaRPr lang="en-US"/>
        </a:p>
      </dgm:t>
    </dgm:pt>
    <dgm:pt modelId="{4A2350B1-803A-4AEF-91AC-7C36562F04D5}" type="sibTrans" cxnId="{4644612E-54DF-4144-B1A2-CD0C3AC3A8EF}">
      <dgm:prSet/>
      <dgm:spPr/>
      <dgm:t>
        <a:bodyPr/>
        <a:lstStyle/>
        <a:p>
          <a:endParaRPr lang="en-US"/>
        </a:p>
      </dgm:t>
    </dgm:pt>
    <dgm:pt modelId="{B1394BE8-A4E8-4E34-B6EA-1B83A4FF9F6F}" type="pres">
      <dgm:prSet presAssocID="{BB295ADE-13A2-4842-92CB-3805D4DB42D5}" presName="root" presStyleCnt="0">
        <dgm:presLayoutVars>
          <dgm:dir/>
          <dgm:resizeHandles val="exact"/>
        </dgm:presLayoutVars>
      </dgm:prSet>
      <dgm:spPr/>
    </dgm:pt>
    <dgm:pt modelId="{FDE32ED4-DAE9-4D72-A5E7-9488A38E4FFD}" type="pres">
      <dgm:prSet presAssocID="{3F18A2D9-708B-4F52-82B1-41E8D3414906}" presName="compNode" presStyleCnt="0"/>
      <dgm:spPr/>
    </dgm:pt>
    <dgm:pt modelId="{25EFF385-EDDC-4DB1-BD38-67BD50D1BBB7}" type="pres">
      <dgm:prSet presAssocID="{3F18A2D9-708B-4F52-82B1-41E8D34149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B687E641-165F-4633-9699-564EEBD03569}" type="pres">
      <dgm:prSet presAssocID="{3F18A2D9-708B-4F52-82B1-41E8D3414906}" presName="spaceRect" presStyleCnt="0"/>
      <dgm:spPr/>
    </dgm:pt>
    <dgm:pt modelId="{45045122-52CB-4BB9-A533-986E96E63F42}" type="pres">
      <dgm:prSet presAssocID="{3F18A2D9-708B-4F52-82B1-41E8D3414906}" presName="textRect" presStyleLbl="revTx" presStyleIdx="0" presStyleCnt="2">
        <dgm:presLayoutVars>
          <dgm:chMax val="1"/>
          <dgm:chPref val="1"/>
        </dgm:presLayoutVars>
      </dgm:prSet>
      <dgm:spPr/>
    </dgm:pt>
    <dgm:pt modelId="{788A3AAD-596A-48C3-A011-7C6E5F73F403}" type="pres">
      <dgm:prSet presAssocID="{7FBBD939-C2C6-4350-B0B8-69BA64B3689C}" presName="sibTrans" presStyleCnt="0"/>
      <dgm:spPr/>
    </dgm:pt>
    <dgm:pt modelId="{7329EA5E-390A-4DDD-9E14-9B4BF9F7E974}" type="pres">
      <dgm:prSet presAssocID="{C988F2EB-F657-4C22-A0C7-E56CD6013067}" presName="compNode" presStyleCnt="0"/>
      <dgm:spPr/>
    </dgm:pt>
    <dgm:pt modelId="{0B7B6322-232C-49F3-B830-632DC08F4B0D}" type="pres">
      <dgm:prSet presAssocID="{C988F2EB-F657-4C22-A0C7-E56CD60130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F439364-1023-42B8-B1AE-1BC4768BB217}" type="pres">
      <dgm:prSet presAssocID="{C988F2EB-F657-4C22-A0C7-E56CD6013067}" presName="spaceRect" presStyleCnt="0"/>
      <dgm:spPr/>
    </dgm:pt>
    <dgm:pt modelId="{923D2BC0-2552-4E27-A084-C199C4354032}" type="pres">
      <dgm:prSet presAssocID="{C988F2EB-F657-4C22-A0C7-E56CD60130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644612E-54DF-4144-B1A2-CD0C3AC3A8EF}" srcId="{BB295ADE-13A2-4842-92CB-3805D4DB42D5}" destId="{C988F2EB-F657-4C22-A0C7-E56CD6013067}" srcOrd="1" destOrd="0" parTransId="{A6DF4061-4238-4F5F-84D4-552AAF1FA27A}" sibTransId="{4A2350B1-803A-4AEF-91AC-7C36562F04D5}"/>
    <dgm:cxn modelId="{E6FCD43A-6ECD-8A48-A0D3-EB77AB092295}" type="presOf" srcId="{BB295ADE-13A2-4842-92CB-3805D4DB42D5}" destId="{B1394BE8-A4E8-4E34-B6EA-1B83A4FF9F6F}" srcOrd="0" destOrd="0" presId="urn:microsoft.com/office/officeart/2018/2/layout/IconLabelList"/>
    <dgm:cxn modelId="{A4134E6B-2794-4038-8310-1727C8AFD984}" srcId="{BB295ADE-13A2-4842-92CB-3805D4DB42D5}" destId="{3F18A2D9-708B-4F52-82B1-41E8D3414906}" srcOrd="0" destOrd="0" parTransId="{DC5340C7-EDFA-411A-B113-61531C5D9C6B}" sibTransId="{7FBBD939-C2C6-4350-B0B8-69BA64B3689C}"/>
    <dgm:cxn modelId="{1E616681-16E0-D04D-BA30-4269E7A88500}" type="presOf" srcId="{3F18A2D9-708B-4F52-82B1-41E8D3414906}" destId="{45045122-52CB-4BB9-A533-986E96E63F42}" srcOrd="0" destOrd="0" presId="urn:microsoft.com/office/officeart/2018/2/layout/IconLabelList"/>
    <dgm:cxn modelId="{8B598D8D-A998-0842-9171-8D7C204F56BB}" type="presOf" srcId="{C988F2EB-F657-4C22-A0C7-E56CD6013067}" destId="{923D2BC0-2552-4E27-A084-C199C4354032}" srcOrd="0" destOrd="0" presId="urn:microsoft.com/office/officeart/2018/2/layout/IconLabelList"/>
    <dgm:cxn modelId="{69DB7DDC-DDD4-BC48-A65C-399012E97D77}" type="presParOf" srcId="{B1394BE8-A4E8-4E34-B6EA-1B83A4FF9F6F}" destId="{FDE32ED4-DAE9-4D72-A5E7-9488A38E4FFD}" srcOrd="0" destOrd="0" presId="urn:microsoft.com/office/officeart/2018/2/layout/IconLabelList"/>
    <dgm:cxn modelId="{68D5FB8B-32AF-AD45-8D21-4BF8AC0B359A}" type="presParOf" srcId="{FDE32ED4-DAE9-4D72-A5E7-9488A38E4FFD}" destId="{25EFF385-EDDC-4DB1-BD38-67BD50D1BBB7}" srcOrd="0" destOrd="0" presId="urn:microsoft.com/office/officeart/2018/2/layout/IconLabelList"/>
    <dgm:cxn modelId="{EDB4FB13-AC38-924D-A39B-A9A137E45990}" type="presParOf" srcId="{FDE32ED4-DAE9-4D72-A5E7-9488A38E4FFD}" destId="{B687E641-165F-4633-9699-564EEBD03569}" srcOrd="1" destOrd="0" presId="urn:microsoft.com/office/officeart/2018/2/layout/IconLabelList"/>
    <dgm:cxn modelId="{9D62E681-0879-6043-B50C-BCCBA3269DF6}" type="presParOf" srcId="{FDE32ED4-DAE9-4D72-A5E7-9488A38E4FFD}" destId="{45045122-52CB-4BB9-A533-986E96E63F42}" srcOrd="2" destOrd="0" presId="urn:microsoft.com/office/officeart/2018/2/layout/IconLabelList"/>
    <dgm:cxn modelId="{D7980569-76A4-9A47-B6C7-3894C68FA555}" type="presParOf" srcId="{B1394BE8-A4E8-4E34-B6EA-1B83A4FF9F6F}" destId="{788A3AAD-596A-48C3-A011-7C6E5F73F403}" srcOrd="1" destOrd="0" presId="urn:microsoft.com/office/officeart/2018/2/layout/IconLabelList"/>
    <dgm:cxn modelId="{461E76B4-0BB0-5C49-AF00-954B9A0334BA}" type="presParOf" srcId="{B1394BE8-A4E8-4E34-B6EA-1B83A4FF9F6F}" destId="{7329EA5E-390A-4DDD-9E14-9B4BF9F7E974}" srcOrd="2" destOrd="0" presId="urn:microsoft.com/office/officeart/2018/2/layout/IconLabelList"/>
    <dgm:cxn modelId="{42E8E2D6-39B2-9D4B-8DCC-05978318E494}" type="presParOf" srcId="{7329EA5E-390A-4DDD-9E14-9B4BF9F7E974}" destId="{0B7B6322-232C-49F3-B830-632DC08F4B0D}" srcOrd="0" destOrd="0" presId="urn:microsoft.com/office/officeart/2018/2/layout/IconLabelList"/>
    <dgm:cxn modelId="{091D3D94-7691-A841-921B-45114A43FD67}" type="presParOf" srcId="{7329EA5E-390A-4DDD-9E14-9B4BF9F7E974}" destId="{CF439364-1023-42B8-B1AE-1BC4768BB217}" srcOrd="1" destOrd="0" presId="urn:microsoft.com/office/officeart/2018/2/layout/IconLabelList"/>
    <dgm:cxn modelId="{D74CAE7B-C7A4-3248-8E73-FDA9BCDEAB37}" type="presParOf" srcId="{7329EA5E-390A-4DDD-9E14-9B4BF9F7E974}" destId="{923D2BC0-2552-4E27-A084-C199C43540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F20414-47BC-456A-AD1A-C31420E7558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22D1C1-E226-44E6-BAC0-CB0BD9F110E7}">
      <dgm:prSet/>
      <dgm:spPr/>
      <dgm:t>
        <a:bodyPr/>
        <a:lstStyle/>
        <a:p>
          <a:r>
            <a:rPr lang="es-ES"/>
            <a:t>Logstash.conf</a:t>
          </a:r>
          <a:endParaRPr lang="en-US"/>
        </a:p>
      </dgm:t>
    </dgm:pt>
    <dgm:pt modelId="{05DCED66-9924-4D3B-83FD-C36497F85AEE}" type="parTrans" cxnId="{C46CF908-2337-4B55-9789-1C9FC1501118}">
      <dgm:prSet/>
      <dgm:spPr/>
      <dgm:t>
        <a:bodyPr/>
        <a:lstStyle/>
        <a:p>
          <a:endParaRPr lang="en-US"/>
        </a:p>
      </dgm:t>
    </dgm:pt>
    <dgm:pt modelId="{DE30A824-3859-4543-89BE-CA7EA43933F8}" type="sibTrans" cxnId="{C46CF908-2337-4B55-9789-1C9FC1501118}">
      <dgm:prSet/>
      <dgm:spPr/>
      <dgm:t>
        <a:bodyPr/>
        <a:lstStyle/>
        <a:p>
          <a:endParaRPr lang="en-US"/>
        </a:p>
      </dgm:t>
    </dgm:pt>
    <dgm:pt modelId="{401C825A-EFF6-43C9-A44F-D8FE422C1A2B}">
      <dgm:prSet/>
      <dgm:spPr/>
      <dgm:t>
        <a:bodyPr/>
        <a:lstStyle/>
        <a:p>
          <a:r>
            <a:rPr lang="es-ES"/>
            <a:t>Conexión Elastic Search – Kibana</a:t>
          </a:r>
          <a:endParaRPr lang="en-US"/>
        </a:p>
      </dgm:t>
    </dgm:pt>
    <dgm:pt modelId="{FE39CE7F-B62E-4582-AA02-AF325B853B74}" type="parTrans" cxnId="{9B2FD038-3108-49A2-B298-BF334D85B9F9}">
      <dgm:prSet/>
      <dgm:spPr/>
      <dgm:t>
        <a:bodyPr/>
        <a:lstStyle/>
        <a:p>
          <a:endParaRPr lang="en-US"/>
        </a:p>
      </dgm:t>
    </dgm:pt>
    <dgm:pt modelId="{2B3DA20A-20F6-4997-AC85-5088A27B3B09}" type="sibTrans" cxnId="{9B2FD038-3108-49A2-B298-BF334D85B9F9}">
      <dgm:prSet/>
      <dgm:spPr/>
      <dgm:t>
        <a:bodyPr/>
        <a:lstStyle/>
        <a:p>
          <a:endParaRPr lang="en-US"/>
        </a:p>
      </dgm:t>
    </dgm:pt>
    <dgm:pt modelId="{54CBE31E-11DC-4FF2-9908-BA9C1E230A87}">
      <dgm:prSet/>
      <dgm:spPr/>
      <dgm:t>
        <a:bodyPr/>
        <a:lstStyle/>
        <a:p>
          <a:r>
            <a:rPr lang="es-ES"/>
            <a:t>Gráficas</a:t>
          </a:r>
          <a:endParaRPr lang="en-US"/>
        </a:p>
      </dgm:t>
    </dgm:pt>
    <dgm:pt modelId="{42553E9B-AB27-41F0-B12D-719DF8FD19B9}" type="parTrans" cxnId="{4349611A-C9D3-433C-87C3-914AC646FF5B}">
      <dgm:prSet/>
      <dgm:spPr/>
      <dgm:t>
        <a:bodyPr/>
        <a:lstStyle/>
        <a:p>
          <a:endParaRPr lang="en-US"/>
        </a:p>
      </dgm:t>
    </dgm:pt>
    <dgm:pt modelId="{B27F1EED-B16E-4AED-A73A-919378EECF48}" type="sibTrans" cxnId="{4349611A-C9D3-433C-87C3-914AC646FF5B}">
      <dgm:prSet/>
      <dgm:spPr/>
      <dgm:t>
        <a:bodyPr/>
        <a:lstStyle/>
        <a:p>
          <a:endParaRPr lang="en-US"/>
        </a:p>
      </dgm:t>
    </dgm:pt>
    <dgm:pt modelId="{BCA05E85-1BB9-F749-BE3E-EF8597BB21D1}" type="pres">
      <dgm:prSet presAssocID="{3CF20414-47BC-456A-AD1A-C31420E75582}" presName="linear" presStyleCnt="0">
        <dgm:presLayoutVars>
          <dgm:dir/>
          <dgm:animLvl val="lvl"/>
          <dgm:resizeHandles val="exact"/>
        </dgm:presLayoutVars>
      </dgm:prSet>
      <dgm:spPr/>
    </dgm:pt>
    <dgm:pt modelId="{2C7A75B7-AE29-7E4F-B366-2A0AE6DEDCD8}" type="pres">
      <dgm:prSet presAssocID="{EF22D1C1-E226-44E6-BAC0-CB0BD9F110E7}" presName="parentLin" presStyleCnt="0"/>
      <dgm:spPr/>
    </dgm:pt>
    <dgm:pt modelId="{6263E011-30F2-D345-B138-60D64AFABB6E}" type="pres">
      <dgm:prSet presAssocID="{EF22D1C1-E226-44E6-BAC0-CB0BD9F110E7}" presName="parentLeftMargin" presStyleLbl="node1" presStyleIdx="0" presStyleCnt="3"/>
      <dgm:spPr/>
    </dgm:pt>
    <dgm:pt modelId="{8512AF54-B964-6B40-A4B4-11C2624B2916}" type="pres">
      <dgm:prSet presAssocID="{EF22D1C1-E226-44E6-BAC0-CB0BD9F110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FD2F87-EC50-0741-848D-8366C273D315}" type="pres">
      <dgm:prSet presAssocID="{EF22D1C1-E226-44E6-BAC0-CB0BD9F110E7}" presName="negativeSpace" presStyleCnt="0"/>
      <dgm:spPr/>
    </dgm:pt>
    <dgm:pt modelId="{2483C76B-06AA-0B47-97E0-7863BC79D626}" type="pres">
      <dgm:prSet presAssocID="{EF22D1C1-E226-44E6-BAC0-CB0BD9F110E7}" presName="childText" presStyleLbl="conFgAcc1" presStyleIdx="0" presStyleCnt="3">
        <dgm:presLayoutVars>
          <dgm:bulletEnabled val="1"/>
        </dgm:presLayoutVars>
      </dgm:prSet>
      <dgm:spPr/>
    </dgm:pt>
    <dgm:pt modelId="{82CDCB56-47DC-4243-9222-CACF910ED3CB}" type="pres">
      <dgm:prSet presAssocID="{DE30A824-3859-4543-89BE-CA7EA43933F8}" presName="spaceBetweenRectangles" presStyleCnt="0"/>
      <dgm:spPr/>
    </dgm:pt>
    <dgm:pt modelId="{E55DEB98-B57B-BA4C-AD86-DD339F520B27}" type="pres">
      <dgm:prSet presAssocID="{401C825A-EFF6-43C9-A44F-D8FE422C1A2B}" presName="parentLin" presStyleCnt="0"/>
      <dgm:spPr/>
    </dgm:pt>
    <dgm:pt modelId="{3AB92127-76FF-674E-9BD2-A54AF4C088B3}" type="pres">
      <dgm:prSet presAssocID="{401C825A-EFF6-43C9-A44F-D8FE422C1A2B}" presName="parentLeftMargin" presStyleLbl="node1" presStyleIdx="0" presStyleCnt="3"/>
      <dgm:spPr/>
    </dgm:pt>
    <dgm:pt modelId="{E885DF5D-9ED3-CA48-917B-99BAABBA1445}" type="pres">
      <dgm:prSet presAssocID="{401C825A-EFF6-43C9-A44F-D8FE422C1A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9D01AC-D394-E842-AB44-86D4E65F3624}" type="pres">
      <dgm:prSet presAssocID="{401C825A-EFF6-43C9-A44F-D8FE422C1A2B}" presName="negativeSpace" presStyleCnt="0"/>
      <dgm:spPr/>
    </dgm:pt>
    <dgm:pt modelId="{44F8DD58-29B6-5F42-B6A5-66E2B53A3E55}" type="pres">
      <dgm:prSet presAssocID="{401C825A-EFF6-43C9-A44F-D8FE422C1A2B}" presName="childText" presStyleLbl="conFgAcc1" presStyleIdx="1" presStyleCnt="3">
        <dgm:presLayoutVars>
          <dgm:bulletEnabled val="1"/>
        </dgm:presLayoutVars>
      </dgm:prSet>
      <dgm:spPr/>
    </dgm:pt>
    <dgm:pt modelId="{FF3F2ECC-D751-B645-8504-B6E3A7A3D4B4}" type="pres">
      <dgm:prSet presAssocID="{2B3DA20A-20F6-4997-AC85-5088A27B3B09}" presName="spaceBetweenRectangles" presStyleCnt="0"/>
      <dgm:spPr/>
    </dgm:pt>
    <dgm:pt modelId="{6ED95ED0-6695-6E43-8E49-482C6A91C936}" type="pres">
      <dgm:prSet presAssocID="{54CBE31E-11DC-4FF2-9908-BA9C1E230A87}" presName="parentLin" presStyleCnt="0"/>
      <dgm:spPr/>
    </dgm:pt>
    <dgm:pt modelId="{C3A52AAE-B917-B441-AE28-C6DF70EA6883}" type="pres">
      <dgm:prSet presAssocID="{54CBE31E-11DC-4FF2-9908-BA9C1E230A87}" presName="parentLeftMargin" presStyleLbl="node1" presStyleIdx="1" presStyleCnt="3"/>
      <dgm:spPr/>
    </dgm:pt>
    <dgm:pt modelId="{2BBED1C6-52F7-DD4C-BD1E-FB992F91F390}" type="pres">
      <dgm:prSet presAssocID="{54CBE31E-11DC-4FF2-9908-BA9C1E230A8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3D3803-A5FB-A849-9F52-A85B5F7C9ACA}" type="pres">
      <dgm:prSet presAssocID="{54CBE31E-11DC-4FF2-9908-BA9C1E230A87}" presName="negativeSpace" presStyleCnt="0"/>
      <dgm:spPr/>
    </dgm:pt>
    <dgm:pt modelId="{12ED0FF2-B825-6F45-99F8-92DE2C00CD3D}" type="pres">
      <dgm:prSet presAssocID="{54CBE31E-11DC-4FF2-9908-BA9C1E230A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6CF908-2337-4B55-9789-1C9FC1501118}" srcId="{3CF20414-47BC-456A-AD1A-C31420E75582}" destId="{EF22D1C1-E226-44E6-BAC0-CB0BD9F110E7}" srcOrd="0" destOrd="0" parTransId="{05DCED66-9924-4D3B-83FD-C36497F85AEE}" sibTransId="{DE30A824-3859-4543-89BE-CA7EA43933F8}"/>
    <dgm:cxn modelId="{4349611A-C9D3-433C-87C3-914AC646FF5B}" srcId="{3CF20414-47BC-456A-AD1A-C31420E75582}" destId="{54CBE31E-11DC-4FF2-9908-BA9C1E230A87}" srcOrd="2" destOrd="0" parTransId="{42553E9B-AB27-41F0-B12D-719DF8FD19B9}" sibTransId="{B27F1EED-B16E-4AED-A73A-919378EECF48}"/>
    <dgm:cxn modelId="{9B2FD038-3108-49A2-B298-BF334D85B9F9}" srcId="{3CF20414-47BC-456A-AD1A-C31420E75582}" destId="{401C825A-EFF6-43C9-A44F-D8FE422C1A2B}" srcOrd="1" destOrd="0" parTransId="{FE39CE7F-B62E-4582-AA02-AF325B853B74}" sibTransId="{2B3DA20A-20F6-4997-AC85-5088A27B3B09}"/>
    <dgm:cxn modelId="{EC85DF46-BA7C-8041-9C51-81F74C08B753}" type="presOf" srcId="{3CF20414-47BC-456A-AD1A-C31420E75582}" destId="{BCA05E85-1BB9-F749-BE3E-EF8597BB21D1}" srcOrd="0" destOrd="0" presId="urn:microsoft.com/office/officeart/2005/8/layout/list1"/>
    <dgm:cxn modelId="{70D48578-17F5-4F43-9899-EF1FCCD09B9A}" type="presOf" srcId="{EF22D1C1-E226-44E6-BAC0-CB0BD9F110E7}" destId="{6263E011-30F2-D345-B138-60D64AFABB6E}" srcOrd="0" destOrd="0" presId="urn:microsoft.com/office/officeart/2005/8/layout/list1"/>
    <dgm:cxn modelId="{8CD89B79-7A19-1542-A0BD-8CDF5865211F}" type="presOf" srcId="{401C825A-EFF6-43C9-A44F-D8FE422C1A2B}" destId="{3AB92127-76FF-674E-9BD2-A54AF4C088B3}" srcOrd="0" destOrd="0" presId="urn:microsoft.com/office/officeart/2005/8/layout/list1"/>
    <dgm:cxn modelId="{C8B75DBF-DF53-CC4C-9DCF-F81A77F6E49E}" type="presOf" srcId="{54CBE31E-11DC-4FF2-9908-BA9C1E230A87}" destId="{C3A52AAE-B917-B441-AE28-C6DF70EA6883}" srcOrd="0" destOrd="0" presId="urn:microsoft.com/office/officeart/2005/8/layout/list1"/>
    <dgm:cxn modelId="{3FF739D3-5A16-6847-8CFB-1158C1F7FEC1}" type="presOf" srcId="{EF22D1C1-E226-44E6-BAC0-CB0BD9F110E7}" destId="{8512AF54-B964-6B40-A4B4-11C2624B2916}" srcOrd="1" destOrd="0" presId="urn:microsoft.com/office/officeart/2005/8/layout/list1"/>
    <dgm:cxn modelId="{FF42A1D7-AE2F-924F-A2FB-89F8D3B817E6}" type="presOf" srcId="{54CBE31E-11DC-4FF2-9908-BA9C1E230A87}" destId="{2BBED1C6-52F7-DD4C-BD1E-FB992F91F390}" srcOrd="1" destOrd="0" presId="urn:microsoft.com/office/officeart/2005/8/layout/list1"/>
    <dgm:cxn modelId="{82BEDDF7-CF7C-554E-8A16-E272516E89C5}" type="presOf" srcId="{401C825A-EFF6-43C9-A44F-D8FE422C1A2B}" destId="{E885DF5D-9ED3-CA48-917B-99BAABBA1445}" srcOrd="1" destOrd="0" presId="urn:microsoft.com/office/officeart/2005/8/layout/list1"/>
    <dgm:cxn modelId="{C140CFD9-D8ED-D54E-9FD4-8528922C1142}" type="presParOf" srcId="{BCA05E85-1BB9-F749-BE3E-EF8597BB21D1}" destId="{2C7A75B7-AE29-7E4F-B366-2A0AE6DEDCD8}" srcOrd="0" destOrd="0" presId="urn:microsoft.com/office/officeart/2005/8/layout/list1"/>
    <dgm:cxn modelId="{A3F6DDD9-F7D0-4647-A3A5-CC6B414422AF}" type="presParOf" srcId="{2C7A75B7-AE29-7E4F-B366-2A0AE6DEDCD8}" destId="{6263E011-30F2-D345-B138-60D64AFABB6E}" srcOrd="0" destOrd="0" presId="urn:microsoft.com/office/officeart/2005/8/layout/list1"/>
    <dgm:cxn modelId="{3960538D-5BEE-D646-BE79-2B430BCBA4A5}" type="presParOf" srcId="{2C7A75B7-AE29-7E4F-B366-2A0AE6DEDCD8}" destId="{8512AF54-B964-6B40-A4B4-11C2624B2916}" srcOrd="1" destOrd="0" presId="urn:microsoft.com/office/officeart/2005/8/layout/list1"/>
    <dgm:cxn modelId="{BBB4459C-BECD-6A4F-A1A7-DD4728EF9DFD}" type="presParOf" srcId="{BCA05E85-1BB9-F749-BE3E-EF8597BB21D1}" destId="{3AFD2F87-EC50-0741-848D-8366C273D315}" srcOrd="1" destOrd="0" presId="urn:microsoft.com/office/officeart/2005/8/layout/list1"/>
    <dgm:cxn modelId="{7D111498-FE68-CA44-828C-0485B1CC16D4}" type="presParOf" srcId="{BCA05E85-1BB9-F749-BE3E-EF8597BB21D1}" destId="{2483C76B-06AA-0B47-97E0-7863BC79D626}" srcOrd="2" destOrd="0" presId="urn:microsoft.com/office/officeart/2005/8/layout/list1"/>
    <dgm:cxn modelId="{900C88D0-56DB-A646-B469-68DDEC2DD52A}" type="presParOf" srcId="{BCA05E85-1BB9-F749-BE3E-EF8597BB21D1}" destId="{82CDCB56-47DC-4243-9222-CACF910ED3CB}" srcOrd="3" destOrd="0" presId="urn:microsoft.com/office/officeart/2005/8/layout/list1"/>
    <dgm:cxn modelId="{AB927F88-1235-CC43-BA7A-186E3B2CBA88}" type="presParOf" srcId="{BCA05E85-1BB9-F749-BE3E-EF8597BB21D1}" destId="{E55DEB98-B57B-BA4C-AD86-DD339F520B27}" srcOrd="4" destOrd="0" presId="urn:microsoft.com/office/officeart/2005/8/layout/list1"/>
    <dgm:cxn modelId="{A4F17836-FF8E-224D-8F14-B706FB425DED}" type="presParOf" srcId="{E55DEB98-B57B-BA4C-AD86-DD339F520B27}" destId="{3AB92127-76FF-674E-9BD2-A54AF4C088B3}" srcOrd="0" destOrd="0" presId="urn:microsoft.com/office/officeart/2005/8/layout/list1"/>
    <dgm:cxn modelId="{AAD55516-5C35-144F-9ED5-9E8C0C6FAA03}" type="presParOf" srcId="{E55DEB98-B57B-BA4C-AD86-DD339F520B27}" destId="{E885DF5D-9ED3-CA48-917B-99BAABBA1445}" srcOrd="1" destOrd="0" presId="urn:microsoft.com/office/officeart/2005/8/layout/list1"/>
    <dgm:cxn modelId="{BD01FF3E-4800-704A-B5FD-FB832BEDB0C8}" type="presParOf" srcId="{BCA05E85-1BB9-F749-BE3E-EF8597BB21D1}" destId="{419D01AC-D394-E842-AB44-86D4E65F3624}" srcOrd="5" destOrd="0" presId="urn:microsoft.com/office/officeart/2005/8/layout/list1"/>
    <dgm:cxn modelId="{889931F7-6B5A-F341-9205-E23648253124}" type="presParOf" srcId="{BCA05E85-1BB9-F749-BE3E-EF8597BB21D1}" destId="{44F8DD58-29B6-5F42-B6A5-66E2B53A3E55}" srcOrd="6" destOrd="0" presId="urn:microsoft.com/office/officeart/2005/8/layout/list1"/>
    <dgm:cxn modelId="{B3E145B5-B1EB-BA42-BCAA-9081C9EBFB17}" type="presParOf" srcId="{BCA05E85-1BB9-F749-BE3E-EF8597BB21D1}" destId="{FF3F2ECC-D751-B645-8504-B6E3A7A3D4B4}" srcOrd="7" destOrd="0" presId="urn:microsoft.com/office/officeart/2005/8/layout/list1"/>
    <dgm:cxn modelId="{3BEA341A-D7D1-E64C-8BAD-F940110A62D7}" type="presParOf" srcId="{BCA05E85-1BB9-F749-BE3E-EF8597BB21D1}" destId="{6ED95ED0-6695-6E43-8E49-482C6A91C936}" srcOrd="8" destOrd="0" presId="urn:microsoft.com/office/officeart/2005/8/layout/list1"/>
    <dgm:cxn modelId="{8ED6D5DF-5587-F147-9E2F-80151719BBC4}" type="presParOf" srcId="{6ED95ED0-6695-6E43-8E49-482C6A91C936}" destId="{C3A52AAE-B917-B441-AE28-C6DF70EA6883}" srcOrd="0" destOrd="0" presId="urn:microsoft.com/office/officeart/2005/8/layout/list1"/>
    <dgm:cxn modelId="{FFB1ACAC-AE06-3B44-801A-35191D6ECD50}" type="presParOf" srcId="{6ED95ED0-6695-6E43-8E49-482C6A91C936}" destId="{2BBED1C6-52F7-DD4C-BD1E-FB992F91F390}" srcOrd="1" destOrd="0" presId="urn:microsoft.com/office/officeart/2005/8/layout/list1"/>
    <dgm:cxn modelId="{F7297698-513B-5349-8417-CB145E3FCFA1}" type="presParOf" srcId="{BCA05E85-1BB9-F749-BE3E-EF8597BB21D1}" destId="{933D3803-A5FB-A849-9F52-A85B5F7C9ACA}" srcOrd="9" destOrd="0" presId="urn:microsoft.com/office/officeart/2005/8/layout/list1"/>
    <dgm:cxn modelId="{18A0D91C-5C71-2A46-85A9-4A5CFD019F68}" type="presParOf" srcId="{BCA05E85-1BB9-F749-BE3E-EF8597BB21D1}" destId="{12ED0FF2-B825-6F45-99F8-92DE2C00CD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091545-65D1-466E-9508-1AF2F843643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145435-A5F7-4B23-B938-6030552C12AC}">
      <dgm:prSet/>
      <dgm:spPr/>
      <dgm:t>
        <a:bodyPr/>
        <a:lstStyle/>
        <a:p>
          <a:r>
            <a:rPr lang="es-ES"/>
            <a:t>Máquina 1</a:t>
          </a:r>
          <a:endParaRPr lang="en-US"/>
        </a:p>
      </dgm:t>
    </dgm:pt>
    <dgm:pt modelId="{C500BDAA-406D-4F60-8DAA-D38B0C1301D7}" type="parTrans" cxnId="{C1ABAEFE-10BA-47D7-95E3-77649DCAD939}">
      <dgm:prSet/>
      <dgm:spPr/>
      <dgm:t>
        <a:bodyPr/>
        <a:lstStyle/>
        <a:p>
          <a:endParaRPr lang="en-US"/>
        </a:p>
      </dgm:t>
    </dgm:pt>
    <dgm:pt modelId="{CB638A73-852C-4EFF-9A4E-F096E1CCE70F}" type="sibTrans" cxnId="{C1ABAEFE-10BA-47D7-95E3-77649DCAD939}">
      <dgm:prSet/>
      <dgm:spPr/>
      <dgm:t>
        <a:bodyPr/>
        <a:lstStyle/>
        <a:p>
          <a:endParaRPr lang="en-US"/>
        </a:p>
      </dgm:t>
    </dgm:pt>
    <dgm:pt modelId="{09805A8A-1CD2-4924-84F4-089BF1E14065}">
      <dgm:prSet/>
      <dgm:spPr/>
      <dgm:t>
        <a:bodyPr/>
        <a:lstStyle/>
        <a:p>
          <a:r>
            <a:rPr lang="es-ES"/>
            <a:t>Máquina 2</a:t>
          </a:r>
          <a:endParaRPr lang="en-US"/>
        </a:p>
      </dgm:t>
    </dgm:pt>
    <dgm:pt modelId="{D8FD030A-F8B1-4770-99F1-4AB57CF33C62}" type="parTrans" cxnId="{9A07133F-5F88-47D4-A12A-20EEAE6C6897}">
      <dgm:prSet/>
      <dgm:spPr/>
      <dgm:t>
        <a:bodyPr/>
        <a:lstStyle/>
        <a:p>
          <a:endParaRPr lang="en-US"/>
        </a:p>
      </dgm:t>
    </dgm:pt>
    <dgm:pt modelId="{8805B4C7-39F3-48FE-9CA4-7C4406E7CD7E}" type="sibTrans" cxnId="{9A07133F-5F88-47D4-A12A-20EEAE6C6897}">
      <dgm:prSet/>
      <dgm:spPr/>
      <dgm:t>
        <a:bodyPr/>
        <a:lstStyle/>
        <a:p>
          <a:endParaRPr lang="en-US"/>
        </a:p>
      </dgm:t>
    </dgm:pt>
    <dgm:pt modelId="{11C6D37E-2E93-4C9A-9B7D-514EED2B7334}">
      <dgm:prSet/>
      <dgm:spPr/>
      <dgm:t>
        <a:bodyPr/>
        <a:lstStyle/>
        <a:p>
          <a:r>
            <a:rPr lang="es-ES"/>
            <a:t>Contenedor 1</a:t>
          </a:r>
          <a:endParaRPr lang="en-US"/>
        </a:p>
      </dgm:t>
    </dgm:pt>
    <dgm:pt modelId="{22467470-9EAF-4200-89C9-59FB0A8E3E7C}" type="parTrans" cxnId="{B509E84F-8342-4621-A2E0-DE7993D39CFB}">
      <dgm:prSet/>
      <dgm:spPr/>
      <dgm:t>
        <a:bodyPr/>
        <a:lstStyle/>
        <a:p>
          <a:endParaRPr lang="en-US"/>
        </a:p>
      </dgm:t>
    </dgm:pt>
    <dgm:pt modelId="{AE567D6D-4B5D-42DB-8137-CB80F5184D11}" type="sibTrans" cxnId="{B509E84F-8342-4621-A2E0-DE7993D39CFB}">
      <dgm:prSet/>
      <dgm:spPr/>
      <dgm:t>
        <a:bodyPr/>
        <a:lstStyle/>
        <a:p>
          <a:endParaRPr lang="en-US"/>
        </a:p>
      </dgm:t>
    </dgm:pt>
    <dgm:pt modelId="{6AC312E9-0DC8-4DBE-B71D-6CDDDE6001B1}">
      <dgm:prSet/>
      <dgm:spPr/>
      <dgm:t>
        <a:bodyPr/>
        <a:lstStyle/>
        <a:p>
          <a:r>
            <a:rPr lang="es-ES"/>
            <a:t>Contenedor 2</a:t>
          </a:r>
          <a:endParaRPr lang="en-US"/>
        </a:p>
      </dgm:t>
    </dgm:pt>
    <dgm:pt modelId="{47F44450-35ED-4CB2-903E-30623E51BF59}" type="parTrans" cxnId="{159EC49A-1375-433D-91E5-7139BCF715BB}">
      <dgm:prSet/>
      <dgm:spPr/>
      <dgm:t>
        <a:bodyPr/>
        <a:lstStyle/>
        <a:p>
          <a:endParaRPr lang="en-US"/>
        </a:p>
      </dgm:t>
    </dgm:pt>
    <dgm:pt modelId="{2B56B6B1-E0CE-481A-8F1D-BEA9CFFDC042}" type="sibTrans" cxnId="{159EC49A-1375-433D-91E5-7139BCF715BB}">
      <dgm:prSet/>
      <dgm:spPr/>
      <dgm:t>
        <a:bodyPr/>
        <a:lstStyle/>
        <a:p>
          <a:endParaRPr lang="en-US"/>
        </a:p>
      </dgm:t>
    </dgm:pt>
    <dgm:pt modelId="{516ABD8A-1213-0445-B0F0-923C3F0F1EBB}" type="pres">
      <dgm:prSet presAssocID="{E9091545-65D1-466E-9508-1AF2F84364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C9B129-D767-2D45-B710-C24A8F99305A}" type="pres">
      <dgm:prSet presAssocID="{0C145435-A5F7-4B23-B938-6030552C12AC}" presName="hierRoot1" presStyleCnt="0"/>
      <dgm:spPr/>
    </dgm:pt>
    <dgm:pt modelId="{0AF7DDF6-AD13-8445-98BF-F93259C8B45E}" type="pres">
      <dgm:prSet presAssocID="{0C145435-A5F7-4B23-B938-6030552C12AC}" presName="composite" presStyleCnt="0"/>
      <dgm:spPr/>
    </dgm:pt>
    <dgm:pt modelId="{D0557823-1B3C-4340-B28A-154AB48BE1C0}" type="pres">
      <dgm:prSet presAssocID="{0C145435-A5F7-4B23-B938-6030552C12AC}" presName="background" presStyleLbl="node0" presStyleIdx="0" presStyleCnt="4"/>
      <dgm:spPr/>
    </dgm:pt>
    <dgm:pt modelId="{0E032ACB-095F-524C-97AC-09AA2972A3FA}" type="pres">
      <dgm:prSet presAssocID="{0C145435-A5F7-4B23-B938-6030552C12AC}" presName="text" presStyleLbl="fgAcc0" presStyleIdx="0" presStyleCnt="4">
        <dgm:presLayoutVars>
          <dgm:chPref val="3"/>
        </dgm:presLayoutVars>
      </dgm:prSet>
      <dgm:spPr/>
    </dgm:pt>
    <dgm:pt modelId="{4DF3BFE6-71FF-C444-BA5E-55064C547C4F}" type="pres">
      <dgm:prSet presAssocID="{0C145435-A5F7-4B23-B938-6030552C12AC}" presName="hierChild2" presStyleCnt="0"/>
      <dgm:spPr/>
    </dgm:pt>
    <dgm:pt modelId="{9AE47F97-D49B-F442-957F-F00B9F9C4028}" type="pres">
      <dgm:prSet presAssocID="{09805A8A-1CD2-4924-84F4-089BF1E14065}" presName="hierRoot1" presStyleCnt="0"/>
      <dgm:spPr/>
    </dgm:pt>
    <dgm:pt modelId="{C9ABB60F-672C-2143-9DDF-6BD89778FE68}" type="pres">
      <dgm:prSet presAssocID="{09805A8A-1CD2-4924-84F4-089BF1E14065}" presName="composite" presStyleCnt="0"/>
      <dgm:spPr/>
    </dgm:pt>
    <dgm:pt modelId="{F46727C1-88FB-ED45-B5CF-29353014E23C}" type="pres">
      <dgm:prSet presAssocID="{09805A8A-1CD2-4924-84F4-089BF1E14065}" presName="background" presStyleLbl="node0" presStyleIdx="1" presStyleCnt="4"/>
      <dgm:spPr/>
    </dgm:pt>
    <dgm:pt modelId="{C0D72462-7BEF-AE4B-83D4-9923928EFF98}" type="pres">
      <dgm:prSet presAssocID="{09805A8A-1CD2-4924-84F4-089BF1E14065}" presName="text" presStyleLbl="fgAcc0" presStyleIdx="1" presStyleCnt="4">
        <dgm:presLayoutVars>
          <dgm:chPref val="3"/>
        </dgm:presLayoutVars>
      </dgm:prSet>
      <dgm:spPr/>
    </dgm:pt>
    <dgm:pt modelId="{6D8984D1-FBF7-5A4F-B003-7D986BDA4596}" type="pres">
      <dgm:prSet presAssocID="{09805A8A-1CD2-4924-84F4-089BF1E14065}" presName="hierChild2" presStyleCnt="0"/>
      <dgm:spPr/>
    </dgm:pt>
    <dgm:pt modelId="{C44CF0E7-4A2E-EE41-8A5E-CE7CB6587543}" type="pres">
      <dgm:prSet presAssocID="{11C6D37E-2E93-4C9A-9B7D-514EED2B7334}" presName="hierRoot1" presStyleCnt="0"/>
      <dgm:spPr/>
    </dgm:pt>
    <dgm:pt modelId="{FDD40037-2E44-634F-9FFE-B27FF734377F}" type="pres">
      <dgm:prSet presAssocID="{11C6D37E-2E93-4C9A-9B7D-514EED2B7334}" presName="composite" presStyleCnt="0"/>
      <dgm:spPr/>
    </dgm:pt>
    <dgm:pt modelId="{59A28C4B-D7AF-904E-A6AE-23EB79645A84}" type="pres">
      <dgm:prSet presAssocID="{11C6D37E-2E93-4C9A-9B7D-514EED2B7334}" presName="background" presStyleLbl="node0" presStyleIdx="2" presStyleCnt="4"/>
      <dgm:spPr/>
    </dgm:pt>
    <dgm:pt modelId="{1C6D14E3-78F6-A146-93A9-08AD331202BB}" type="pres">
      <dgm:prSet presAssocID="{11C6D37E-2E93-4C9A-9B7D-514EED2B7334}" presName="text" presStyleLbl="fgAcc0" presStyleIdx="2" presStyleCnt="4">
        <dgm:presLayoutVars>
          <dgm:chPref val="3"/>
        </dgm:presLayoutVars>
      </dgm:prSet>
      <dgm:spPr/>
    </dgm:pt>
    <dgm:pt modelId="{72C593C1-EE7A-804A-9F4F-34D2FB1E674C}" type="pres">
      <dgm:prSet presAssocID="{11C6D37E-2E93-4C9A-9B7D-514EED2B7334}" presName="hierChild2" presStyleCnt="0"/>
      <dgm:spPr/>
    </dgm:pt>
    <dgm:pt modelId="{4327A79D-5C49-CD4F-9AC5-55D02F1C192E}" type="pres">
      <dgm:prSet presAssocID="{6AC312E9-0DC8-4DBE-B71D-6CDDDE6001B1}" presName="hierRoot1" presStyleCnt="0"/>
      <dgm:spPr/>
    </dgm:pt>
    <dgm:pt modelId="{19B72A6E-397F-8347-93E4-B6637417AD29}" type="pres">
      <dgm:prSet presAssocID="{6AC312E9-0DC8-4DBE-B71D-6CDDDE6001B1}" presName="composite" presStyleCnt="0"/>
      <dgm:spPr/>
    </dgm:pt>
    <dgm:pt modelId="{AE631B1A-8F4C-9A48-BC33-A37915504DDC}" type="pres">
      <dgm:prSet presAssocID="{6AC312E9-0DC8-4DBE-B71D-6CDDDE6001B1}" presName="background" presStyleLbl="node0" presStyleIdx="3" presStyleCnt="4"/>
      <dgm:spPr/>
    </dgm:pt>
    <dgm:pt modelId="{C29DC0A6-ADC1-EE40-B145-510269877E1D}" type="pres">
      <dgm:prSet presAssocID="{6AC312E9-0DC8-4DBE-B71D-6CDDDE6001B1}" presName="text" presStyleLbl="fgAcc0" presStyleIdx="3" presStyleCnt="4">
        <dgm:presLayoutVars>
          <dgm:chPref val="3"/>
        </dgm:presLayoutVars>
      </dgm:prSet>
      <dgm:spPr/>
    </dgm:pt>
    <dgm:pt modelId="{94BE89C0-8126-B141-8F6B-D8742C3321B3}" type="pres">
      <dgm:prSet presAssocID="{6AC312E9-0DC8-4DBE-B71D-6CDDDE6001B1}" presName="hierChild2" presStyleCnt="0"/>
      <dgm:spPr/>
    </dgm:pt>
  </dgm:ptLst>
  <dgm:cxnLst>
    <dgm:cxn modelId="{7EE67530-8AA4-3F4F-8D1C-38C6A7A98D9D}" type="presOf" srcId="{09805A8A-1CD2-4924-84F4-089BF1E14065}" destId="{C0D72462-7BEF-AE4B-83D4-9923928EFF98}" srcOrd="0" destOrd="0" presId="urn:microsoft.com/office/officeart/2005/8/layout/hierarchy1"/>
    <dgm:cxn modelId="{9A07133F-5F88-47D4-A12A-20EEAE6C6897}" srcId="{E9091545-65D1-466E-9508-1AF2F8436434}" destId="{09805A8A-1CD2-4924-84F4-089BF1E14065}" srcOrd="1" destOrd="0" parTransId="{D8FD030A-F8B1-4770-99F1-4AB57CF33C62}" sibTransId="{8805B4C7-39F3-48FE-9CA4-7C4406E7CD7E}"/>
    <dgm:cxn modelId="{B509E84F-8342-4621-A2E0-DE7993D39CFB}" srcId="{E9091545-65D1-466E-9508-1AF2F8436434}" destId="{11C6D37E-2E93-4C9A-9B7D-514EED2B7334}" srcOrd="2" destOrd="0" parTransId="{22467470-9EAF-4200-89C9-59FB0A8E3E7C}" sibTransId="{AE567D6D-4B5D-42DB-8137-CB80F5184D11}"/>
    <dgm:cxn modelId="{BC3D3257-E313-E84C-8483-ECB67EF78CDC}" type="presOf" srcId="{E9091545-65D1-466E-9508-1AF2F8436434}" destId="{516ABD8A-1213-0445-B0F0-923C3F0F1EBB}" srcOrd="0" destOrd="0" presId="urn:microsoft.com/office/officeart/2005/8/layout/hierarchy1"/>
    <dgm:cxn modelId="{159EC49A-1375-433D-91E5-7139BCF715BB}" srcId="{E9091545-65D1-466E-9508-1AF2F8436434}" destId="{6AC312E9-0DC8-4DBE-B71D-6CDDDE6001B1}" srcOrd="3" destOrd="0" parTransId="{47F44450-35ED-4CB2-903E-30623E51BF59}" sibTransId="{2B56B6B1-E0CE-481A-8F1D-BEA9CFFDC042}"/>
    <dgm:cxn modelId="{27841FCB-A2DA-AE46-8BEE-F080D1CF8A9F}" type="presOf" srcId="{6AC312E9-0DC8-4DBE-B71D-6CDDDE6001B1}" destId="{C29DC0A6-ADC1-EE40-B145-510269877E1D}" srcOrd="0" destOrd="0" presId="urn:microsoft.com/office/officeart/2005/8/layout/hierarchy1"/>
    <dgm:cxn modelId="{7E5F13CC-27B6-CA40-8D28-6EC6F42CA4C3}" type="presOf" srcId="{11C6D37E-2E93-4C9A-9B7D-514EED2B7334}" destId="{1C6D14E3-78F6-A146-93A9-08AD331202BB}" srcOrd="0" destOrd="0" presId="urn:microsoft.com/office/officeart/2005/8/layout/hierarchy1"/>
    <dgm:cxn modelId="{129853E4-5817-1049-BAED-5AD7163270D2}" type="presOf" srcId="{0C145435-A5F7-4B23-B938-6030552C12AC}" destId="{0E032ACB-095F-524C-97AC-09AA2972A3FA}" srcOrd="0" destOrd="0" presId="urn:microsoft.com/office/officeart/2005/8/layout/hierarchy1"/>
    <dgm:cxn modelId="{C1ABAEFE-10BA-47D7-95E3-77649DCAD939}" srcId="{E9091545-65D1-466E-9508-1AF2F8436434}" destId="{0C145435-A5F7-4B23-B938-6030552C12AC}" srcOrd="0" destOrd="0" parTransId="{C500BDAA-406D-4F60-8DAA-D38B0C1301D7}" sibTransId="{CB638A73-852C-4EFF-9A4E-F096E1CCE70F}"/>
    <dgm:cxn modelId="{FB30B67B-B349-FB41-9BE9-E799186605E4}" type="presParOf" srcId="{516ABD8A-1213-0445-B0F0-923C3F0F1EBB}" destId="{3AC9B129-D767-2D45-B710-C24A8F99305A}" srcOrd="0" destOrd="0" presId="urn:microsoft.com/office/officeart/2005/8/layout/hierarchy1"/>
    <dgm:cxn modelId="{5BE3A7D1-30FF-CF41-A9C0-D08C9BB2C38C}" type="presParOf" srcId="{3AC9B129-D767-2D45-B710-C24A8F99305A}" destId="{0AF7DDF6-AD13-8445-98BF-F93259C8B45E}" srcOrd="0" destOrd="0" presId="urn:microsoft.com/office/officeart/2005/8/layout/hierarchy1"/>
    <dgm:cxn modelId="{BD7F685A-390D-3C49-807E-FE3DE32B8269}" type="presParOf" srcId="{0AF7DDF6-AD13-8445-98BF-F93259C8B45E}" destId="{D0557823-1B3C-4340-B28A-154AB48BE1C0}" srcOrd="0" destOrd="0" presId="urn:microsoft.com/office/officeart/2005/8/layout/hierarchy1"/>
    <dgm:cxn modelId="{B651A7C5-4E82-0541-818B-0B138B02492F}" type="presParOf" srcId="{0AF7DDF6-AD13-8445-98BF-F93259C8B45E}" destId="{0E032ACB-095F-524C-97AC-09AA2972A3FA}" srcOrd="1" destOrd="0" presId="urn:microsoft.com/office/officeart/2005/8/layout/hierarchy1"/>
    <dgm:cxn modelId="{DB8F4E80-0338-FE43-A707-C349F2DFE08D}" type="presParOf" srcId="{3AC9B129-D767-2D45-B710-C24A8F99305A}" destId="{4DF3BFE6-71FF-C444-BA5E-55064C547C4F}" srcOrd="1" destOrd="0" presId="urn:microsoft.com/office/officeart/2005/8/layout/hierarchy1"/>
    <dgm:cxn modelId="{56DAEE58-966D-4A4F-A0E0-89FD5C8BDC50}" type="presParOf" srcId="{516ABD8A-1213-0445-B0F0-923C3F0F1EBB}" destId="{9AE47F97-D49B-F442-957F-F00B9F9C4028}" srcOrd="1" destOrd="0" presId="urn:microsoft.com/office/officeart/2005/8/layout/hierarchy1"/>
    <dgm:cxn modelId="{B32CE6A9-A52D-DA46-8008-27B611E12E1B}" type="presParOf" srcId="{9AE47F97-D49B-F442-957F-F00B9F9C4028}" destId="{C9ABB60F-672C-2143-9DDF-6BD89778FE68}" srcOrd="0" destOrd="0" presId="urn:microsoft.com/office/officeart/2005/8/layout/hierarchy1"/>
    <dgm:cxn modelId="{BD8A60E7-794A-644B-9908-1C86FE8CAEB4}" type="presParOf" srcId="{C9ABB60F-672C-2143-9DDF-6BD89778FE68}" destId="{F46727C1-88FB-ED45-B5CF-29353014E23C}" srcOrd="0" destOrd="0" presId="urn:microsoft.com/office/officeart/2005/8/layout/hierarchy1"/>
    <dgm:cxn modelId="{D4C78DCE-E865-3647-B164-224C55057184}" type="presParOf" srcId="{C9ABB60F-672C-2143-9DDF-6BD89778FE68}" destId="{C0D72462-7BEF-AE4B-83D4-9923928EFF98}" srcOrd="1" destOrd="0" presId="urn:microsoft.com/office/officeart/2005/8/layout/hierarchy1"/>
    <dgm:cxn modelId="{66012D04-CB24-7E4B-ACE1-07DBCB271CC6}" type="presParOf" srcId="{9AE47F97-D49B-F442-957F-F00B9F9C4028}" destId="{6D8984D1-FBF7-5A4F-B003-7D986BDA4596}" srcOrd="1" destOrd="0" presId="urn:microsoft.com/office/officeart/2005/8/layout/hierarchy1"/>
    <dgm:cxn modelId="{E86EE759-E652-F848-B306-8DE62FB795D0}" type="presParOf" srcId="{516ABD8A-1213-0445-B0F0-923C3F0F1EBB}" destId="{C44CF0E7-4A2E-EE41-8A5E-CE7CB6587543}" srcOrd="2" destOrd="0" presId="urn:microsoft.com/office/officeart/2005/8/layout/hierarchy1"/>
    <dgm:cxn modelId="{811EEDF5-A74C-6B44-9D9C-20CB430C2E32}" type="presParOf" srcId="{C44CF0E7-4A2E-EE41-8A5E-CE7CB6587543}" destId="{FDD40037-2E44-634F-9FFE-B27FF734377F}" srcOrd="0" destOrd="0" presId="urn:microsoft.com/office/officeart/2005/8/layout/hierarchy1"/>
    <dgm:cxn modelId="{50F1E05A-7A08-C045-BFF8-C1A02731C97E}" type="presParOf" srcId="{FDD40037-2E44-634F-9FFE-B27FF734377F}" destId="{59A28C4B-D7AF-904E-A6AE-23EB79645A84}" srcOrd="0" destOrd="0" presId="urn:microsoft.com/office/officeart/2005/8/layout/hierarchy1"/>
    <dgm:cxn modelId="{FDB25B7C-4E36-1346-85F0-8624611B6914}" type="presParOf" srcId="{FDD40037-2E44-634F-9FFE-B27FF734377F}" destId="{1C6D14E3-78F6-A146-93A9-08AD331202BB}" srcOrd="1" destOrd="0" presId="urn:microsoft.com/office/officeart/2005/8/layout/hierarchy1"/>
    <dgm:cxn modelId="{ACAF9F37-A47F-074A-A3A5-4729FCE11C2E}" type="presParOf" srcId="{C44CF0E7-4A2E-EE41-8A5E-CE7CB6587543}" destId="{72C593C1-EE7A-804A-9F4F-34D2FB1E674C}" srcOrd="1" destOrd="0" presId="urn:microsoft.com/office/officeart/2005/8/layout/hierarchy1"/>
    <dgm:cxn modelId="{9998796E-C2E1-0F45-914C-2D948A95393E}" type="presParOf" srcId="{516ABD8A-1213-0445-B0F0-923C3F0F1EBB}" destId="{4327A79D-5C49-CD4F-9AC5-55D02F1C192E}" srcOrd="3" destOrd="0" presId="urn:microsoft.com/office/officeart/2005/8/layout/hierarchy1"/>
    <dgm:cxn modelId="{7002E977-E25F-F04B-88F2-70E8729559AA}" type="presParOf" srcId="{4327A79D-5C49-CD4F-9AC5-55D02F1C192E}" destId="{19B72A6E-397F-8347-93E4-B6637417AD29}" srcOrd="0" destOrd="0" presId="urn:microsoft.com/office/officeart/2005/8/layout/hierarchy1"/>
    <dgm:cxn modelId="{F38EE826-A946-F24B-802F-6D85A4BF1806}" type="presParOf" srcId="{19B72A6E-397F-8347-93E4-B6637417AD29}" destId="{AE631B1A-8F4C-9A48-BC33-A37915504DDC}" srcOrd="0" destOrd="0" presId="urn:microsoft.com/office/officeart/2005/8/layout/hierarchy1"/>
    <dgm:cxn modelId="{FD480C92-9510-6541-9A85-18D8B6662806}" type="presParOf" srcId="{19B72A6E-397F-8347-93E4-B6637417AD29}" destId="{C29DC0A6-ADC1-EE40-B145-510269877E1D}" srcOrd="1" destOrd="0" presId="urn:microsoft.com/office/officeart/2005/8/layout/hierarchy1"/>
    <dgm:cxn modelId="{D04683BC-9A3A-7147-858C-A8DE6FC6C51B}" type="presParOf" srcId="{4327A79D-5C49-CD4F-9AC5-55D02F1C192E}" destId="{94BE89C0-8126-B141-8F6B-D8742C3321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49196D-C972-4DBF-86BF-934F3B66EB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78E17B1-6DB4-45DF-BDCA-48A06C35039A}">
      <dgm:prSet/>
      <dgm:spPr/>
      <dgm:t>
        <a:bodyPr/>
        <a:lstStyle/>
        <a:p>
          <a:r>
            <a:rPr lang="es-ES"/>
            <a:t>Para operaciones matemáticas: En máquina la diferencia es de 0,9 segundos de media, en contenedores Go es un 30% más rápido</a:t>
          </a:r>
          <a:endParaRPr lang="en-US"/>
        </a:p>
      </dgm:t>
    </dgm:pt>
    <dgm:pt modelId="{C4447E52-43C3-4AD7-B9B8-8F60DC48084F}" type="parTrans" cxnId="{57EEABE9-3E74-4AAB-8CD6-FD863CCD1104}">
      <dgm:prSet/>
      <dgm:spPr/>
      <dgm:t>
        <a:bodyPr/>
        <a:lstStyle/>
        <a:p>
          <a:endParaRPr lang="en-US"/>
        </a:p>
      </dgm:t>
    </dgm:pt>
    <dgm:pt modelId="{3C68E8A4-3713-46DA-88F0-F252CA9D1B51}" type="sibTrans" cxnId="{57EEABE9-3E74-4AAB-8CD6-FD863CCD1104}">
      <dgm:prSet/>
      <dgm:spPr/>
      <dgm:t>
        <a:bodyPr/>
        <a:lstStyle/>
        <a:p>
          <a:endParaRPr lang="en-US"/>
        </a:p>
      </dgm:t>
    </dgm:pt>
    <dgm:pt modelId="{6CA2411D-0865-4223-9612-7C79BEAE575B}">
      <dgm:prSet/>
      <dgm:spPr/>
      <dgm:t>
        <a:bodyPr/>
        <a:lstStyle/>
        <a:p>
          <a:r>
            <a:rPr lang="es-ES"/>
            <a:t>Para peticiones HTTP: En contenedores, Rust es un 55% más lento que en entornos virtuales, Go un 2%</a:t>
          </a:r>
          <a:endParaRPr lang="en-US"/>
        </a:p>
      </dgm:t>
    </dgm:pt>
    <dgm:pt modelId="{A581FA0B-2B17-4625-A3EE-D0E0E7B338B3}" type="parTrans" cxnId="{D7C7CBD2-E10A-40B8-B2D6-E2F74DEBEC49}">
      <dgm:prSet/>
      <dgm:spPr/>
      <dgm:t>
        <a:bodyPr/>
        <a:lstStyle/>
        <a:p>
          <a:endParaRPr lang="en-US"/>
        </a:p>
      </dgm:t>
    </dgm:pt>
    <dgm:pt modelId="{DAB69C09-7DF6-4015-A1B0-FC91EDAF4CDE}" type="sibTrans" cxnId="{D7C7CBD2-E10A-40B8-B2D6-E2F74DEBEC49}">
      <dgm:prSet/>
      <dgm:spPr/>
      <dgm:t>
        <a:bodyPr/>
        <a:lstStyle/>
        <a:p>
          <a:endParaRPr lang="en-US"/>
        </a:p>
      </dgm:t>
    </dgm:pt>
    <dgm:pt modelId="{FAEDCB9C-53D9-4EF2-8EA3-55E75F79F1E1}">
      <dgm:prSet/>
      <dgm:spPr/>
      <dgm:t>
        <a:bodyPr/>
        <a:lstStyle/>
        <a:p>
          <a:r>
            <a:rPr lang="es-ES"/>
            <a:t>Rust tiende a ser más estable</a:t>
          </a:r>
          <a:endParaRPr lang="en-US"/>
        </a:p>
      </dgm:t>
    </dgm:pt>
    <dgm:pt modelId="{BA94240C-2532-4752-809A-157555F1CCB5}" type="parTrans" cxnId="{FA46FEDB-A740-4861-88D0-872B4BDBCE4E}">
      <dgm:prSet/>
      <dgm:spPr/>
      <dgm:t>
        <a:bodyPr/>
        <a:lstStyle/>
        <a:p>
          <a:endParaRPr lang="en-US"/>
        </a:p>
      </dgm:t>
    </dgm:pt>
    <dgm:pt modelId="{0B39CAAF-E186-4652-8D54-60998984C657}" type="sibTrans" cxnId="{FA46FEDB-A740-4861-88D0-872B4BDBCE4E}">
      <dgm:prSet/>
      <dgm:spPr/>
      <dgm:t>
        <a:bodyPr/>
        <a:lstStyle/>
        <a:p>
          <a:endParaRPr lang="en-US"/>
        </a:p>
      </dgm:t>
    </dgm:pt>
    <dgm:pt modelId="{9E01BF43-F31D-431D-B22C-471A8726F462}" type="pres">
      <dgm:prSet presAssocID="{2F49196D-C972-4DBF-86BF-934F3B66EB3D}" presName="root" presStyleCnt="0">
        <dgm:presLayoutVars>
          <dgm:dir/>
          <dgm:resizeHandles val="exact"/>
        </dgm:presLayoutVars>
      </dgm:prSet>
      <dgm:spPr/>
    </dgm:pt>
    <dgm:pt modelId="{F1150B9B-5514-44CF-B21A-8E610F6C09B3}" type="pres">
      <dgm:prSet presAssocID="{778E17B1-6DB4-45DF-BDCA-48A06C35039A}" presName="compNode" presStyleCnt="0"/>
      <dgm:spPr/>
    </dgm:pt>
    <dgm:pt modelId="{79D432B4-5D52-48E1-8D54-3654714F825A}" type="pres">
      <dgm:prSet presAssocID="{778E17B1-6DB4-45DF-BDCA-48A06C35039A}" presName="bgRect" presStyleLbl="bgShp" presStyleIdx="0" presStyleCnt="3"/>
      <dgm:spPr/>
    </dgm:pt>
    <dgm:pt modelId="{9D487B05-E378-4CAA-B5E7-09BCA4C79AA0}" type="pres">
      <dgm:prSet presAssocID="{778E17B1-6DB4-45DF-BDCA-48A06C3503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481F977D-7B55-4950-95D0-01DBCAA8199D}" type="pres">
      <dgm:prSet presAssocID="{778E17B1-6DB4-45DF-BDCA-48A06C35039A}" presName="spaceRect" presStyleCnt="0"/>
      <dgm:spPr/>
    </dgm:pt>
    <dgm:pt modelId="{8342F316-BC8C-4886-8C5D-F7CD30B3BE55}" type="pres">
      <dgm:prSet presAssocID="{778E17B1-6DB4-45DF-BDCA-48A06C35039A}" presName="parTx" presStyleLbl="revTx" presStyleIdx="0" presStyleCnt="3">
        <dgm:presLayoutVars>
          <dgm:chMax val="0"/>
          <dgm:chPref val="0"/>
        </dgm:presLayoutVars>
      </dgm:prSet>
      <dgm:spPr/>
    </dgm:pt>
    <dgm:pt modelId="{9BA29BB6-8D6B-46E0-A4B5-901B0F8CEB0D}" type="pres">
      <dgm:prSet presAssocID="{3C68E8A4-3713-46DA-88F0-F252CA9D1B51}" presName="sibTrans" presStyleCnt="0"/>
      <dgm:spPr/>
    </dgm:pt>
    <dgm:pt modelId="{B2E38E7C-E55A-491C-B9B4-03D7F866DAB3}" type="pres">
      <dgm:prSet presAssocID="{6CA2411D-0865-4223-9612-7C79BEAE575B}" presName="compNode" presStyleCnt="0"/>
      <dgm:spPr/>
    </dgm:pt>
    <dgm:pt modelId="{BD65756A-24DB-4A61-9BC8-11D1F7D086AE}" type="pres">
      <dgm:prSet presAssocID="{6CA2411D-0865-4223-9612-7C79BEAE575B}" presName="bgRect" presStyleLbl="bgShp" presStyleIdx="1" presStyleCnt="3"/>
      <dgm:spPr/>
    </dgm:pt>
    <dgm:pt modelId="{AFBED009-7138-4027-91D1-F5030C4A0068}" type="pres">
      <dgm:prSet presAssocID="{6CA2411D-0865-4223-9612-7C79BEAE57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D37983D-16F8-4665-82B8-4EE4DA316BEE}" type="pres">
      <dgm:prSet presAssocID="{6CA2411D-0865-4223-9612-7C79BEAE575B}" presName="spaceRect" presStyleCnt="0"/>
      <dgm:spPr/>
    </dgm:pt>
    <dgm:pt modelId="{AE1771E2-B113-4AEA-8EC6-1554152161F2}" type="pres">
      <dgm:prSet presAssocID="{6CA2411D-0865-4223-9612-7C79BEAE575B}" presName="parTx" presStyleLbl="revTx" presStyleIdx="1" presStyleCnt="3">
        <dgm:presLayoutVars>
          <dgm:chMax val="0"/>
          <dgm:chPref val="0"/>
        </dgm:presLayoutVars>
      </dgm:prSet>
      <dgm:spPr/>
    </dgm:pt>
    <dgm:pt modelId="{C633396F-6B64-400B-A97A-E2C002A3DC83}" type="pres">
      <dgm:prSet presAssocID="{DAB69C09-7DF6-4015-A1B0-FC91EDAF4CDE}" presName="sibTrans" presStyleCnt="0"/>
      <dgm:spPr/>
    </dgm:pt>
    <dgm:pt modelId="{45F076DE-B358-46B1-988C-CD018D192C6C}" type="pres">
      <dgm:prSet presAssocID="{FAEDCB9C-53D9-4EF2-8EA3-55E75F79F1E1}" presName="compNode" presStyleCnt="0"/>
      <dgm:spPr/>
    </dgm:pt>
    <dgm:pt modelId="{93DDE6F2-775D-4A6A-A217-8EC9804615C7}" type="pres">
      <dgm:prSet presAssocID="{FAEDCB9C-53D9-4EF2-8EA3-55E75F79F1E1}" presName="bgRect" presStyleLbl="bgShp" presStyleIdx="2" presStyleCnt="3"/>
      <dgm:spPr/>
    </dgm:pt>
    <dgm:pt modelId="{31D562F2-868B-4D48-9591-0618C061DB5E}" type="pres">
      <dgm:prSet presAssocID="{FAEDCB9C-53D9-4EF2-8EA3-55E75F79F1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FEE3DFA-24E9-468D-A17F-F96F5178E24F}" type="pres">
      <dgm:prSet presAssocID="{FAEDCB9C-53D9-4EF2-8EA3-55E75F79F1E1}" presName="spaceRect" presStyleCnt="0"/>
      <dgm:spPr/>
    </dgm:pt>
    <dgm:pt modelId="{DB642EA0-7B51-4018-8AE6-2EB2D8091061}" type="pres">
      <dgm:prSet presAssocID="{FAEDCB9C-53D9-4EF2-8EA3-55E75F79F1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E4E100-753B-4E55-B834-43681CC4B0FA}" type="presOf" srcId="{778E17B1-6DB4-45DF-BDCA-48A06C35039A}" destId="{8342F316-BC8C-4886-8C5D-F7CD30B3BE55}" srcOrd="0" destOrd="0" presId="urn:microsoft.com/office/officeart/2018/2/layout/IconVerticalSolidList"/>
    <dgm:cxn modelId="{D1D3841B-65F3-4102-A71B-D6AEA3CF2C59}" type="presOf" srcId="{6CA2411D-0865-4223-9612-7C79BEAE575B}" destId="{AE1771E2-B113-4AEA-8EC6-1554152161F2}" srcOrd="0" destOrd="0" presId="urn:microsoft.com/office/officeart/2018/2/layout/IconVerticalSolidList"/>
    <dgm:cxn modelId="{68180821-CA2F-48DB-9B48-210C12EA023E}" type="presOf" srcId="{FAEDCB9C-53D9-4EF2-8EA3-55E75F79F1E1}" destId="{DB642EA0-7B51-4018-8AE6-2EB2D8091061}" srcOrd="0" destOrd="0" presId="urn:microsoft.com/office/officeart/2018/2/layout/IconVerticalSolidList"/>
    <dgm:cxn modelId="{4F7E1EAC-C018-4544-BAD9-CF0C7E4EFC0C}" type="presOf" srcId="{2F49196D-C972-4DBF-86BF-934F3B66EB3D}" destId="{9E01BF43-F31D-431D-B22C-471A8726F462}" srcOrd="0" destOrd="0" presId="urn:microsoft.com/office/officeart/2018/2/layout/IconVerticalSolidList"/>
    <dgm:cxn modelId="{D7C7CBD2-E10A-40B8-B2D6-E2F74DEBEC49}" srcId="{2F49196D-C972-4DBF-86BF-934F3B66EB3D}" destId="{6CA2411D-0865-4223-9612-7C79BEAE575B}" srcOrd="1" destOrd="0" parTransId="{A581FA0B-2B17-4625-A3EE-D0E0E7B338B3}" sibTransId="{DAB69C09-7DF6-4015-A1B0-FC91EDAF4CDE}"/>
    <dgm:cxn modelId="{FA46FEDB-A740-4861-88D0-872B4BDBCE4E}" srcId="{2F49196D-C972-4DBF-86BF-934F3B66EB3D}" destId="{FAEDCB9C-53D9-4EF2-8EA3-55E75F79F1E1}" srcOrd="2" destOrd="0" parTransId="{BA94240C-2532-4752-809A-157555F1CCB5}" sibTransId="{0B39CAAF-E186-4652-8D54-60998984C657}"/>
    <dgm:cxn modelId="{57EEABE9-3E74-4AAB-8CD6-FD863CCD1104}" srcId="{2F49196D-C972-4DBF-86BF-934F3B66EB3D}" destId="{778E17B1-6DB4-45DF-BDCA-48A06C35039A}" srcOrd="0" destOrd="0" parTransId="{C4447E52-43C3-4AD7-B9B8-8F60DC48084F}" sibTransId="{3C68E8A4-3713-46DA-88F0-F252CA9D1B51}"/>
    <dgm:cxn modelId="{D653D831-1674-4186-89BE-A7FD66E16F48}" type="presParOf" srcId="{9E01BF43-F31D-431D-B22C-471A8726F462}" destId="{F1150B9B-5514-44CF-B21A-8E610F6C09B3}" srcOrd="0" destOrd="0" presId="urn:microsoft.com/office/officeart/2018/2/layout/IconVerticalSolidList"/>
    <dgm:cxn modelId="{74279B70-3F03-4174-8846-B15F91E4B3B5}" type="presParOf" srcId="{F1150B9B-5514-44CF-B21A-8E610F6C09B3}" destId="{79D432B4-5D52-48E1-8D54-3654714F825A}" srcOrd="0" destOrd="0" presId="urn:microsoft.com/office/officeart/2018/2/layout/IconVerticalSolidList"/>
    <dgm:cxn modelId="{8B8CA407-D8F0-4EBC-85E7-E8C69A434F88}" type="presParOf" srcId="{F1150B9B-5514-44CF-B21A-8E610F6C09B3}" destId="{9D487B05-E378-4CAA-B5E7-09BCA4C79AA0}" srcOrd="1" destOrd="0" presId="urn:microsoft.com/office/officeart/2018/2/layout/IconVerticalSolidList"/>
    <dgm:cxn modelId="{28B068A4-DE22-4750-A365-9BE96840AC11}" type="presParOf" srcId="{F1150B9B-5514-44CF-B21A-8E610F6C09B3}" destId="{481F977D-7B55-4950-95D0-01DBCAA8199D}" srcOrd="2" destOrd="0" presId="urn:microsoft.com/office/officeart/2018/2/layout/IconVerticalSolidList"/>
    <dgm:cxn modelId="{BE0D940F-BE01-4223-9DE9-25782963ABA8}" type="presParOf" srcId="{F1150B9B-5514-44CF-B21A-8E610F6C09B3}" destId="{8342F316-BC8C-4886-8C5D-F7CD30B3BE55}" srcOrd="3" destOrd="0" presId="urn:microsoft.com/office/officeart/2018/2/layout/IconVerticalSolidList"/>
    <dgm:cxn modelId="{CFC4FEEA-CF2B-42F0-89A5-BD3C2223CC28}" type="presParOf" srcId="{9E01BF43-F31D-431D-B22C-471A8726F462}" destId="{9BA29BB6-8D6B-46E0-A4B5-901B0F8CEB0D}" srcOrd="1" destOrd="0" presId="urn:microsoft.com/office/officeart/2018/2/layout/IconVerticalSolidList"/>
    <dgm:cxn modelId="{9D56341C-B989-4A00-BB9B-21BAA9730DF1}" type="presParOf" srcId="{9E01BF43-F31D-431D-B22C-471A8726F462}" destId="{B2E38E7C-E55A-491C-B9B4-03D7F866DAB3}" srcOrd="2" destOrd="0" presId="urn:microsoft.com/office/officeart/2018/2/layout/IconVerticalSolidList"/>
    <dgm:cxn modelId="{7E0781D9-D945-4BEA-A0A1-2C3E6E402EAF}" type="presParOf" srcId="{B2E38E7C-E55A-491C-B9B4-03D7F866DAB3}" destId="{BD65756A-24DB-4A61-9BC8-11D1F7D086AE}" srcOrd="0" destOrd="0" presId="urn:microsoft.com/office/officeart/2018/2/layout/IconVerticalSolidList"/>
    <dgm:cxn modelId="{FFCA6045-38E3-42C6-9D5D-55E0A3FF51BF}" type="presParOf" srcId="{B2E38E7C-E55A-491C-B9B4-03D7F866DAB3}" destId="{AFBED009-7138-4027-91D1-F5030C4A0068}" srcOrd="1" destOrd="0" presId="urn:microsoft.com/office/officeart/2018/2/layout/IconVerticalSolidList"/>
    <dgm:cxn modelId="{17D457CC-6D45-4B44-96EF-B447A0909816}" type="presParOf" srcId="{B2E38E7C-E55A-491C-B9B4-03D7F866DAB3}" destId="{DD37983D-16F8-4665-82B8-4EE4DA316BEE}" srcOrd="2" destOrd="0" presId="urn:microsoft.com/office/officeart/2018/2/layout/IconVerticalSolidList"/>
    <dgm:cxn modelId="{512C5CCD-0ABA-4408-A1E8-932848FFA748}" type="presParOf" srcId="{B2E38E7C-E55A-491C-B9B4-03D7F866DAB3}" destId="{AE1771E2-B113-4AEA-8EC6-1554152161F2}" srcOrd="3" destOrd="0" presId="urn:microsoft.com/office/officeart/2018/2/layout/IconVerticalSolidList"/>
    <dgm:cxn modelId="{B68083F3-0369-403B-A5D4-3A4CF56661F1}" type="presParOf" srcId="{9E01BF43-F31D-431D-B22C-471A8726F462}" destId="{C633396F-6B64-400B-A97A-E2C002A3DC83}" srcOrd="3" destOrd="0" presId="urn:microsoft.com/office/officeart/2018/2/layout/IconVerticalSolidList"/>
    <dgm:cxn modelId="{5B1D2318-34D4-4396-AC37-EAEBA9CDC75B}" type="presParOf" srcId="{9E01BF43-F31D-431D-B22C-471A8726F462}" destId="{45F076DE-B358-46B1-988C-CD018D192C6C}" srcOrd="4" destOrd="0" presId="urn:microsoft.com/office/officeart/2018/2/layout/IconVerticalSolidList"/>
    <dgm:cxn modelId="{9BE31DCB-7D6C-4E5D-A65B-8052D63C741A}" type="presParOf" srcId="{45F076DE-B358-46B1-988C-CD018D192C6C}" destId="{93DDE6F2-775D-4A6A-A217-8EC9804615C7}" srcOrd="0" destOrd="0" presId="urn:microsoft.com/office/officeart/2018/2/layout/IconVerticalSolidList"/>
    <dgm:cxn modelId="{C7FDC2D2-8368-48FA-8AC8-D179319AF8FA}" type="presParOf" srcId="{45F076DE-B358-46B1-988C-CD018D192C6C}" destId="{31D562F2-868B-4D48-9591-0618C061DB5E}" srcOrd="1" destOrd="0" presId="urn:microsoft.com/office/officeart/2018/2/layout/IconVerticalSolidList"/>
    <dgm:cxn modelId="{D36748A7-0289-46AF-8D79-A1B6A89028FD}" type="presParOf" srcId="{45F076DE-B358-46B1-988C-CD018D192C6C}" destId="{FFEE3DFA-24E9-468D-A17F-F96F5178E24F}" srcOrd="2" destOrd="0" presId="urn:microsoft.com/office/officeart/2018/2/layout/IconVerticalSolidList"/>
    <dgm:cxn modelId="{BC52555F-7A48-4A11-A4F1-91502BF095B8}" type="presParOf" srcId="{45F076DE-B358-46B1-988C-CD018D192C6C}" destId="{DB642EA0-7B51-4018-8AE6-2EB2D8091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BB6F8-20CA-4900-BAC1-9F806F66DE9A}">
      <dsp:nvSpPr>
        <dsp:cNvPr id="0" name=""/>
        <dsp:cNvSpPr/>
      </dsp:nvSpPr>
      <dsp:spPr>
        <a:xfrm>
          <a:off x="6889" y="401359"/>
          <a:ext cx="888356" cy="8883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FD07E-E97A-4EBE-AF7F-F92C827DA84B}">
      <dsp:nvSpPr>
        <dsp:cNvPr id="0" name=""/>
        <dsp:cNvSpPr/>
      </dsp:nvSpPr>
      <dsp:spPr>
        <a:xfrm>
          <a:off x="193444" y="587914"/>
          <a:ext cx="515246" cy="515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8FC22-CAD5-4053-9A22-0B09809BEF34}">
      <dsp:nvSpPr>
        <dsp:cNvPr id="0" name=""/>
        <dsp:cNvSpPr/>
      </dsp:nvSpPr>
      <dsp:spPr>
        <a:xfrm>
          <a:off x="1085607" y="401359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Objetivos</a:t>
          </a:r>
          <a:endParaRPr lang="en-US" sz="2000" kern="1200"/>
        </a:p>
      </dsp:txBody>
      <dsp:txXfrm>
        <a:off x="1085607" y="401359"/>
        <a:ext cx="2093982" cy="888356"/>
      </dsp:txXfrm>
    </dsp:sp>
    <dsp:sp modelId="{B5F276DE-F027-4D06-A593-2C3E56D7C99B}">
      <dsp:nvSpPr>
        <dsp:cNvPr id="0" name=""/>
        <dsp:cNvSpPr/>
      </dsp:nvSpPr>
      <dsp:spPr>
        <a:xfrm>
          <a:off x="3544449" y="401359"/>
          <a:ext cx="888356" cy="888356"/>
        </a:xfrm>
        <a:prstGeom prst="ellipse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670E-E96F-47C1-A174-42B22921275D}">
      <dsp:nvSpPr>
        <dsp:cNvPr id="0" name=""/>
        <dsp:cNvSpPr/>
      </dsp:nvSpPr>
      <dsp:spPr>
        <a:xfrm>
          <a:off x="3731004" y="587914"/>
          <a:ext cx="515246" cy="515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6B2D2-4070-4FE6-A828-A8ECEA17E6DC}">
      <dsp:nvSpPr>
        <dsp:cNvPr id="0" name=""/>
        <dsp:cNvSpPr/>
      </dsp:nvSpPr>
      <dsp:spPr>
        <a:xfrm>
          <a:off x="4623167" y="401359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Virtualización Ligera</a:t>
          </a:r>
          <a:endParaRPr lang="en-US" sz="2000" kern="1200"/>
        </a:p>
      </dsp:txBody>
      <dsp:txXfrm>
        <a:off x="4623167" y="401359"/>
        <a:ext cx="2093982" cy="888356"/>
      </dsp:txXfrm>
    </dsp:sp>
    <dsp:sp modelId="{75662ABE-3107-480E-8AF9-69941DEECD11}">
      <dsp:nvSpPr>
        <dsp:cNvPr id="0" name=""/>
        <dsp:cNvSpPr/>
      </dsp:nvSpPr>
      <dsp:spPr>
        <a:xfrm>
          <a:off x="7082010" y="401359"/>
          <a:ext cx="888356" cy="888356"/>
        </a:xfrm>
        <a:prstGeom prst="ellipse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7F65D-6202-4878-89E0-09F31ED3D1AF}">
      <dsp:nvSpPr>
        <dsp:cNvPr id="0" name=""/>
        <dsp:cNvSpPr/>
      </dsp:nvSpPr>
      <dsp:spPr>
        <a:xfrm>
          <a:off x="7268565" y="587914"/>
          <a:ext cx="515246" cy="515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F8F9B-B212-4692-BD59-C4377D854543}">
      <dsp:nvSpPr>
        <dsp:cNvPr id="0" name=""/>
        <dsp:cNvSpPr/>
      </dsp:nvSpPr>
      <dsp:spPr>
        <a:xfrm>
          <a:off x="8160728" y="401359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Diseño del Entorno de Pruebas</a:t>
          </a:r>
          <a:endParaRPr lang="en-US" sz="2000" kern="1200"/>
        </a:p>
      </dsp:txBody>
      <dsp:txXfrm>
        <a:off x="8160728" y="401359"/>
        <a:ext cx="2093982" cy="888356"/>
      </dsp:txXfrm>
    </dsp:sp>
    <dsp:sp modelId="{AE92D34A-E2D8-457C-AC18-E42198035112}">
      <dsp:nvSpPr>
        <dsp:cNvPr id="0" name=""/>
        <dsp:cNvSpPr/>
      </dsp:nvSpPr>
      <dsp:spPr>
        <a:xfrm>
          <a:off x="6889" y="1818032"/>
          <a:ext cx="888356" cy="888356"/>
        </a:xfrm>
        <a:prstGeom prst="ellipse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D3BB8-5F0B-4364-9DA3-930C69A2B2E0}">
      <dsp:nvSpPr>
        <dsp:cNvPr id="0" name=""/>
        <dsp:cNvSpPr/>
      </dsp:nvSpPr>
      <dsp:spPr>
        <a:xfrm>
          <a:off x="193444" y="2004587"/>
          <a:ext cx="515246" cy="515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69092-EECC-4A03-B26C-CD6E45D9C5A2}">
      <dsp:nvSpPr>
        <dsp:cNvPr id="0" name=""/>
        <dsp:cNvSpPr/>
      </dsp:nvSpPr>
      <dsp:spPr>
        <a:xfrm>
          <a:off x="1085607" y="1818032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Configuración del Entorno de Pruebas</a:t>
          </a:r>
          <a:endParaRPr lang="en-US" sz="2000" kern="1200"/>
        </a:p>
      </dsp:txBody>
      <dsp:txXfrm>
        <a:off x="1085607" y="1818032"/>
        <a:ext cx="2093982" cy="888356"/>
      </dsp:txXfrm>
    </dsp:sp>
    <dsp:sp modelId="{A4645467-3F17-40E1-BD54-EB7E2106E86E}">
      <dsp:nvSpPr>
        <dsp:cNvPr id="0" name=""/>
        <dsp:cNvSpPr/>
      </dsp:nvSpPr>
      <dsp:spPr>
        <a:xfrm>
          <a:off x="3544449" y="1818032"/>
          <a:ext cx="888356" cy="888356"/>
        </a:xfrm>
        <a:prstGeom prst="ellipse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ED296-FA9F-44F2-A8AB-AD38CD405771}">
      <dsp:nvSpPr>
        <dsp:cNvPr id="0" name=""/>
        <dsp:cNvSpPr/>
      </dsp:nvSpPr>
      <dsp:spPr>
        <a:xfrm>
          <a:off x="3731004" y="2004587"/>
          <a:ext cx="515246" cy="515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1590C-736B-46E7-90FD-1271B4F915F5}">
      <dsp:nvSpPr>
        <dsp:cNvPr id="0" name=""/>
        <dsp:cNvSpPr/>
      </dsp:nvSpPr>
      <dsp:spPr>
        <a:xfrm>
          <a:off x="4623167" y="1818032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Resultados</a:t>
          </a:r>
          <a:endParaRPr lang="en-US" sz="2000" kern="1200"/>
        </a:p>
      </dsp:txBody>
      <dsp:txXfrm>
        <a:off x="4623167" y="1818032"/>
        <a:ext cx="2093982" cy="888356"/>
      </dsp:txXfrm>
    </dsp:sp>
    <dsp:sp modelId="{D5292744-7099-43E1-AD22-797D89D3DCFD}">
      <dsp:nvSpPr>
        <dsp:cNvPr id="0" name=""/>
        <dsp:cNvSpPr/>
      </dsp:nvSpPr>
      <dsp:spPr>
        <a:xfrm>
          <a:off x="7082010" y="1818032"/>
          <a:ext cx="888356" cy="888356"/>
        </a:xfrm>
        <a:prstGeom prst="ellipse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B2838-BF3E-4A2C-A109-9BACA43AC8D8}">
      <dsp:nvSpPr>
        <dsp:cNvPr id="0" name=""/>
        <dsp:cNvSpPr/>
      </dsp:nvSpPr>
      <dsp:spPr>
        <a:xfrm>
          <a:off x="7268565" y="2004587"/>
          <a:ext cx="515246" cy="5152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7C092-ABA6-4489-975E-0E5EF04E4B35}">
      <dsp:nvSpPr>
        <dsp:cNvPr id="0" name=""/>
        <dsp:cNvSpPr/>
      </dsp:nvSpPr>
      <dsp:spPr>
        <a:xfrm>
          <a:off x="8160728" y="1818032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Conclusiones</a:t>
          </a:r>
          <a:endParaRPr lang="en-US" sz="2000" kern="1200"/>
        </a:p>
      </dsp:txBody>
      <dsp:txXfrm>
        <a:off x="8160728" y="1818032"/>
        <a:ext cx="2093982" cy="888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FF385-EDDC-4DB1-BD38-67BD50D1BBB7}">
      <dsp:nvSpPr>
        <dsp:cNvPr id="0" name=""/>
        <dsp:cNvSpPr/>
      </dsp:nvSpPr>
      <dsp:spPr>
        <a:xfrm>
          <a:off x="1684784" y="4603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5122-52CB-4BB9-A533-986E96E63F42}">
      <dsp:nvSpPr>
        <dsp:cNvPr id="0" name=""/>
        <dsp:cNvSpPr/>
      </dsp:nvSpPr>
      <dsp:spPr>
        <a:xfrm>
          <a:off x="518440" y="2377371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Analizar la velocidad de los lenguajes Rust y Go </a:t>
          </a:r>
          <a:endParaRPr lang="en-US" sz="1600" kern="1200"/>
        </a:p>
      </dsp:txBody>
      <dsp:txXfrm>
        <a:off x="518440" y="2377371"/>
        <a:ext cx="4241250" cy="720000"/>
      </dsp:txXfrm>
    </dsp:sp>
    <dsp:sp modelId="{0B7B6322-232C-49F3-B830-632DC08F4B0D}">
      <dsp:nvSpPr>
        <dsp:cNvPr id="0" name=""/>
        <dsp:cNvSpPr/>
      </dsp:nvSpPr>
      <dsp:spPr>
        <a:xfrm>
          <a:off x="6668253" y="4603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D2BC0-2552-4E27-A084-C199C4354032}">
      <dsp:nvSpPr>
        <dsp:cNvPr id="0" name=""/>
        <dsp:cNvSpPr/>
      </dsp:nvSpPr>
      <dsp:spPr>
        <a:xfrm>
          <a:off x="5501909" y="2377371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Caracterización de que entorno y lenguaje de programación sería adecuado para su implementación en microservicios y contenedores</a:t>
          </a:r>
          <a:endParaRPr lang="en-US" sz="1600" kern="1200"/>
        </a:p>
      </dsp:txBody>
      <dsp:txXfrm>
        <a:off x="5501909" y="2377371"/>
        <a:ext cx="424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3C76B-06AA-0B47-97E0-7863BC79D626}">
      <dsp:nvSpPr>
        <dsp:cNvPr id="0" name=""/>
        <dsp:cNvSpPr/>
      </dsp:nvSpPr>
      <dsp:spPr>
        <a:xfrm>
          <a:off x="0" y="592339"/>
          <a:ext cx="560705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2AF54-B964-6B40-A4B4-11C2624B2916}">
      <dsp:nvSpPr>
        <dsp:cNvPr id="0" name=""/>
        <dsp:cNvSpPr/>
      </dsp:nvSpPr>
      <dsp:spPr>
        <a:xfrm>
          <a:off x="280352" y="46219"/>
          <a:ext cx="3924935" cy="1092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Logstash.conf</a:t>
          </a:r>
          <a:endParaRPr lang="en-US" sz="3700" kern="1200"/>
        </a:p>
      </dsp:txBody>
      <dsp:txXfrm>
        <a:off x="333671" y="99538"/>
        <a:ext cx="3818297" cy="985602"/>
      </dsp:txXfrm>
    </dsp:sp>
    <dsp:sp modelId="{44F8DD58-29B6-5F42-B6A5-66E2B53A3E55}">
      <dsp:nvSpPr>
        <dsp:cNvPr id="0" name=""/>
        <dsp:cNvSpPr/>
      </dsp:nvSpPr>
      <dsp:spPr>
        <a:xfrm>
          <a:off x="0" y="2270659"/>
          <a:ext cx="560705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5DF5D-9ED3-CA48-917B-99BAABBA1445}">
      <dsp:nvSpPr>
        <dsp:cNvPr id="0" name=""/>
        <dsp:cNvSpPr/>
      </dsp:nvSpPr>
      <dsp:spPr>
        <a:xfrm>
          <a:off x="280352" y="1724539"/>
          <a:ext cx="3924935" cy="109224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Conexión Elastic Search – Kibana</a:t>
          </a:r>
          <a:endParaRPr lang="en-US" sz="3700" kern="1200"/>
        </a:p>
      </dsp:txBody>
      <dsp:txXfrm>
        <a:off x="333671" y="1777858"/>
        <a:ext cx="3818297" cy="985602"/>
      </dsp:txXfrm>
    </dsp:sp>
    <dsp:sp modelId="{12ED0FF2-B825-6F45-99F8-92DE2C00CD3D}">
      <dsp:nvSpPr>
        <dsp:cNvPr id="0" name=""/>
        <dsp:cNvSpPr/>
      </dsp:nvSpPr>
      <dsp:spPr>
        <a:xfrm>
          <a:off x="0" y="3948979"/>
          <a:ext cx="560705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ED1C6-52F7-DD4C-BD1E-FB992F91F390}">
      <dsp:nvSpPr>
        <dsp:cNvPr id="0" name=""/>
        <dsp:cNvSpPr/>
      </dsp:nvSpPr>
      <dsp:spPr>
        <a:xfrm>
          <a:off x="280352" y="3402859"/>
          <a:ext cx="3924935" cy="109224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Gráficas</a:t>
          </a:r>
          <a:endParaRPr lang="en-US" sz="3700" kern="1200"/>
        </a:p>
      </dsp:txBody>
      <dsp:txXfrm>
        <a:off x="333671" y="3456178"/>
        <a:ext cx="3818297" cy="985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57823-1B3C-4340-B28A-154AB48BE1C0}">
      <dsp:nvSpPr>
        <dsp:cNvPr id="0" name=""/>
        <dsp:cNvSpPr/>
      </dsp:nvSpPr>
      <dsp:spPr>
        <a:xfrm>
          <a:off x="3006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32ACB-095F-524C-97AC-09AA2972A3FA}">
      <dsp:nvSpPr>
        <dsp:cNvPr id="0" name=""/>
        <dsp:cNvSpPr/>
      </dsp:nvSpPr>
      <dsp:spPr>
        <a:xfrm>
          <a:off x="241508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Máquina 1</a:t>
          </a:r>
          <a:endParaRPr lang="en-US" sz="2900" kern="1200"/>
        </a:p>
      </dsp:txBody>
      <dsp:txXfrm>
        <a:off x="281430" y="1025564"/>
        <a:ext cx="2066674" cy="1283195"/>
      </dsp:txXfrm>
    </dsp:sp>
    <dsp:sp modelId="{F46727C1-88FB-ED45-B5CF-29353014E23C}">
      <dsp:nvSpPr>
        <dsp:cNvPr id="0" name=""/>
        <dsp:cNvSpPr/>
      </dsp:nvSpPr>
      <dsp:spPr>
        <a:xfrm>
          <a:off x="2626528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72462-7BEF-AE4B-83D4-9923928EFF98}">
      <dsp:nvSpPr>
        <dsp:cNvPr id="0" name=""/>
        <dsp:cNvSpPr/>
      </dsp:nvSpPr>
      <dsp:spPr>
        <a:xfrm>
          <a:off x="2865030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Máquina 2</a:t>
          </a:r>
          <a:endParaRPr lang="en-US" sz="2900" kern="1200"/>
        </a:p>
      </dsp:txBody>
      <dsp:txXfrm>
        <a:off x="2904952" y="1025564"/>
        <a:ext cx="2066674" cy="1283195"/>
      </dsp:txXfrm>
    </dsp:sp>
    <dsp:sp modelId="{59A28C4B-D7AF-904E-A6AE-23EB79645A84}">
      <dsp:nvSpPr>
        <dsp:cNvPr id="0" name=""/>
        <dsp:cNvSpPr/>
      </dsp:nvSpPr>
      <dsp:spPr>
        <a:xfrm>
          <a:off x="5250051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D14E3-78F6-A146-93A9-08AD331202BB}">
      <dsp:nvSpPr>
        <dsp:cNvPr id="0" name=""/>
        <dsp:cNvSpPr/>
      </dsp:nvSpPr>
      <dsp:spPr>
        <a:xfrm>
          <a:off x="5488553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Contenedor 1</a:t>
          </a:r>
          <a:endParaRPr lang="en-US" sz="2900" kern="1200"/>
        </a:p>
      </dsp:txBody>
      <dsp:txXfrm>
        <a:off x="5528475" y="1025564"/>
        <a:ext cx="2066674" cy="1283195"/>
      </dsp:txXfrm>
    </dsp:sp>
    <dsp:sp modelId="{AE631B1A-8F4C-9A48-BC33-A37915504DDC}">
      <dsp:nvSpPr>
        <dsp:cNvPr id="0" name=""/>
        <dsp:cNvSpPr/>
      </dsp:nvSpPr>
      <dsp:spPr>
        <a:xfrm>
          <a:off x="7873573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DC0A6-ADC1-EE40-B145-510269877E1D}">
      <dsp:nvSpPr>
        <dsp:cNvPr id="0" name=""/>
        <dsp:cNvSpPr/>
      </dsp:nvSpPr>
      <dsp:spPr>
        <a:xfrm>
          <a:off x="8112075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Contenedor 2</a:t>
          </a:r>
          <a:endParaRPr lang="en-US" sz="2900" kern="1200"/>
        </a:p>
      </dsp:txBody>
      <dsp:txXfrm>
        <a:off x="8151997" y="1025564"/>
        <a:ext cx="2066674" cy="12831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432B4-5D52-48E1-8D54-3654714F825A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87B05-E378-4CAA-B5E7-09BCA4C79AA0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2F316-BC8C-4886-8C5D-F7CD30B3BE55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Para operaciones matemáticas: En máquina la diferencia es de 0,9 segundos de media, en contenedores Go es un 30% más rápido</a:t>
          </a:r>
          <a:endParaRPr lang="en-US" sz="2100" kern="1200"/>
        </a:p>
      </dsp:txBody>
      <dsp:txXfrm>
        <a:off x="1740935" y="644"/>
        <a:ext cx="4410627" cy="1507303"/>
      </dsp:txXfrm>
    </dsp:sp>
    <dsp:sp modelId="{BD65756A-24DB-4A61-9BC8-11D1F7D086AE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ED009-7138-4027-91D1-F5030C4A0068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771E2-B113-4AEA-8EC6-1554152161F2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Para peticiones HTTP: En contenedores, Rust es un 55% más lento que en entornos virtuales, Go un 2%</a:t>
          </a:r>
          <a:endParaRPr lang="en-US" sz="2100" kern="1200"/>
        </a:p>
      </dsp:txBody>
      <dsp:txXfrm>
        <a:off x="1740935" y="1884773"/>
        <a:ext cx="4410627" cy="1507303"/>
      </dsp:txXfrm>
    </dsp:sp>
    <dsp:sp modelId="{93DDE6F2-775D-4A6A-A217-8EC9804615C7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562F2-868B-4D48-9591-0618C061DB5E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42EA0-7B51-4018-8AE6-2EB2D8091061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Rust tiende a ser más estable</a:t>
          </a:r>
          <a:endParaRPr lang="en-US" sz="2100" kern="1200"/>
        </a:p>
      </dsp:txBody>
      <dsp:txXfrm>
        <a:off x="1740935" y="3768902"/>
        <a:ext cx="4410627" cy="150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50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96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42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21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2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1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760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9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2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11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392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12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8ACED7F-9BF7-B943-8916-9C96D8B99373}" type="datetimeFigureOut">
              <a:rPr lang="es-ES" smtClean="0"/>
              <a:t>11/9/23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56DB51-895B-C24F-B50A-20B13BBAB0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75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20545-5EC0-7422-E794-E25E368F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5562"/>
            <a:ext cx="8991600" cy="2749226"/>
          </a:xfrm>
        </p:spPr>
        <p:txBody>
          <a:bodyPr>
            <a:normAutofit/>
          </a:bodyPr>
          <a:lstStyle/>
          <a:p>
            <a:r>
              <a:rPr lang="es-ES" sz="2400" b="1" dirty="0">
                <a:effectLst/>
                <a:latin typeface="Arial" panose="020B0604020202020204" pitchFamily="34" charset="0"/>
              </a:rPr>
              <a:t>Diseño e implementación de un entorno de pruebas </a:t>
            </a:r>
            <a:r>
              <a:rPr lang="es-ES" sz="2400" b="1" dirty="0">
                <a:latin typeface="Arial" panose="020B0604020202020204" pitchFamily="34" charset="0"/>
              </a:rPr>
              <a:t>para evaluación del rendimiento de los sistemas de </a:t>
            </a:r>
            <a:r>
              <a:rPr lang="es-ES" sz="2400" b="1" dirty="0">
                <a:effectLst/>
                <a:latin typeface="Arial" panose="020B0604020202020204" pitchFamily="34" charset="0"/>
              </a:rPr>
              <a:t>virtualización ligera </a:t>
            </a:r>
            <a:br>
              <a:rPr lang="es-ES" sz="6000" dirty="0"/>
            </a:b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3B3F77-EC38-7EC3-3135-5A0C2021C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Javier García Céspedes</a:t>
            </a:r>
          </a:p>
        </p:txBody>
      </p:sp>
      <p:pic>
        <p:nvPicPr>
          <p:cNvPr id="1028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2E74C644-39E4-17B5-283D-D70F58DE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94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9D05E4-19D5-FAF3-6321-E64F5629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Logstash.conf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D959E4-4DD3-8450-BAC6-BA685FF1A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7" t="2216" r="30448" b="1447"/>
          <a:stretch/>
        </p:blipFill>
        <p:spPr bwMode="auto">
          <a:xfrm>
            <a:off x="5785979" y="-176463"/>
            <a:ext cx="6808358" cy="958913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CC53181F-3D7C-3DE4-3D49-B611B774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9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2C6B98-7400-4D0F-94EE-0FD0228B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Conexión Elastic Search - Kibana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5E3572-FD71-1B21-EBDC-3DB23544C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78" b="55144"/>
          <a:stretch/>
        </p:blipFill>
        <p:spPr bwMode="auto">
          <a:xfrm>
            <a:off x="213465" y="420078"/>
            <a:ext cx="5276168" cy="342912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398C73-3324-A2B8-C00B-1BFB4FF89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0"/>
          <a:stretch/>
        </p:blipFill>
        <p:spPr>
          <a:xfrm>
            <a:off x="5703097" y="420078"/>
            <a:ext cx="6415111" cy="3429124"/>
          </a:xfrm>
          <a:prstGeom prst="rect">
            <a:avLst/>
          </a:prstGeom>
        </p:spPr>
      </p:pic>
      <p:pic>
        <p:nvPicPr>
          <p:cNvPr id="3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F923AE18-9CDE-B83A-EFAD-685DA867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9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58A2E-D313-E3EA-7757-0E269807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resultados</a:t>
            </a:r>
          </a:p>
        </p:txBody>
      </p:sp>
      <p:pic>
        <p:nvPicPr>
          <p:cNvPr id="4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D590FCC8-AA2B-9AB5-0A01-ACDA91CE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439B310C-2E48-3C86-592C-4DEB12742E1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3991079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90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7F3C7-1671-CBCB-4797-196C8E73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1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CB3ECE0-4BAE-5EFD-0CBA-86A7AD0D2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54991"/>
              </p:ext>
            </p:extLst>
          </p:nvPr>
        </p:nvGraphicFramePr>
        <p:xfrm>
          <a:off x="370840" y="2321249"/>
          <a:ext cx="5972809" cy="1936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9664">
                  <a:extLst>
                    <a:ext uri="{9D8B030D-6E8A-4147-A177-3AD203B41FA5}">
                      <a16:colId xmlns:a16="http://schemas.microsoft.com/office/drawing/2014/main" val="636691665"/>
                    </a:ext>
                  </a:extLst>
                </a:gridCol>
                <a:gridCol w="1220928">
                  <a:extLst>
                    <a:ext uri="{9D8B030D-6E8A-4147-A177-3AD203B41FA5}">
                      <a16:colId xmlns:a16="http://schemas.microsoft.com/office/drawing/2014/main" val="1426905809"/>
                    </a:ext>
                  </a:extLst>
                </a:gridCol>
                <a:gridCol w="1250739">
                  <a:extLst>
                    <a:ext uri="{9D8B030D-6E8A-4147-A177-3AD203B41FA5}">
                      <a16:colId xmlns:a16="http://schemas.microsoft.com/office/drawing/2014/main" val="2514047796"/>
                    </a:ext>
                  </a:extLst>
                </a:gridCol>
                <a:gridCol w="1250739">
                  <a:extLst>
                    <a:ext uri="{9D8B030D-6E8A-4147-A177-3AD203B41FA5}">
                      <a16:colId xmlns:a16="http://schemas.microsoft.com/office/drawing/2014/main" val="3706764241"/>
                    </a:ext>
                  </a:extLst>
                </a:gridCol>
                <a:gridCol w="1250739">
                  <a:extLst>
                    <a:ext uri="{9D8B030D-6E8A-4147-A177-3AD203B41FA5}">
                      <a16:colId xmlns:a16="http://schemas.microsoft.com/office/drawing/2014/main" val="659019852"/>
                    </a:ext>
                  </a:extLst>
                </a:gridCol>
              </a:tblGrid>
              <a:tr h="58092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Operación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Tiempo Mínimo (milésimas)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768625"/>
                  </a:ext>
                </a:extLst>
              </a:tr>
              <a:tr h="19364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Suma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2288,7756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2236,6938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2241,0391686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727427"/>
                  </a:ext>
                </a:extLst>
              </a:tr>
              <a:tr h="19364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Resta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2804,0989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2236,2126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2250,5025824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42490"/>
                  </a:ext>
                </a:extLst>
              </a:tr>
              <a:tr h="19364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Multiplicación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2273,6651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2236,2332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2241,8499211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359805"/>
                  </a:ext>
                </a:extLst>
              </a:tr>
              <a:tr h="19364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División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2338,0573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2236,3884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2241,1994692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033665"/>
                  </a:ext>
                </a:extLst>
              </a:tr>
              <a:tr h="19364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Raíz Cuadrada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2407,3399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2235,7249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2239,8968089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27016"/>
                  </a:ext>
                </a:extLst>
              </a:tr>
              <a:tr h="19364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15365,1316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15265,5792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15292,750677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834703"/>
                  </a:ext>
                </a:extLst>
              </a:tr>
              <a:tr h="19364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Coseno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16095,7596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15956,9567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15996,115572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75153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3D4670B-F52A-9887-F257-633ED9D4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434515"/>
              </p:ext>
            </p:extLst>
          </p:nvPr>
        </p:nvGraphicFramePr>
        <p:xfrm>
          <a:off x="4900614" y="4543426"/>
          <a:ext cx="6720363" cy="211685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24781">
                  <a:extLst>
                    <a:ext uri="{9D8B030D-6E8A-4147-A177-3AD203B41FA5}">
                      <a16:colId xmlns:a16="http://schemas.microsoft.com/office/drawing/2014/main" val="2619011376"/>
                    </a:ext>
                  </a:extLst>
                </a:gridCol>
                <a:gridCol w="1373739">
                  <a:extLst>
                    <a:ext uri="{9D8B030D-6E8A-4147-A177-3AD203B41FA5}">
                      <a16:colId xmlns:a16="http://schemas.microsoft.com/office/drawing/2014/main" val="698777676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2970347855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3590548276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3758678413"/>
                    </a:ext>
                  </a:extLst>
                </a:gridCol>
              </a:tblGrid>
              <a:tr h="63505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Operación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Tiempo Máximo (milésimas)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Tiempo Mínimo (milésimas)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Tiempo Medio (milésimas)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296800"/>
                  </a:ext>
                </a:extLst>
              </a:tr>
              <a:tr h="21168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Suma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11481,3309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11015,5314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11070,2415772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462954"/>
                  </a:ext>
                </a:extLst>
              </a:tr>
              <a:tr h="21168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Resta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11152,2004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10890,0215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10928,9107476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6457132"/>
                  </a:ext>
                </a:extLst>
              </a:tr>
              <a:tr h="21168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Multiplicación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11328,5161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11198,9831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11231,5922832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710345"/>
                  </a:ext>
                </a:extLst>
              </a:tr>
              <a:tr h="21168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División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10766,496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10634,0622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10665,3330688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262475"/>
                  </a:ext>
                </a:extLst>
              </a:tr>
              <a:tr h="21168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Raíz Cuadrada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12364,6875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12023,6021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12061,2149049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9156528"/>
                  </a:ext>
                </a:extLst>
              </a:tr>
              <a:tr h="21168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21475,1901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21254,8278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21304,1944562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643690"/>
                  </a:ext>
                </a:extLst>
              </a:tr>
              <a:tr h="21168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Coseno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21482,9432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21248,3668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21298,9689827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524108"/>
                  </a:ext>
                </a:extLst>
              </a:tr>
            </a:tbl>
          </a:graphicData>
        </a:graphic>
      </p:graphicFrame>
      <p:pic>
        <p:nvPicPr>
          <p:cNvPr id="6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1C29721A-89D9-F18F-6C81-78F835009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D09820-B4B9-A493-4C3A-8C2E3E38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6" y="353431"/>
            <a:ext cx="6279516" cy="3767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483560-7737-CFCB-60A0-77FE5688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487" y="2712054"/>
            <a:ext cx="6559240" cy="39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D82F8-05F8-1134-9B74-17DAC598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1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47230DB-BD70-D556-C5AC-71647EDA6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06877"/>
              </p:ext>
            </p:extLst>
          </p:nvPr>
        </p:nvGraphicFramePr>
        <p:xfrm>
          <a:off x="370839" y="2590800"/>
          <a:ext cx="6287137" cy="1409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288">
                  <a:extLst>
                    <a:ext uri="{9D8B030D-6E8A-4147-A177-3AD203B41FA5}">
                      <a16:colId xmlns:a16="http://schemas.microsoft.com/office/drawing/2014/main" val="1982341889"/>
                    </a:ext>
                  </a:extLst>
                </a:gridCol>
                <a:gridCol w="1257288">
                  <a:extLst>
                    <a:ext uri="{9D8B030D-6E8A-4147-A177-3AD203B41FA5}">
                      <a16:colId xmlns:a16="http://schemas.microsoft.com/office/drawing/2014/main" val="1121046316"/>
                    </a:ext>
                  </a:extLst>
                </a:gridCol>
                <a:gridCol w="1257288">
                  <a:extLst>
                    <a:ext uri="{9D8B030D-6E8A-4147-A177-3AD203B41FA5}">
                      <a16:colId xmlns:a16="http://schemas.microsoft.com/office/drawing/2014/main" val="1732659947"/>
                    </a:ext>
                  </a:extLst>
                </a:gridCol>
                <a:gridCol w="1257288">
                  <a:extLst>
                    <a:ext uri="{9D8B030D-6E8A-4147-A177-3AD203B41FA5}">
                      <a16:colId xmlns:a16="http://schemas.microsoft.com/office/drawing/2014/main" val="3440647256"/>
                    </a:ext>
                  </a:extLst>
                </a:gridCol>
                <a:gridCol w="1257985">
                  <a:extLst>
                    <a:ext uri="{9D8B030D-6E8A-4147-A177-3AD203B41FA5}">
                      <a16:colId xmlns:a16="http://schemas.microsoft.com/office/drawing/2014/main" val="1627238508"/>
                    </a:ext>
                  </a:extLst>
                </a:gridCol>
              </a:tblGrid>
              <a:tr h="84582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Petición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21042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GET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0,2453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0,1233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0,13719460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00448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POST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1,7022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1,4802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1,5688565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45269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A0F48F3-AE7D-43B6-D5D1-8EA9ED63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86856"/>
              </p:ext>
            </p:extLst>
          </p:nvPr>
        </p:nvGraphicFramePr>
        <p:xfrm>
          <a:off x="4614863" y="4425632"/>
          <a:ext cx="6472557" cy="14097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94368">
                  <a:extLst>
                    <a:ext uri="{9D8B030D-6E8A-4147-A177-3AD203B41FA5}">
                      <a16:colId xmlns:a16="http://schemas.microsoft.com/office/drawing/2014/main" val="1942972873"/>
                    </a:ext>
                  </a:extLst>
                </a:gridCol>
                <a:gridCol w="1294368">
                  <a:extLst>
                    <a:ext uri="{9D8B030D-6E8A-4147-A177-3AD203B41FA5}">
                      <a16:colId xmlns:a16="http://schemas.microsoft.com/office/drawing/2014/main" val="1783529964"/>
                    </a:ext>
                  </a:extLst>
                </a:gridCol>
                <a:gridCol w="1294368">
                  <a:extLst>
                    <a:ext uri="{9D8B030D-6E8A-4147-A177-3AD203B41FA5}">
                      <a16:colId xmlns:a16="http://schemas.microsoft.com/office/drawing/2014/main" val="2006705371"/>
                    </a:ext>
                  </a:extLst>
                </a:gridCol>
                <a:gridCol w="1294368">
                  <a:extLst>
                    <a:ext uri="{9D8B030D-6E8A-4147-A177-3AD203B41FA5}">
                      <a16:colId xmlns:a16="http://schemas.microsoft.com/office/drawing/2014/main" val="2035147983"/>
                    </a:ext>
                  </a:extLst>
                </a:gridCol>
                <a:gridCol w="1295085">
                  <a:extLst>
                    <a:ext uri="{9D8B030D-6E8A-4147-A177-3AD203B41FA5}">
                      <a16:colId xmlns:a16="http://schemas.microsoft.com/office/drawing/2014/main" val="1091756713"/>
                    </a:ext>
                  </a:extLst>
                </a:gridCol>
              </a:tblGrid>
              <a:tr h="84582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Petición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Tiempo Máximo (segundos)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124932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GET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1,6621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0,9063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0,9561331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010814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POST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2,7918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2,2879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2,4104417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827073"/>
                  </a:ext>
                </a:extLst>
              </a:tr>
            </a:tbl>
          </a:graphicData>
        </a:graphic>
      </p:graphicFrame>
      <p:pic>
        <p:nvPicPr>
          <p:cNvPr id="6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3830FFC3-115A-703A-3E7B-DE2C57FC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F1061D-73D3-06DC-68DD-1D03D2227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38" y="329577"/>
            <a:ext cx="6287137" cy="37723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97B535-8C31-D3F0-96CF-6A0FE1E0B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419" y="2470590"/>
            <a:ext cx="6287137" cy="37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DD08-6430-4B1E-E485-92B25FE5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 1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093BB46-5C0E-7C90-2717-27C8C6E59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78990"/>
              </p:ext>
            </p:extLst>
          </p:nvPr>
        </p:nvGraphicFramePr>
        <p:xfrm>
          <a:off x="301893" y="2412546"/>
          <a:ext cx="6484671" cy="1658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333">
                  <a:extLst>
                    <a:ext uri="{9D8B030D-6E8A-4147-A177-3AD203B41FA5}">
                      <a16:colId xmlns:a16="http://schemas.microsoft.com/office/drawing/2014/main" val="7019697"/>
                    </a:ext>
                  </a:extLst>
                </a:gridCol>
                <a:gridCol w="1325560">
                  <a:extLst>
                    <a:ext uri="{9D8B030D-6E8A-4147-A177-3AD203B41FA5}">
                      <a16:colId xmlns:a16="http://schemas.microsoft.com/office/drawing/2014/main" val="1629123739"/>
                    </a:ext>
                  </a:extLst>
                </a:gridCol>
                <a:gridCol w="1357926">
                  <a:extLst>
                    <a:ext uri="{9D8B030D-6E8A-4147-A177-3AD203B41FA5}">
                      <a16:colId xmlns:a16="http://schemas.microsoft.com/office/drawing/2014/main" val="1650823001"/>
                    </a:ext>
                  </a:extLst>
                </a:gridCol>
                <a:gridCol w="1357926">
                  <a:extLst>
                    <a:ext uri="{9D8B030D-6E8A-4147-A177-3AD203B41FA5}">
                      <a16:colId xmlns:a16="http://schemas.microsoft.com/office/drawing/2014/main" val="3495617480"/>
                    </a:ext>
                  </a:extLst>
                </a:gridCol>
                <a:gridCol w="1357926">
                  <a:extLst>
                    <a:ext uri="{9D8B030D-6E8A-4147-A177-3AD203B41FA5}">
                      <a16:colId xmlns:a16="http://schemas.microsoft.com/office/drawing/2014/main" val="551195959"/>
                    </a:ext>
                  </a:extLst>
                </a:gridCol>
              </a:tblGrid>
              <a:tr h="48495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Operación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503175"/>
                  </a:ext>
                </a:extLst>
              </a:tr>
              <a:tr h="16165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Suma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3120,5333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2238,8121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2248,9234076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698167"/>
                  </a:ext>
                </a:extLst>
              </a:tr>
              <a:tr h="16165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Resta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2274,7821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2238,0951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2246,4376675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904129"/>
                  </a:ext>
                </a:extLst>
              </a:tr>
              <a:tr h="16165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Multiplicación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2345,1705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2238,2072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2246,3257548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034996"/>
                  </a:ext>
                </a:extLst>
              </a:tr>
              <a:tr h="16165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División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2758,6571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2238,3314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2247,4402569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617944"/>
                  </a:ext>
                </a:extLst>
              </a:tr>
              <a:tr h="16165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Raíz Cuadrada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2305,2307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2238,5149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2247,9019701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1499337"/>
                  </a:ext>
                </a:extLst>
              </a:tr>
              <a:tr h="16165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16329,1153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14121,4294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14178,6459868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711319"/>
                  </a:ext>
                </a:extLst>
              </a:tr>
              <a:tr h="16165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Coseno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16824,3122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15288,9771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15337,2774244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59844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5AEEE1F-9532-AAD4-AFCF-3896A5348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80642"/>
              </p:ext>
            </p:extLst>
          </p:nvPr>
        </p:nvGraphicFramePr>
        <p:xfrm>
          <a:off x="5547995" y="4330119"/>
          <a:ext cx="6024880" cy="20508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08379">
                  <a:extLst>
                    <a:ext uri="{9D8B030D-6E8A-4147-A177-3AD203B41FA5}">
                      <a16:colId xmlns:a16="http://schemas.microsoft.com/office/drawing/2014/main" val="3429274399"/>
                    </a:ext>
                  </a:extLst>
                </a:gridCol>
                <a:gridCol w="1231572">
                  <a:extLst>
                    <a:ext uri="{9D8B030D-6E8A-4147-A177-3AD203B41FA5}">
                      <a16:colId xmlns:a16="http://schemas.microsoft.com/office/drawing/2014/main" val="3773231870"/>
                    </a:ext>
                  </a:extLst>
                </a:gridCol>
                <a:gridCol w="1261643">
                  <a:extLst>
                    <a:ext uri="{9D8B030D-6E8A-4147-A177-3AD203B41FA5}">
                      <a16:colId xmlns:a16="http://schemas.microsoft.com/office/drawing/2014/main" val="887616146"/>
                    </a:ext>
                  </a:extLst>
                </a:gridCol>
                <a:gridCol w="1261643">
                  <a:extLst>
                    <a:ext uri="{9D8B030D-6E8A-4147-A177-3AD203B41FA5}">
                      <a16:colId xmlns:a16="http://schemas.microsoft.com/office/drawing/2014/main" val="2760147965"/>
                    </a:ext>
                  </a:extLst>
                </a:gridCol>
                <a:gridCol w="1261643">
                  <a:extLst>
                    <a:ext uri="{9D8B030D-6E8A-4147-A177-3AD203B41FA5}">
                      <a16:colId xmlns:a16="http://schemas.microsoft.com/office/drawing/2014/main" val="678374759"/>
                    </a:ext>
                  </a:extLst>
                </a:gridCol>
              </a:tblGrid>
              <a:tr h="61526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Operación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8694799"/>
                  </a:ext>
                </a:extLst>
              </a:tr>
              <a:tr h="20508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Suma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19203,2293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19622,5528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19828,4548308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454095"/>
                  </a:ext>
                </a:extLst>
              </a:tr>
              <a:tr h="20508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Resta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19812,2832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19647,967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19710,0777103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252856"/>
                  </a:ext>
                </a:extLst>
              </a:tr>
              <a:tr h="20508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Multiplicación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19720,6763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19535,3222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19616,1583581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982678"/>
                  </a:ext>
                </a:extLst>
              </a:tr>
              <a:tr h="20508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División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19798,2901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19615,7526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19684,5057317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900209"/>
                  </a:ext>
                </a:extLst>
              </a:tr>
              <a:tr h="20508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Raíz Cuadrada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21375,8017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21190,1755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21252,9923391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967220"/>
                  </a:ext>
                </a:extLst>
              </a:tr>
              <a:tr h="20508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37373,1957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36112,9936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36249,3202821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253096"/>
                  </a:ext>
                </a:extLst>
              </a:tr>
              <a:tr h="20508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Coseno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34879,2958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34666,6924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34750,4958909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1074648"/>
                  </a:ext>
                </a:extLst>
              </a:tr>
            </a:tbl>
          </a:graphicData>
        </a:graphic>
      </p:graphicFrame>
      <p:pic>
        <p:nvPicPr>
          <p:cNvPr id="6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B340944B-F43F-B73A-CDDE-B875F007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61C5E6-4564-C6A8-7D6E-D030FC44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576"/>
            <a:ext cx="6786564" cy="40720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9A0674-EE0D-8AAD-7596-C86D68D32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995" y="2804389"/>
            <a:ext cx="6489902" cy="38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9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19487-33BF-F006-45D9-F5FCD32F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 1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9085B28-D1A3-9838-70F1-B35BC062C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88244"/>
              </p:ext>
            </p:extLst>
          </p:nvPr>
        </p:nvGraphicFramePr>
        <p:xfrm>
          <a:off x="370840" y="2590800"/>
          <a:ext cx="6044250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716">
                  <a:extLst>
                    <a:ext uri="{9D8B030D-6E8A-4147-A177-3AD203B41FA5}">
                      <a16:colId xmlns:a16="http://schemas.microsoft.com/office/drawing/2014/main" val="854085680"/>
                    </a:ext>
                  </a:extLst>
                </a:gridCol>
                <a:gridCol w="1208716">
                  <a:extLst>
                    <a:ext uri="{9D8B030D-6E8A-4147-A177-3AD203B41FA5}">
                      <a16:colId xmlns:a16="http://schemas.microsoft.com/office/drawing/2014/main" val="4247348722"/>
                    </a:ext>
                  </a:extLst>
                </a:gridCol>
                <a:gridCol w="1208716">
                  <a:extLst>
                    <a:ext uri="{9D8B030D-6E8A-4147-A177-3AD203B41FA5}">
                      <a16:colId xmlns:a16="http://schemas.microsoft.com/office/drawing/2014/main" val="2218080658"/>
                    </a:ext>
                  </a:extLst>
                </a:gridCol>
                <a:gridCol w="1208716">
                  <a:extLst>
                    <a:ext uri="{9D8B030D-6E8A-4147-A177-3AD203B41FA5}">
                      <a16:colId xmlns:a16="http://schemas.microsoft.com/office/drawing/2014/main" val="1105594389"/>
                    </a:ext>
                  </a:extLst>
                </a:gridCol>
                <a:gridCol w="1209386">
                  <a:extLst>
                    <a:ext uri="{9D8B030D-6E8A-4147-A177-3AD203B41FA5}">
                      <a16:colId xmlns:a16="http://schemas.microsoft.com/office/drawing/2014/main" val="2868004496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Petición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9501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GET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0,4239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0,1244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0,1435839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735611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POST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2,8475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1,4752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1,5875235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30151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38DB280-67B7-C37C-B11F-43DEA9A1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07426"/>
              </p:ext>
            </p:extLst>
          </p:nvPr>
        </p:nvGraphicFramePr>
        <p:xfrm>
          <a:off x="5571805" y="4500563"/>
          <a:ext cx="6044250" cy="131667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08716">
                  <a:extLst>
                    <a:ext uri="{9D8B030D-6E8A-4147-A177-3AD203B41FA5}">
                      <a16:colId xmlns:a16="http://schemas.microsoft.com/office/drawing/2014/main" val="495485074"/>
                    </a:ext>
                  </a:extLst>
                </a:gridCol>
                <a:gridCol w="1208716">
                  <a:extLst>
                    <a:ext uri="{9D8B030D-6E8A-4147-A177-3AD203B41FA5}">
                      <a16:colId xmlns:a16="http://schemas.microsoft.com/office/drawing/2014/main" val="2028740198"/>
                    </a:ext>
                  </a:extLst>
                </a:gridCol>
                <a:gridCol w="1208716">
                  <a:extLst>
                    <a:ext uri="{9D8B030D-6E8A-4147-A177-3AD203B41FA5}">
                      <a16:colId xmlns:a16="http://schemas.microsoft.com/office/drawing/2014/main" val="205476365"/>
                    </a:ext>
                  </a:extLst>
                </a:gridCol>
                <a:gridCol w="1208716">
                  <a:extLst>
                    <a:ext uri="{9D8B030D-6E8A-4147-A177-3AD203B41FA5}">
                      <a16:colId xmlns:a16="http://schemas.microsoft.com/office/drawing/2014/main" val="3653678680"/>
                    </a:ext>
                  </a:extLst>
                </a:gridCol>
                <a:gridCol w="1209386">
                  <a:extLst>
                    <a:ext uri="{9D8B030D-6E8A-4147-A177-3AD203B41FA5}">
                      <a16:colId xmlns:a16="http://schemas.microsoft.com/office/drawing/2014/main" val="1266641323"/>
                    </a:ext>
                  </a:extLst>
                </a:gridCol>
              </a:tblGrid>
              <a:tr h="79000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Petición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504696"/>
                  </a:ext>
                </a:extLst>
              </a:tr>
              <a:tr h="26333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GET 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2,5333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1,6333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1,6816817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206357"/>
                  </a:ext>
                </a:extLst>
              </a:tr>
              <a:tr h="26333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POST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4,0963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3,0047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3.1402977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654277"/>
                  </a:ext>
                </a:extLst>
              </a:tr>
            </a:tbl>
          </a:graphicData>
        </a:graphic>
      </p:graphicFrame>
      <p:pic>
        <p:nvPicPr>
          <p:cNvPr id="6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971FECC4-B8F3-FF80-DD3C-09DB53F6D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E4CCAF-FF48-37CD-6D49-C4AAB111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" y="710673"/>
            <a:ext cx="6044250" cy="36266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E691A8-6304-25F5-5A36-2C54B85A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95" y="2234570"/>
            <a:ext cx="7008964" cy="42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B410D-2715-EC9C-62FA-50D58909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2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91A395F-4B00-8997-9261-F17E27B11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06482"/>
              </p:ext>
            </p:extLst>
          </p:nvPr>
        </p:nvGraphicFramePr>
        <p:xfrm>
          <a:off x="370840" y="2386960"/>
          <a:ext cx="5946205" cy="188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5211">
                  <a:extLst>
                    <a:ext uri="{9D8B030D-6E8A-4147-A177-3AD203B41FA5}">
                      <a16:colId xmlns:a16="http://schemas.microsoft.com/office/drawing/2014/main" val="293200707"/>
                    </a:ext>
                  </a:extLst>
                </a:gridCol>
                <a:gridCol w="1215490">
                  <a:extLst>
                    <a:ext uri="{9D8B030D-6E8A-4147-A177-3AD203B41FA5}">
                      <a16:colId xmlns:a16="http://schemas.microsoft.com/office/drawing/2014/main" val="918819878"/>
                    </a:ext>
                  </a:extLst>
                </a:gridCol>
                <a:gridCol w="1245168">
                  <a:extLst>
                    <a:ext uri="{9D8B030D-6E8A-4147-A177-3AD203B41FA5}">
                      <a16:colId xmlns:a16="http://schemas.microsoft.com/office/drawing/2014/main" val="2993419164"/>
                    </a:ext>
                  </a:extLst>
                </a:gridCol>
                <a:gridCol w="1245168">
                  <a:extLst>
                    <a:ext uri="{9D8B030D-6E8A-4147-A177-3AD203B41FA5}">
                      <a16:colId xmlns:a16="http://schemas.microsoft.com/office/drawing/2014/main" val="2015667228"/>
                    </a:ext>
                  </a:extLst>
                </a:gridCol>
                <a:gridCol w="1245168">
                  <a:extLst>
                    <a:ext uri="{9D8B030D-6E8A-4147-A177-3AD203B41FA5}">
                      <a16:colId xmlns:a16="http://schemas.microsoft.com/office/drawing/2014/main" val="2700936652"/>
                    </a:ext>
                  </a:extLst>
                </a:gridCol>
              </a:tblGrid>
              <a:tr h="56407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Operación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862922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Suma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1792.7336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1772.0395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1774.7092995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609124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Resta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1799.0493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1772.2064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1774.9810029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8887615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Multiplicación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1866.7657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1772.0748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1774.8700105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272332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División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1798.6624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1772.2018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1774.9868174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494316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Raíz Cuadrada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1807.1627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1771.9949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1774.9685005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455451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12177,1936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12093,5971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12111,1080959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021125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Coseno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12800,3516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12643,3651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12682,0340902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85054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B679201-EF60-4423-F8D4-821167E69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59809"/>
              </p:ext>
            </p:extLst>
          </p:nvPr>
        </p:nvGraphicFramePr>
        <p:xfrm>
          <a:off x="5727238" y="4500748"/>
          <a:ext cx="5946206" cy="188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8616">
                  <a:extLst>
                    <a:ext uri="{9D8B030D-6E8A-4147-A177-3AD203B41FA5}">
                      <a16:colId xmlns:a16="http://schemas.microsoft.com/office/drawing/2014/main" val="1632619100"/>
                    </a:ext>
                  </a:extLst>
                </a:gridCol>
                <a:gridCol w="1212192">
                  <a:extLst>
                    <a:ext uri="{9D8B030D-6E8A-4147-A177-3AD203B41FA5}">
                      <a16:colId xmlns:a16="http://schemas.microsoft.com/office/drawing/2014/main" val="974354864"/>
                    </a:ext>
                  </a:extLst>
                </a:gridCol>
                <a:gridCol w="1239233">
                  <a:extLst>
                    <a:ext uri="{9D8B030D-6E8A-4147-A177-3AD203B41FA5}">
                      <a16:colId xmlns:a16="http://schemas.microsoft.com/office/drawing/2014/main" val="1268445993"/>
                    </a:ext>
                  </a:extLst>
                </a:gridCol>
                <a:gridCol w="1239233">
                  <a:extLst>
                    <a:ext uri="{9D8B030D-6E8A-4147-A177-3AD203B41FA5}">
                      <a16:colId xmlns:a16="http://schemas.microsoft.com/office/drawing/2014/main" val="1607603543"/>
                    </a:ext>
                  </a:extLst>
                </a:gridCol>
                <a:gridCol w="1266932">
                  <a:extLst>
                    <a:ext uri="{9D8B030D-6E8A-4147-A177-3AD203B41FA5}">
                      <a16:colId xmlns:a16="http://schemas.microsoft.com/office/drawing/2014/main" val="3536759780"/>
                    </a:ext>
                  </a:extLst>
                </a:gridCol>
              </a:tblGrid>
              <a:tr h="56407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Operación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476792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Suma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11481,3309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11015,5314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11070,2415772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6847747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Resta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11152,2004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10890,0215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10928,9107476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95701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Multiplicación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11328,5161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11198,9831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11231,5922832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991339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División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10766,4961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10634,0622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10665,3330688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698460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Raíz Cuadrada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12364,6875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12023,6021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12061,2149049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647491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21475,1901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21254,8278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21304,1944562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678883"/>
                  </a:ext>
                </a:extLst>
              </a:tr>
              <a:tr h="18802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Coseno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21482,9432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21248,3668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21298,9689827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353331"/>
                  </a:ext>
                </a:extLst>
              </a:tr>
            </a:tbl>
          </a:graphicData>
        </a:graphic>
      </p:graphicFrame>
      <p:pic>
        <p:nvPicPr>
          <p:cNvPr id="6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10E798B5-467C-3EAD-1BE3-4E09B2E66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7CFF4A-245D-5ABB-DC83-FCF7BACA3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604382"/>
            <a:ext cx="6104550" cy="36628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8628A6-A350-05EF-DE23-195013579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366" y="2842121"/>
            <a:ext cx="6208078" cy="37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C4971-A107-5C1D-78E4-ACF14050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Máquina 2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431741A-B250-005F-FDC9-9FDAEA14B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07957"/>
              </p:ext>
            </p:extLst>
          </p:nvPr>
        </p:nvGraphicFramePr>
        <p:xfrm>
          <a:off x="5403273" y="4868883"/>
          <a:ext cx="5923252" cy="10244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84519">
                  <a:extLst>
                    <a:ext uri="{9D8B030D-6E8A-4147-A177-3AD203B41FA5}">
                      <a16:colId xmlns:a16="http://schemas.microsoft.com/office/drawing/2014/main" val="968166508"/>
                    </a:ext>
                  </a:extLst>
                </a:gridCol>
                <a:gridCol w="1184519">
                  <a:extLst>
                    <a:ext uri="{9D8B030D-6E8A-4147-A177-3AD203B41FA5}">
                      <a16:colId xmlns:a16="http://schemas.microsoft.com/office/drawing/2014/main" val="3546341503"/>
                    </a:ext>
                  </a:extLst>
                </a:gridCol>
                <a:gridCol w="1184519">
                  <a:extLst>
                    <a:ext uri="{9D8B030D-6E8A-4147-A177-3AD203B41FA5}">
                      <a16:colId xmlns:a16="http://schemas.microsoft.com/office/drawing/2014/main" val="3434303791"/>
                    </a:ext>
                  </a:extLst>
                </a:gridCol>
                <a:gridCol w="1184519">
                  <a:extLst>
                    <a:ext uri="{9D8B030D-6E8A-4147-A177-3AD203B41FA5}">
                      <a16:colId xmlns:a16="http://schemas.microsoft.com/office/drawing/2014/main" val="1726212994"/>
                    </a:ext>
                  </a:extLst>
                </a:gridCol>
                <a:gridCol w="1185176">
                  <a:extLst>
                    <a:ext uri="{9D8B030D-6E8A-4147-A177-3AD203B41FA5}">
                      <a16:colId xmlns:a16="http://schemas.microsoft.com/office/drawing/2014/main" val="1915290286"/>
                    </a:ext>
                  </a:extLst>
                </a:gridCol>
              </a:tblGrid>
              <a:tr h="61465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Petición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216893"/>
                  </a:ext>
                </a:extLst>
              </a:tr>
              <a:tr h="20488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GET 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1,3841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0,8823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0,925687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21873"/>
                  </a:ext>
                </a:extLst>
              </a:tr>
              <a:tr h="20488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POST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2,9606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2,2526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2,3737949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7254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38BB24A-C0BA-0250-E78F-6313C4E61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59885"/>
              </p:ext>
            </p:extLst>
          </p:nvPr>
        </p:nvGraphicFramePr>
        <p:xfrm>
          <a:off x="787102" y="3009900"/>
          <a:ext cx="6112463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357">
                  <a:extLst>
                    <a:ext uri="{9D8B030D-6E8A-4147-A177-3AD203B41FA5}">
                      <a16:colId xmlns:a16="http://schemas.microsoft.com/office/drawing/2014/main" val="3806623093"/>
                    </a:ext>
                  </a:extLst>
                </a:gridCol>
                <a:gridCol w="1222357">
                  <a:extLst>
                    <a:ext uri="{9D8B030D-6E8A-4147-A177-3AD203B41FA5}">
                      <a16:colId xmlns:a16="http://schemas.microsoft.com/office/drawing/2014/main" val="64725803"/>
                    </a:ext>
                  </a:extLst>
                </a:gridCol>
                <a:gridCol w="1222357">
                  <a:extLst>
                    <a:ext uri="{9D8B030D-6E8A-4147-A177-3AD203B41FA5}">
                      <a16:colId xmlns:a16="http://schemas.microsoft.com/office/drawing/2014/main" val="2096414617"/>
                    </a:ext>
                  </a:extLst>
                </a:gridCol>
                <a:gridCol w="1222357">
                  <a:extLst>
                    <a:ext uri="{9D8B030D-6E8A-4147-A177-3AD203B41FA5}">
                      <a16:colId xmlns:a16="http://schemas.microsoft.com/office/drawing/2014/main" val="1260763239"/>
                    </a:ext>
                  </a:extLst>
                </a:gridCol>
                <a:gridCol w="1223035">
                  <a:extLst>
                    <a:ext uri="{9D8B030D-6E8A-4147-A177-3AD203B41FA5}">
                      <a16:colId xmlns:a16="http://schemas.microsoft.com/office/drawing/2014/main" val="2338302509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Petición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Tiempo Máximo (segundos)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229124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GET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0,2193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0,1144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0,1291559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233264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M2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POST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2.3556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1.4579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1,5678443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902689"/>
                  </a:ext>
                </a:extLst>
              </a:tr>
            </a:tbl>
          </a:graphicData>
        </a:graphic>
      </p:graphicFrame>
      <p:pic>
        <p:nvPicPr>
          <p:cNvPr id="7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F11B802F-6388-16C7-83BA-0FD360BB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5B5B795-5828-0498-63C2-3826E4CD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37" y="547419"/>
            <a:ext cx="6265228" cy="37592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7A09C8-2FBD-4AD5-77A6-AA7B690CD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701" y="2427032"/>
            <a:ext cx="6951028" cy="41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D91C1-6343-0ADE-7922-60D89BF7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 2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349B672-1FCD-4831-D539-6F8CED9F1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95272"/>
              </p:ext>
            </p:extLst>
          </p:nvPr>
        </p:nvGraphicFramePr>
        <p:xfrm>
          <a:off x="370840" y="2485006"/>
          <a:ext cx="6144260" cy="1915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359">
                  <a:extLst>
                    <a:ext uri="{9D8B030D-6E8A-4147-A177-3AD203B41FA5}">
                      <a16:colId xmlns:a16="http://schemas.microsoft.com/office/drawing/2014/main" val="983845310"/>
                    </a:ext>
                  </a:extLst>
                </a:gridCol>
                <a:gridCol w="1255975">
                  <a:extLst>
                    <a:ext uri="{9D8B030D-6E8A-4147-A177-3AD203B41FA5}">
                      <a16:colId xmlns:a16="http://schemas.microsoft.com/office/drawing/2014/main" val="3724163669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811367123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4202812827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3867666295"/>
                    </a:ext>
                  </a:extLst>
                </a:gridCol>
              </a:tblGrid>
              <a:tr h="57466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Operación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605253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Suma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1808,5973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1773,3321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1778,4535231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910488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Resta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1791,0955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1773,4434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1776,6767136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077173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Multiplicación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1845,6776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1773,4942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1776,7716033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591717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División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1798,8526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1773,7657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1777,2267384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375269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Raíz Cuadrada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1886,1102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1773,8491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1777,3317698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280892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1134,.6284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1119,.5558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11206,783528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660087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Coseno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1226,.8759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12110,8677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12126,603653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40207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5DB94BA-2DB1-0B81-8384-05237834B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75242"/>
              </p:ext>
            </p:extLst>
          </p:nvPr>
        </p:nvGraphicFramePr>
        <p:xfrm>
          <a:off x="5390831" y="4586285"/>
          <a:ext cx="6144260" cy="19155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28359">
                  <a:extLst>
                    <a:ext uri="{9D8B030D-6E8A-4147-A177-3AD203B41FA5}">
                      <a16:colId xmlns:a16="http://schemas.microsoft.com/office/drawing/2014/main" val="4277473127"/>
                    </a:ext>
                  </a:extLst>
                </a:gridCol>
                <a:gridCol w="1255975">
                  <a:extLst>
                    <a:ext uri="{9D8B030D-6E8A-4147-A177-3AD203B41FA5}">
                      <a16:colId xmlns:a16="http://schemas.microsoft.com/office/drawing/2014/main" val="2358507694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4051037468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3318997979"/>
                    </a:ext>
                  </a:extLst>
                </a:gridCol>
                <a:gridCol w="1286642">
                  <a:extLst>
                    <a:ext uri="{9D8B030D-6E8A-4147-A177-3AD203B41FA5}">
                      <a16:colId xmlns:a16="http://schemas.microsoft.com/office/drawing/2014/main" val="1976530524"/>
                    </a:ext>
                  </a:extLst>
                </a:gridCol>
              </a:tblGrid>
              <a:tr h="57466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Operación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(milésimas)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0955864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Suma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15625,5164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15425,2071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15485,1276003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550649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Resta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15694,8091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15486,9817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15553,7296456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638667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Multiplicación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15599,3857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15413,4712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15461,2157388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2328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División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15645,9174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15472,2207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15532,2259764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73556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Raíz Cuadrada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16937,5381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16709,2048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16796,0571071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17055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28741,2098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28449,9289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28578,2300588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097001"/>
                  </a:ext>
                </a:extLst>
              </a:tr>
              <a:tr h="19155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Coseno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27780,5655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27544,3953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27622,1434724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619820"/>
                  </a:ext>
                </a:extLst>
              </a:tr>
            </a:tbl>
          </a:graphicData>
        </a:graphic>
      </p:graphicFrame>
      <p:pic>
        <p:nvPicPr>
          <p:cNvPr id="6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0B42784B-6B47-E218-5CE3-6D2E5FFD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20550A-ADDE-FA70-E068-CC9D0EE43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93" y="461005"/>
            <a:ext cx="6436953" cy="38622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498C00-820F-D845-1216-4BCDDB163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831" y="2814638"/>
            <a:ext cx="6197002" cy="371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3A032-C670-D085-D9C4-EA46A711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D0A0F5BB-E8E2-0329-D6AB-685B009E0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14210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54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AC103-5C5D-2F8D-8349-5CCFBA62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 2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E3562F3-C2FB-7248-3FC6-8DE942815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66039"/>
              </p:ext>
            </p:extLst>
          </p:nvPr>
        </p:nvGraphicFramePr>
        <p:xfrm>
          <a:off x="558317" y="3009900"/>
          <a:ext cx="6195032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869">
                  <a:extLst>
                    <a:ext uri="{9D8B030D-6E8A-4147-A177-3AD203B41FA5}">
                      <a16:colId xmlns:a16="http://schemas.microsoft.com/office/drawing/2014/main" val="1663185393"/>
                    </a:ext>
                  </a:extLst>
                </a:gridCol>
                <a:gridCol w="1238869">
                  <a:extLst>
                    <a:ext uri="{9D8B030D-6E8A-4147-A177-3AD203B41FA5}">
                      <a16:colId xmlns:a16="http://schemas.microsoft.com/office/drawing/2014/main" val="2955627432"/>
                    </a:ext>
                  </a:extLst>
                </a:gridCol>
                <a:gridCol w="1238869">
                  <a:extLst>
                    <a:ext uri="{9D8B030D-6E8A-4147-A177-3AD203B41FA5}">
                      <a16:colId xmlns:a16="http://schemas.microsoft.com/office/drawing/2014/main" val="2589266091"/>
                    </a:ext>
                  </a:extLst>
                </a:gridCol>
                <a:gridCol w="1238869">
                  <a:extLst>
                    <a:ext uri="{9D8B030D-6E8A-4147-A177-3AD203B41FA5}">
                      <a16:colId xmlns:a16="http://schemas.microsoft.com/office/drawing/2014/main" val="4221077320"/>
                    </a:ext>
                  </a:extLst>
                </a:gridCol>
                <a:gridCol w="1239556">
                  <a:extLst>
                    <a:ext uri="{9D8B030D-6E8A-4147-A177-3AD203B41FA5}">
                      <a16:colId xmlns:a16="http://schemas.microsoft.com/office/drawing/2014/main" val="2280683038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Petición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Tiempo Medio (segundos)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5917197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GET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0,5886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0,1154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0,13495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729923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GO – C2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POST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2,6252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1,4766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1,58138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72968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DA35765-ECC8-C123-C0A7-FEDD61034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78647"/>
              </p:ext>
            </p:extLst>
          </p:nvPr>
        </p:nvGraphicFramePr>
        <p:xfrm>
          <a:off x="5276532" y="4597082"/>
          <a:ext cx="6195032" cy="11887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8869">
                  <a:extLst>
                    <a:ext uri="{9D8B030D-6E8A-4147-A177-3AD203B41FA5}">
                      <a16:colId xmlns:a16="http://schemas.microsoft.com/office/drawing/2014/main" val="251140874"/>
                    </a:ext>
                  </a:extLst>
                </a:gridCol>
                <a:gridCol w="1238869">
                  <a:extLst>
                    <a:ext uri="{9D8B030D-6E8A-4147-A177-3AD203B41FA5}">
                      <a16:colId xmlns:a16="http://schemas.microsoft.com/office/drawing/2014/main" val="2252393939"/>
                    </a:ext>
                  </a:extLst>
                </a:gridCol>
                <a:gridCol w="1238869">
                  <a:extLst>
                    <a:ext uri="{9D8B030D-6E8A-4147-A177-3AD203B41FA5}">
                      <a16:colId xmlns:a16="http://schemas.microsoft.com/office/drawing/2014/main" val="2243354141"/>
                    </a:ext>
                  </a:extLst>
                </a:gridCol>
                <a:gridCol w="1238869">
                  <a:extLst>
                    <a:ext uri="{9D8B030D-6E8A-4147-A177-3AD203B41FA5}">
                      <a16:colId xmlns:a16="http://schemas.microsoft.com/office/drawing/2014/main" val="608401532"/>
                    </a:ext>
                  </a:extLst>
                </a:gridCol>
                <a:gridCol w="1239556">
                  <a:extLst>
                    <a:ext uri="{9D8B030D-6E8A-4147-A177-3AD203B41FA5}">
                      <a16:colId xmlns:a16="http://schemas.microsoft.com/office/drawing/2014/main" val="1142437360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Petición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Máximo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Mínimo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Tiempo Medio (segundos)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867223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GET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1,3841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0,8823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0,925687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026796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RUST – M1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POST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2,9606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2,2526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" sz="1100" dirty="0">
                          <a:effectLst/>
                        </a:rPr>
                        <a:t>2,3737949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750663"/>
                  </a:ext>
                </a:extLst>
              </a:tr>
            </a:tbl>
          </a:graphicData>
        </a:graphic>
      </p:graphicFrame>
      <p:pic>
        <p:nvPicPr>
          <p:cNvPr id="6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6AC5C9DB-17FF-79A3-96A1-7D213CBB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521D4F-83CA-DDB3-D74B-839AF136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1" y="598410"/>
            <a:ext cx="6332027" cy="37993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2D371C-8EDE-A552-83EC-AE4FEB30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918" y="2370939"/>
            <a:ext cx="6755765" cy="40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A27C88-3E83-7233-14A8-39C000F4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550EFF7C-2FFB-F78F-5C72-41B1C793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AE630D3-94D2-DD5F-1A31-192A25019D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7300451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701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146A1-E62E-0B62-6F57-0AA70FDB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Objetivos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140A86E-3376-3751-915D-850760BDEFD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3322643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04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24A95-FC9F-A0BE-9192-694AC925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Virtualización ligera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712F8-5CA1-E9F9-1914-F650337EC1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es-ES">
                <a:latin typeface="Söhne"/>
              </a:rPr>
              <a:t>P</a:t>
            </a:r>
            <a:r>
              <a:rPr lang="es-ES" b="0" i="0">
                <a:effectLst/>
                <a:latin typeface="Söhne"/>
              </a:rPr>
              <a:t>ermite la ejecución de múltiples instancias de sistemas operativos o aplicaciones en un solo servidor físico sin crear máquinas virtuales completas</a:t>
            </a:r>
          </a:p>
          <a:p>
            <a:endParaRPr lang="es-ES" dirty="0"/>
          </a:p>
        </p:txBody>
      </p:sp>
      <p:pic>
        <p:nvPicPr>
          <p:cNvPr id="3074" name="Picture 2" descr="Contenedores de Docker | ¿Qué es Docker? | AWS">
            <a:extLst>
              <a:ext uri="{FF2B5EF4-FFF2-40B4-BE49-F238E27FC236}">
                <a16:creationId xmlns:a16="http://schemas.microsoft.com/office/drawing/2014/main" id="{63414E35-26C4-1317-708B-3A4102A1C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8" r="22179" b="2"/>
          <a:stretch/>
        </p:blipFill>
        <p:spPr bwMode="auto">
          <a:xfrm>
            <a:off x="6338316" y="2743200"/>
            <a:ext cx="3613403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A4760893-6E3C-26A3-96ED-1D27F498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1A220-6AF9-BA62-FC17-11B4138A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Diseño del entorno de pruebas</a:t>
            </a:r>
          </a:p>
        </p:txBody>
      </p:sp>
      <p:pic>
        <p:nvPicPr>
          <p:cNvPr id="4098" name="Picture 2" descr="Servicios de cloud computing | Google Cloud">
            <a:extLst>
              <a:ext uri="{FF2B5EF4-FFF2-40B4-BE49-F238E27FC236}">
                <a16:creationId xmlns:a16="http://schemas.microsoft.com/office/drawing/2014/main" id="{B5C158D4-D391-AD77-A9B4-E137358D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9465" y="638946"/>
            <a:ext cx="3278610" cy="17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2719C-DE81-EDFE-304E-9A4FD71E43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Google Cloud</a:t>
            </a:r>
          </a:p>
          <a:p>
            <a:r>
              <a:rPr lang="es-ES" dirty="0">
                <a:solidFill>
                  <a:schemeClr val="bg1"/>
                </a:solidFill>
              </a:rPr>
              <a:t>ELK</a:t>
            </a:r>
          </a:p>
          <a:p>
            <a:r>
              <a:rPr lang="es-ES" dirty="0">
                <a:solidFill>
                  <a:schemeClr val="bg1"/>
                </a:solidFill>
              </a:rPr>
              <a:t>Gráficas con Python</a:t>
            </a:r>
          </a:p>
        </p:txBody>
      </p:sp>
      <p:pic>
        <p:nvPicPr>
          <p:cNvPr id="4100" name="Picture 4" descr="Creating a Multi-Node ELK Stack – Burnham Forensics">
            <a:extLst>
              <a:ext uri="{FF2B5EF4-FFF2-40B4-BE49-F238E27FC236}">
                <a16:creationId xmlns:a16="http://schemas.microsoft.com/office/drawing/2014/main" id="{07E2917A-C58C-F707-6298-DEFCED31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9008" y="2769521"/>
            <a:ext cx="3419524" cy="121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ython Tecnología | Rootstack">
            <a:extLst>
              <a:ext uri="{FF2B5EF4-FFF2-40B4-BE49-F238E27FC236}">
                <a16:creationId xmlns:a16="http://schemas.microsoft.com/office/drawing/2014/main" id="{0FBB02E3-6558-1581-E2BD-588DA3211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7483" y="4392754"/>
            <a:ext cx="3062573" cy="17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644C738D-6FC1-23BE-17D5-73CB21E07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22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CC6D0-090F-609A-3752-12C5572A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Google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08C0EB-190E-F803-260B-8716F779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36" y="371486"/>
            <a:ext cx="5481616" cy="27271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1BFCC0-973C-8F0D-0BBC-AFA81354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05" y="3470075"/>
            <a:ext cx="5592278" cy="2768178"/>
          </a:xfrm>
          <a:prstGeom prst="rect">
            <a:avLst/>
          </a:prstGeom>
        </p:spPr>
      </p:pic>
      <p:pic>
        <p:nvPicPr>
          <p:cNvPr id="3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487A36B2-7B77-201E-1199-2FB109207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F6F57B-CA06-C704-E92B-15B2C34E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ELK</a:t>
            </a:r>
          </a:p>
        </p:txBody>
      </p:sp>
      <p:pic>
        <p:nvPicPr>
          <p:cNvPr id="8194" name="Picture 2" descr="ELK Stack Tutorial: What is Kibana, Logstash &amp; Elasticsearch?">
            <a:extLst>
              <a:ext uri="{FF2B5EF4-FFF2-40B4-BE49-F238E27FC236}">
                <a16:creationId xmlns:a16="http://schemas.microsoft.com/office/drawing/2014/main" id="{CD1350A4-7040-7E88-5CDE-D7E2F0AE9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9"/>
          <a:stretch/>
        </p:blipFill>
        <p:spPr bwMode="auto">
          <a:xfrm>
            <a:off x="1989862" y="2514680"/>
            <a:ext cx="8212275" cy="302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BCD202A7-2E7C-B049-64D9-8093A1A8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5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DD6A0-CB6F-0A9C-8650-4C8ECE97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4B02E7-48DB-74BC-D407-F9BA3163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2" y="1910330"/>
            <a:ext cx="3590227" cy="50770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B3AC2D-C3DB-FB7F-A2F9-65D114CD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89" y="2412175"/>
            <a:ext cx="5296261" cy="7489063"/>
          </a:xfrm>
          <a:prstGeom prst="rect">
            <a:avLst/>
          </a:prstGeom>
        </p:spPr>
      </p:pic>
      <p:pic>
        <p:nvPicPr>
          <p:cNvPr id="6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CB60382E-A563-C7DD-6B06-7A8AD8AAF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0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943555-109B-7926-77B1-C4C470D9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 sz="2400">
                <a:solidFill>
                  <a:schemeClr val="bg1"/>
                </a:solidFill>
              </a:rPr>
              <a:t>Configuración del entorno de pruebas</a:t>
            </a:r>
          </a:p>
        </p:txBody>
      </p:sp>
      <p:pic>
        <p:nvPicPr>
          <p:cNvPr id="4" name="Picture 4" descr="Futuros alumnos – Futuros alumnos | ETSI de Telecomunicación - Universidad  Politécnica de Madrid">
            <a:extLst>
              <a:ext uri="{FF2B5EF4-FFF2-40B4-BE49-F238E27FC236}">
                <a16:creationId xmlns:a16="http://schemas.microsoft.com/office/drawing/2014/main" id="{683E990D-7A46-3C1C-FADC-C680CDD6F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0"/>
            <a:ext cx="1751012" cy="5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9EDE3E4-0F44-6E11-5278-7276CABB9FA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8438136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226774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{7EBE1395-B9C8-324B-B7CB-3584D622D810}tf10001120</Template>
  <TotalTime>2147</TotalTime>
  <Words>994</Words>
  <Application>Microsoft Macintosh PowerPoint</Application>
  <PresentationFormat>Panorámica</PresentationFormat>
  <Paragraphs>484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Gill Sans MT</vt:lpstr>
      <vt:lpstr>Söhne</vt:lpstr>
      <vt:lpstr>Times New Roman</vt:lpstr>
      <vt:lpstr>Paquete</vt:lpstr>
      <vt:lpstr>Diseño e implementación de un entorno de pruebas para evaluación del rendimiento de los sistemas de virtualización ligera  </vt:lpstr>
      <vt:lpstr>Índice</vt:lpstr>
      <vt:lpstr>Objetivos</vt:lpstr>
      <vt:lpstr>Virtualización ligera</vt:lpstr>
      <vt:lpstr>Diseño del entorno de pruebas</vt:lpstr>
      <vt:lpstr>Google Cloud</vt:lpstr>
      <vt:lpstr>ELK</vt:lpstr>
      <vt:lpstr>Python</vt:lpstr>
      <vt:lpstr>Configuración del entorno de pruebas</vt:lpstr>
      <vt:lpstr>Logstash.conf</vt:lpstr>
      <vt:lpstr>Conexión Elastic Search - Kibana</vt:lpstr>
      <vt:lpstr>resultados</vt:lpstr>
      <vt:lpstr>Máquina 1</vt:lpstr>
      <vt:lpstr>Máquina 1</vt:lpstr>
      <vt:lpstr>Contenedor 1</vt:lpstr>
      <vt:lpstr>Contenedor 1</vt:lpstr>
      <vt:lpstr>Máquina 2</vt:lpstr>
      <vt:lpstr>Máquina 2</vt:lpstr>
      <vt:lpstr>Contenedor 2</vt:lpstr>
      <vt:lpstr>Contenedor 2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entorno de pruebas para evaluación del rendimiento de los sistemas de virtualización ligera  </dc:title>
  <dc:creator>JAVIER GARCIA CESPEDES</dc:creator>
  <cp:lastModifiedBy>JAVIER GARCIA CESPEDES</cp:lastModifiedBy>
  <cp:revision>5</cp:revision>
  <dcterms:created xsi:type="dcterms:W3CDTF">2023-09-10T09:37:50Z</dcterms:created>
  <dcterms:modified xsi:type="dcterms:W3CDTF">2023-09-12T17:20:03Z</dcterms:modified>
</cp:coreProperties>
</file>