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3"/>
  </p:notesMasterIdLst>
  <p:sldIdLst>
    <p:sldId id="256" r:id="rId2"/>
    <p:sldId id="257" r:id="rId3"/>
    <p:sldId id="318" r:id="rId4"/>
    <p:sldId id="317" r:id="rId5"/>
    <p:sldId id="258" r:id="rId6"/>
    <p:sldId id="259" r:id="rId7"/>
    <p:sldId id="261" r:id="rId8"/>
    <p:sldId id="262" r:id="rId9"/>
    <p:sldId id="263" r:id="rId10"/>
    <p:sldId id="316" r:id="rId11"/>
    <p:sldId id="265" r:id="rId12"/>
    <p:sldId id="267" r:id="rId13"/>
    <p:sldId id="268" r:id="rId14"/>
    <p:sldId id="270" r:id="rId15"/>
    <p:sldId id="271" r:id="rId16"/>
    <p:sldId id="273" r:id="rId17"/>
    <p:sldId id="274" r:id="rId18"/>
    <p:sldId id="294" r:id="rId19"/>
    <p:sldId id="277" r:id="rId20"/>
    <p:sldId id="296" r:id="rId21"/>
    <p:sldId id="280" r:id="rId22"/>
    <p:sldId id="281" r:id="rId23"/>
    <p:sldId id="298" r:id="rId24"/>
    <p:sldId id="283" r:id="rId25"/>
    <p:sldId id="284" r:id="rId26"/>
    <p:sldId id="314" r:id="rId27"/>
    <p:sldId id="286" r:id="rId28"/>
    <p:sldId id="287" r:id="rId29"/>
    <p:sldId id="305" r:id="rId30"/>
    <p:sldId id="306" r:id="rId31"/>
    <p:sldId id="319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 autoAdjust="0"/>
    <p:restoredTop sz="96318"/>
  </p:normalViewPr>
  <p:slideViewPr>
    <p:cSldViewPr snapToGrid="0">
      <p:cViewPr varScale="1">
        <p:scale>
          <a:sx n="130" d="100"/>
          <a:sy n="130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9BF24-F24C-422C-8061-AADA5E8CE40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F18CE9-A460-4D4D-8059-DC7CB937A475}">
      <dgm:prSet custT="1"/>
      <dgm:spPr/>
      <dgm:t>
        <a:bodyPr/>
        <a:lstStyle/>
        <a:p>
          <a:r>
            <a:rPr lang="es-ES" sz="3200" b="1" i="0" dirty="0"/>
            <a:t>Extracción y Organización de Datos</a:t>
          </a:r>
          <a:endParaRPr lang="en-US" sz="3200" dirty="0"/>
        </a:p>
      </dgm:t>
    </dgm:pt>
    <dgm:pt modelId="{F6F83241-2367-4EA6-A71F-C0D9B003D803}" type="parTrans" cxnId="{53C652D1-C381-4504-B4C5-19496C7DAB3C}">
      <dgm:prSet/>
      <dgm:spPr/>
      <dgm:t>
        <a:bodyPr/>
        <a:lstStyle/>
        <a:p>
          <a:endParaRPr lang="en-US" sz="3200"/>
        </a:p>
      </dgm:t>
    </dgm:pt>
    <dgm:pt modelId="{23685A4A-B08D-4D6E-AD7A-0D425292CBE6}" type="sibTrans" cxnId="{53C652D1-C381-4504-B4C5-19496C7DAB3C}">
      <dgm:prSet/>
      <dgm:spPr/>
      <dgm:t>
        <a:bodyPr/>
        <a:lstStyle/>
        <a:p>
          <a:endParaRPr lang="en-US" sz="3200"/>
        </a:p>
      </dgm:t>
    </dgm:pt>
    <dgm:pt modelId="{7E2F0C1D-8F46-4477-B4FB-AA8B1F0D2B06}">
      <dgm:prSet custT="1"/>
      <dgm:spPr/>
      <dgm:t>
        <a:bodyPr/>
        <a:lstStyle/>
        <a:p>
          <a:r>
            <a:rPr lang="es-ES" sz="3200" b="1" dirty="0"/>
            <a:t>Análisis Detallado</a:t>
          </a:r>
          <a:endParaRPr lang="en-US" sz="3200" dirty="0"/>
        </a:p>
      </dgm:t>
    </dgm:pt>
    <dgm:pt modelId="{C9B42A3C-2C16-4681-976A-B4F44F89C043}" type="parTrans" cxnId="{9958BCFF-7CF3-4014-9C6F-426498346CA9}">
      <dgm:prSet/>
      <dgm:spPr/>
      <dgm:t>
        <a:bodyPr/>
        <a:lstStyle/>
        <a:p>
          <a:endParaRPr lang="en-US" sz="3200"/>
        </a:p>
      </dgm:t>
    </dgm:pt>
    <dgm:pt modelId="{714BF349-A1AF-4AE1-B469-2A202ADE639E}" type="sibTrans" cxnId="{9958BCFF-7CF3-4014-9C6F-426498346CA9}">
      <dgm:prSet/>
      <dgm:spPr/>
      <dgm:t>
        <a:bodyPr/>
        <a:lstStyle/>
        <a:p>
          <a:endParaRPr lang="en-US" sz="3200"/>
        </a:p>
      </dgm:t>
    </dgm:pt>
    <dgm:pt modelId="{1D9524E1-11A5-4C67-884A-63338A100DBD}">
      <dgm:prSet custT="1"/>
      <dgm:spPr/>
      <dgm:t>
        <a:bodyPr/>
        <a:lstStyle/>
        <a:p>
          <a:r>
            <a:rPr lang="es-ES" sz="3200" b="1" i="0" dirty="0"/>
            <a:t>Conclusiones</a:t>
          </a:r>
          <a:endParaRPr lang="en-US" sz="3200" dirty="0"/>
        </a:p>
      </dgm:t>
    </dgm:pt>
    <dgm:pt modelId="{63C83576-CABD-4500-BEDD-6147E398225A}" type="parTrans" cxnId="{2B9E16A9-0E7D-4F1E-9E3B-77234008122F}">
      <dgm:prSet/>
      <dgm:spPr/>
      <dgm:t>
        <a:bodyPr/>
        <a:lstStyle/>
        <a:p>
          <a:endParaRPr lang="en-US" sz="3200"/>
        </a:p>
      </dgm:t>
    </dgm:pt>
    <dgm:pt modelId="{3647D43F-6DF7-4C64-A490-6D53691860EC}" type="sibTrans" cxnId="{2B9E16A9-0E7D-4F1E-9E3B-77234008122F}">
      <dgm:prSet/>
      <dgm:spPr/>
      <dgm:t>
        <a:bodyPr/>
        <a:lstStyle/>
        <a:p>
          <a:endParaRPr lang="en-US" sz="3200"/>
        </a:p>
      </dgm:t>
    </dgm:pt>
    <dgm:pt modelId="{8AE2D88C-1F7D-413E-A126-A795F1407FBB}">
      <dgm:prSet custT="1"/>
      <dgm:spPr/>
      <dgm:t>
        <a:bodyPr/>
        <a:lstStyle/>
        <a:p>
          <a:r>
            <a:rPr lang="es-ES" sz="3200" b="1" i="0" dirty="0">
              <a:solidFill>
                <a:schemeClr val="accent2">
                  <a:lumMod val="75000"/>
                </a:schemeClr>
              </a:solidFill>
            </a:rPr>
            <a:t>Descripción</a:t>
          </a:r>
          <a:endParaRPr lang="en-US" sz="3200" b="1" dirty="0">
            <a:solidFill>
              <a:schemeClr val="accent2">
                <a:lumMod val="75000"/>
              </a:schemeClr>
            </a:solidFill>
          </a:endParaRPr>
        </a:p>
      </dgm:t>
    </dgm:pt>
    <dgm:pt modelId="{52DA964C-6E2C-46EE-8264-8714324FACA4}" type="parTrans" cxnId="{46DD62FE-9C8F-4E09-9474-B42264944D5B}">
      <dgm:prSet/>
      <dgm:spPr/>
      <dgm:t>
        <a:bodyPr/>
        <a:lstStyle/>
        <a:p>
          <a:endParaRPr lang="es-ES" sz="3200"/>
        </a:p>
      </dgm:t>
    </dgm:pt>
    <dgm:pt modelId="{64DEA32D-9228-4DF4-A192-DBA782A92837}" type="sibTrans" cxnId="{46DD62FE-9C8F-4E09-9474-B42264944D5B}">
      <dgm:prSet/>
      <dgm:spPr/>
      <dgm:t>
        <a:bodyPr/>
        <a:lstStyle/>
        <a:p>
          <a:endParaRPr lang="es-ES" sz="3200"/>
        </a:p>
      </dgm:t>
    </dgm:pt>
    <dgm:pt modelId="{22AA15E6-C140-48DF-BF0E-3E1D47F9C45E}">
      <dgm:prSet custT="1"/>
      <dgm:spPr/>
      <dgm:t>
        <a:bodyPr/>
        <a:lstStyle/>
        <a:p>
          <a:r>
            <a:rPr lang="en-US" sz="3200" b="1" dirty="0" err="1">
              <a:solidFill>
                <a:schemeClr val="accent2">
                  <a:lumMod val="75000"/>
                </a:schemeClr>
              </a:solidFill>
            </a:rPr>
            <a:t>Comando</a:t>
          </a:r>
          <a:endParaRPr lang="en-US" sz="3200" b="1" dirty="0">
            <a:solidFill>
              <a:schemeClr val="accent2">
                <a:lumMod val="75000"/>
              </a:schemeClr>
            </a:solidFill>
          </a:endParaRPr>
        </a:p>
      </dgm:t>
    </dgm:pt>
    <dgm:pt modelId="{9FA937FF-91D1-421D-BB6B-5146CA4DFFC1}" type="parTrans" cxnId="{4A9EFEAC-A44A-4037-9D71-3B168634994F}">
      <dgm:prSet/>
      <dgm:spPr/>
      <dgm:t>
        <a:bodyPr/>
        <a:lstStyle/>
        <a:p>
          <a:endParaRPr lang="es-ES" sz="3200"/>
        </a:p>
      </dgm:t>
    </dgm:pt>
    <dgm:pt modelId="{CDCD2802-A5D5-4CF1-8684-FE8355EBB1AD}" type="sibTrans" cxnId="{4A9EFEAC-A44A-4037-9D71-3B168634994F}">
      <dgm:prSet/>
      <dgm:spPr/>
      <dgm:t>
        <a:bodyPr/>
        <a:lstStyle/>
        <a:p>
          <a:endParaRPr lang="es-ES" sz="3200"/>
        </a:p>
      </dgm:t>
    </dgm:pt>
    <dgm:pt modelId="{456BFBF4-BCBA-4015-A2CD-540B9B48347A}">
      <dgm:prSet custT="1"/>
      <dgm:spPr/>
      <dgm:t>
        <a:bodyPr/>
        <a:lstStyle/>
        <a:p>
          <a:r>
            <a:rPr lang="en-US" sz="3200" b="1" dirty="0" err="1">
              <a:solidFill>
                <a:schemeClr val="accent2">
                  <a:lumMod val="75000"/>
                </a:schemeClr>
              </a:solidFill>
            </a:rPr>
            <a:t>Ejemplo</a:t>
          </a:r>
          <a:endParaRPr lang="en-US" sz="3200" b="1" dirty="0">
            <a:solidFill>
              <a:schemeClr val="accent2">
                <a:lumMod val="75000"/>
              </a:schemeClr>
            </a:solidFill>
          </a:endParaRPr>
        </a:p>
      </dgm:t>
    </dgm:pt>
    <dgm:pt modelId="{51C5B7E5-63A7-4EFF-91FA-908CD2810B39}" type="parTrans" cxnId="{278EDDB0-F73C-435D-A860-0D3373B17D3E}">
      <dgm:prSet/>
      <dgm:spPr/>
      <dgm:t>
        <a:bodyPr/>
        <a:lstStyle/>
        <a:p>
          <a:endParaRPr lang="es-ES" sz="3200"/>
        </a:p>
      </dgm:t>
    </dgm:pt>
    <dgm:pt modelId="{2C80DC67-3B2D-46AC-BA0D-38B64F3AF733}" type="sibTrans" cxnId="{278EDDB0-F73C-435D-A860-0D3373B17D3E}">
      <dgm:prSet/>
      <dgm:spPr/>
      <dgm:t>
        <a:bodyPr/>
        <a:lstStyle/>
        <a:p>
          <a:endParaRPr lang="es-ES" sz="3200"/>
        </a:p>
      </dgm:t>
    </dgm:pt>
    <dgm:pt modelId="{AF3255C8-D696-4AA9-813A-2D67A6CF4F87}">
      <dgm:prSet custT="1"/>
      <dgm:spPr/>
      <dgm:t>
        <a:bodyPr/>
        <a:lstStyle/>
        <a:p>
          <a:r>
            <a:rPr lang="en-US" sz="3200" b="1" dirty="0" err="1">
              <a:solidFill>
                <a:schemeClr val="accent2">
                  <a:lumMod val="75000"/>
                </a:schemeClr>
              </a:solidFill>
            </a:rPr>
            <a:t>Proceso</a:t>
          </a:r>
          <a:r>
            <a:rPr lang="en-US" sz="3200" b="1" dirty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en-US" sz="3200" b="1" dirty="0" err="1">
              <a:solidFill>
                <a:schemeClr val="accent2">
                  <a:lumMod val="75000"/>
                </a:schemeClr>
              </a:solidFill>
            </a:rPr>
            <a:t>Diagrama</a:t>
          </a:r>
          <a:endParaRPr lang="en-US" sz="3200" b="1" dirty="0">
            <a:solidFill>
              <a:schemeClr val="accent2">
                <a:lumMod val="75000"/>
              </a:schemeClr>
            </a:solidFill>
          </a:endParaRPr>
        </a:p>
      </dgm:t>
    </dgm:pt>
    <dgm:pt modelId="{2A990BA5-9034-425D-8DC0-EB532216A6B2}" type="parTrans" cxnId="{D1D56317-D264-427A-9947-5BCFA4CA3EDA}">
      <dgm:prSet/>
      <dgm:spPr/>
      <dgm:t>
        <a:bodyPr/>
        <a:lstStyle/>
        <a:p>
          <a:endParaRPr lang="es-ES" sz="3200"/>
        </a:p>
      </dgm:t>
    </dgm:pt>
    <dgm:pt modelId="{C627E32D-7FE6-446D-A845-E25C4E8C6328}" type="sibTrans" cxnId="{D1D56317-D264-427A-9947-5BCFA4CA3EDA}">
      <dgm:prSet/>
      <dgm:spPr/>
      <dgm:t>
        <a:bodyPr/>
        <a:lstStyle/>
        <a:p>
          <a:endParaRPr lang="es-ES" sz="3200"/>
        </a:p>
      </dgm:t>
    </dgm:pt>
    <dgm:pt modelId="{0DC34EF7-318C-4475-800E-27C5B64F521C}" type="pres">
      <dgm:prSet presAssocID="{B6B9BF24-F24C-422C-8061-AADA5E8CE40F}" presName="linear" presStyleCnt="0">
        <dgm:presLayoutVars>
          <dgm:dir/>
          <dgm:animLvl val="lvl"/>
          <dgm:resizeHandles val="exact"/>
        </dgm:presLayoutVars>
      </dgm:prSet>
      <dgm:spPr/>
    </dgm:pt>
    <dgm:pt modelId="{104B41BE-DE15-4171-B6F0-47933D5BE1C5}" type="pres">
      <dgm:prSet presAssocID="{9AF18CE9-A460-4D4D-8059-DC7CB937A475}" presName="parentLin" presStyleCnt="0"/>
      <dgm:spPr/>
    </dgm:pt>
    <dgm:pt modelId="{D3FD56C7-1204-4ED2-AA18-757E2FE25696}" type="pres">
      <dgm:prSet presAssocID="{9AF18CE9-A460-4D4D-8059-DC7CB937A475}" presName="parentLeftMargin" presStyleLbl="node1" presStyleIdx="0" presStyleCnt="3"/>
      <dgm:spPr/>
    </dgm:pt>
    <dgm:pt modelId="{099A9872-29ED-40DF-A1AA-F6BF69962DD9}" type="pres">
      <dgm:prSet presAssocID="{9AF18CE9-A460-4D4D-8059-DC7CB937A4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42749C-4D15-418E-AB86-4A7555BC1A00}" type="pres">
      <dgm:prSet presAssocID="{9AF18CE9-A460-4D4D-8059-DC7CB937A475}" presName="negativeSpace" presStyleCnt="0"/>
      <dgm:spPr/>
    </dgm:pt>
    <dgm:pt modelId="{EC3BCA16-99D0-451D-9854-0642CF0674C7}" type="pres">
      <dgm:prSet presAssocID="{9AF18CE9-A460-4D4D-8059-DC7CB937A475}" presName="childText" presStyleLbl="conFgAcc1" presStyleIdx="0" presStyleCnt="3">
        <dgm:presLayoutVars>
          <dgm:bulletEnabled val="1"/>
        </dgm:presLayoutVars>
      </dgm:prSet>
      <dgm:spPr/>
    </dgm:pt>
    <dgm:pt modelId="{FDADDD43-8772-4DC8-BD11-4A39CA3A194E}" type="pres">
      <dgm:prSet presAssocID="{23685A4A-B08D-4D6E-AD7A-0D425292CBE6}" presName="spaceBetweenRectangles" presStyleCnt="0"/>
      <dgm:spPr/>
    </dgm:pt>
    <dgm:pt modelId="{63788CA0-766F-445A-8ED5-1F82DC074E84}" type="pres">
      <dgm:prSet presAssocID="{7E2F0C1D-8F46-4477-B4FB-AA8B1F0D2B06}" presName="parentLin" presStyleCnt="0"/>
      <dgm:spPr/>
    </dgm:pt>
    <dgm:pt modelId="{C0D9A3D7-14E2-4924-9C2C-0D0FECFEA08E}" type="pres">
      <dgm:prSet presAssocID="{7E2F0C1D-8F46-4477-B4FB-AA8B1F0D2B06}" presName="parentLeftMargin" presStyleLbl="node1" presStyleIdx="0" presStyleCnt="3"/>
      <dgm:spPr/>
    </dgm:pt>
    <dgm:pt modelId="{D63B0F6F-4164-4E80-BACF-A64ACD04C6B8}" type="pres">
      <dgm:prSet presAssocID="{7E2F0C1D-8F46-4477-B4FB-AA8B1F0D2B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1F519B-20E4-463F-8FC2-D76B26CEF56C}" type="pres">
      <dgm:prSet presAssocID="{7E2F0C1D-8F46-4477-B4FB-AA8B1F0D2B06}" presName="negativeSpace" presStyleCnt="0"/>
      <dgm:spPr/>
    </dgm:pt>
    <dgm:pt modelId="{600AC0C0-809C-49EB-974F-0ADEAD191A14}" type="pres">
      <dgm:prSet presAssocID="{7E2F0C1D-8F46-4477-B4FB-AA8B1F0D2B06}" presName="childText" presStyleLbl="conFgAcc1" presStyleIdx="1" presStyleCnt="3">
        <dgm:presLayoutVars>
          <dgm:bulletEnabled val="1"/>
        </dgm:presLayoutVars>
      </dgm:prSet>
      <dgm:spPr/>
    </dgm:pt>
    <dgm:pt modelId="{5C65C80C-9445-4FDD-ACF0-6B0D5650DDD6}" type="pres">
      <dgm:prSet presAssocID="{714BF349-A1AF-4AE1-B469-2A202ADE639E}" presName="spaceBetweenRectangles" presStyleCnt="0"/>
      <dgm:spPr/>
    </dgm:pt>
    <dgm:pt modelId="{831F279F-9BC4-4C88-B7A0-846D19B3D4B5}" type="pres">
      <dgm:prSet presAssocID="{1D9524E1-11A5-4C67-884A-63338A100DBD}" presName="parentLin" presStyleCnt="0"/>
      <dgm:spPr/>
    </dgm:pt>
    <dgm:pt modelId="{D1FE1008-B25C-4603-AD8D-19F0177C29DC}" type="pres">
      <dgm:prSet presAssocID="{1D9524E1-11A5-4C67-884A-63338A100DBD}" presName="parentLeftMargin" presStyleLbl="node1" presStyleIdx="1" presStyleCnt="3"/>
      <dgm:spPr/>
    </dgm:pt>
    <dgm:pt modelId="{13A3D908-D31F-417C-A032-C29EBF403BB8}" type="pres">
      <dgm:prSet presAssocID="{1D9524E1-11A5-4C67-884A-63338A100DB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0EFF08-E1D5-4F1F-AED8-242173E46F10}" type="pres">
      <dgm:prSet presAssocID="{1D9524E1-11A5-4C67-884A-63338A100DBD}" presName="negativeSpace" presStyleCnt="0"/>
      <dgm:spPr/>
    </dgm:pt>
    <dgm:pt modelId="{0F0A14E6-8076-4187-8B8E-62C0F2576D14}" type="pres">
      <dgm:prSet presAssocID="{1D9524E1-11A5-4C67-884A-63338A100DB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1D56317-D264-427A-9947-5BCFA4CA3EDA}" srcId="{7E2F0C1D-8F46-4477-B4FB-AA8B1F0D2B06}" destId="{AF3255C8-D696-4AA9-813A-2D67A6CF4F87}" srcOrd="3" destOrd="0" parTransId="{2A990BA5-9034-425D-8DC0-EB532216A6B2}" sibTransId="{C627E32D-7FE6-446D-A845-E25C4E8C6328}"/>
    <dgm:cxn modelId="{78F6DE26-E350-49AE-8867-94B9208ABC64}" type="presOf" srcId="{7E2F0C1D-8F46-4477-B4FB-AA8B1F0D2B06}" destId="{C0D9A3D7-14E2-4924-9C2C-0D0FECFEA08E}" srcOrd="0" destOrd="0" presId="urn:microsoft.com/office/officeart/2005/8/layout/list1"/>
    <dgm:cxn modelId="{4583A12A-21FC-4106-AD8E-88812AF5E5ED}" type="presOf" srcId="{7E2F0C1D-8F46-4477-B4FB-AA8B1F0D2B06}" destId="{D63B0F6F-4164-4E80-BACF-A64ACD04C6B8}" srcOrd="1" destOrd="0" presId="urn:microsoft.com/office/officeart/2005/8/layout/list1"/>
    <dgm:cxn modelId="{76130330-FF3C-4388-B51D-3DD997FD684E}" type="presOf" srcId="{8AE2D88C-1F7D-413E-A126-A795F1407FBB}" destId="{600AC0C0-809C-49EB-974F-0ADEAD191A14}" srcOrd="0" destOrd="0" presId="urn:microsoft.com/office/officeart/2005/8/layout/list1"/>
    <dgm:cxn modelId="{5E93BA33-95FE-437C-8EA2-700FC17D7442}" type="presOf" srcId="{1D9524E1-11A5-4C67-884A-63338A100DBD}" destId="{13A3D908-D31F-417C-A032-C29EBF403BB8}" srcOrd="1" destOrd="0" presId="urn:microsoft.com/office/officeart/2005/8/layout/list1"/>
    <dgm:cxn modelId="{E72EA040-B5E6-420C-9CEE-9F80555826CE}" type="presOf" srcId="{AF3255C8-D696-4AA9-813A-2D67A6CF4F87}" destId="{600AC0C0-809C-49EB-974F-0ADEAD191A14}" srcOrd="0" destOrd="3" presId="urn:microsoft.com/office/officeart/2005/8/layout/list1"/>
    <dgm:cxn modelId="{93C60D52-CA1D-4602-A16C-355DE4797EA4}" type="presOf" srcId="{B6B9BF24-F24C-422C-8061-AADA5E8CE40F}" destId="{0DC34EF7-318C-4475-800E-27C5B64F521C}" srcOrd="0" destOrd="0" presId="urn:microsoft.com/office/officeart/2005/8/layout/list1"/>
    <dgm:cxn modelId="{D914628D-970A-4800-BAD0-573BE45F2FD8}" type="presOf" srcId="{456BFBF4-BCBA-4015-A2CD-540B9B48347A}" destId="{600AC0C0-809C-49EB-974F-0ADEAD191A14}" srcOrd="0" destOrd="2" presId="urn:microsoft.com/office/officeart/2005/8/layout/list1"/>
    <dgm:cxn modelId="{7E6D5098-E89A-487A-BD17-192A5096D315}" type="presOf" srcId="{1D9524E1-11A5-4C67-884A-63338A100DBD}" destId="{D1FE1008-B25C-4603-AD8D-19F0177C29DC}" srcOrd="0" destOrd="0" presId="urn:microsoft.com/office/officeart/2005/8/layout/list1"/>
    <dgm:cxn modelId="{2B9E16A9-0E7D-4F1E-9E3B-77234008122F}" srcId="{B6B9BF24-F24C-422C-8061-AADA5E8CE40F}" destId="{1D9524E1-11A5-4C67-884A-63338A100DBD}" srcOrd="2" destOrd="0" parTransId="{63C83576-CABD-4500-BEDD-6147E398225A}" sibTransId="{3647D43F-6DF7-4C64-A490-6D53691860EC}"/>
    <dgm:cxn modelId="{4A9EFEAC-A44A-4037-9D71-3B168634994F}" srcId="{7E2F0C1D-8F46-4477-B4FB-AA8B1F0D2B06}" destId="{22AA15E6-C140-48DF-BF0E-3E1D47F9C45E}" srcOrd="1" destOrd="0" parTransId="{9FA937FF-91D1-421D-BB6B-5146CA4DFFC1}" sibTransId="{CDCD2802-A5D5-4CF1-8684-FE8355EBB1AD}"/>
    <dgm:cxn modelId="{278EDDB0-F73C-435D-A860-0D3373B17D3E}" srcId="{7E2F0C1D-8F46-4477-B4FB-AA8B1F0D2B06}" destId="{456BFBF4-BCBA-4015-A2CD-540B9B48347A}" srcOrd="2" destOrd="0" parTransId="{51C5B7E5-63A7-4EFF-91FA-908CD2810B39}" sibTransId="{2C80DC67-3B2D-46AC-BA0D-38B64F3AF733}"/>
    <dgm:cxn modelId="{53C652D1-C381-4504-B4C5-19496C7DAB3C}" srcId="{B6B9BF24-F24C-422C-8061-AADA5E8CE40F}" destId="{9AF18CE9-A460-4D4D-8059-DC7CB937A475}" srcOrd="0" destOrd="0" parTransId="{F6F83241-2367-4EA6-A71F-C0D9B003D803}" sibTransId="{23685A4A-B08D-4D6E-AD7A-0D425292CBE6}"/>
    <dgm:cxn modelId="{465D08F5-C4FD-4274-919E-A20F419567F8}" type="presOf" srcId="{9AF18CE9-A460-4D4D-8059-DC7CB937A475}" destId="{099A9872-29ED-40DF-A1AA-F6BF69962DD9}" srcOrd="1" destOrd="0" presId="urn:microsoft.com/office/officeart/2005/8/layout/list1"/>
    <dgm:cxn modelId="{7A3FC8F8-0790-4B3A-836C-5B0EF87572FD}" type="presOf" srcId="{22AA15E6-C140-48DF-BF0E-3E1D47F9C45E}" destId="{600AC0C0-809C-49EB-974F-0ADEAD191A14}" srcOrd="0" destOrd="1" presId="urn:microsoft.com/office/officeart/2005/8/layout/list1"/>
    <dgm:cxn modelId="{6FCA48FA-A9F1-41DA-A492-9E9DE8B7CFB4}" type="presOf" srcId="{9AF18CE9-A460-4D4D-8059-DC7CB937A475}" destId="{D3FD56C7-1204-4ED2-AA18-757E2FE25696}" srcOrd="0" destOrd="0" presId="urn:microsoft.com/office/officeart/2005/8/layout/list1"/>
    <dgm:cxn modelId="{46DD62FE-9C8F-4E09-9474-B42264944D5B}" srcId="{7E2F0C1D-8F46-4477-B4FB-AA8B1F0D2B06}" destId="{8AE2D88C-1F7D-413E-A126-A795F1407FBB}" srcOrd="0" destOrd="0" parTransId="{52DA964C-6E2C-46EE-8264-8714324FACA4}" sibTransId="{64DEA32D-9228-4DF4-A192-DBA782A92837}"/>
    <dgm:cxn modelId="{9958BCFF-7CF3-4014-9C6F-426498346CA9}" srcId="{B6B9BF24-F24C-422C-8061-AADA5E8CE40F}" destId="{7E2F0C1D-8F46-4477-B4FB-AA8B1F0D2B06}" srcOrd="1" destOrd="0" parTransId="{C9B42A3C-2C16-4681-976A-B4F44F89C043}" sibTransId="{714BF349-A1AF-4AE1-B469-2A202ADE639E}"/>
    <dgm:cxn modelId="{15E193A8-3E09-46A2-AD40-94AD030753E4}" type="presParOf" srcId="{0DC34EF7-318C-4475-800E-27C5B64F521C}" destId="{104B41BE-DE15-4171-B6F0-47933D5BE1C5}" srcOrd="0" destOrd="0" presId="urn:microsoft.com/office/officeart/2005/8/layout/list1"/>
    <dgm:cxn modelId="{273F0D2C-0ABA-4DCC-88A1-A8EC4BB9C4BA}" type="presParOf" srcId="{104B41BE-DE15-4171-B6F0-47933D5BE1C5}" destId="{D3FD56C7-1204-4ED2-AA18-757E2FE25696}" srcOrd="0" destOrd="0" presId="urn:microsoft.com/office/officeart/2005/8/layout/list1"/>
    <dgm:cxn modelId="{2F274FFE-63F9-48F0-B712-B05E244E27EC}" type="presParOf" srcId="{104B41BE-DE15-4171-B6F0-47933D5BE1C5}" destId="{099A9872-29ED-40DF-A1AA-F6BF69962DD9}" srcOrd="1" destOrd="0" presId="urn:microsoft.com/office/officeart/2005/8/layout/list1"/>
    <dgm:cxn modelId="{50A8E484-6424-419C-8DD5-57AC1FA91CF1}" type="presParOf" srcId="{0DC34EF7-318C-4475-800E-27C5B64F521C}" destId="{9E42749C-4D15-418E-AB86-4A7555BC1A00}" srcOrd="1" destOrd="0" presId="urn:microsoft.com/office/officeart/2005/8/layout/list1"/>
    <dgm:cxn modelId="{B436F4B5-1816-4CD9-9C69-2B3D6CA5C7C5}" type="presParOf" srcId="{0DC34EF7-318C-4475-800E-27C5B64F521C}" destId="{EC3BCA16-99D0-451D-9854-0642CF0674C7}" srcOrd="2" destOrd="0" presId="urn:microsoft.com/office/officeart/2005/8/layout/list1"/>
    <dgm:cxn modelId="{F4AA89E3-F3D7-4CE5-9BF5-26E93830C0C4}" type="presParOf" srcId="{0DC34EF7-318C-4475-800E-27C5B64F521C}" destId="{FDADDD43-8772-4DC8-BD11-4A39CA3A194E}" srcOrd="3" destOrd="0" presId="urn:microsoft.com/office/officeart/2005/8/layout/list1"/>
    <dgm:cxn modelId="{78E1553E-4FE1-41EB-8B25-706FD9ED0F46}" type="presParOf" srcId="{0DC34EF7-318C-4475-800E-27C5B64F521C}" destId="{63788CA0-766F-445A-8ED5-1F82DC074E84}" srcOrd="4" destOrd="0" presId="urn:microsoft.com/office/officeart/2005/8/layout/list1"/>
    <dgm:cxn modelId="{4EB871F8-4740-4B2A-915D-2E1C5308A46C}" type="presParOf" srcId="{63788CA0-766F-445A-8ED5-1F82DC074E84}" destId="{C0D9A3D7-14E2-4924-9C2C-0D0FECFEA08E}" srcOrd="0" destOrd="0" presId="urn:microsoft.com/office/officeart/2005/8/layout/list1"/>
    <dgm:cxn modelId="{1CEDD88E-2FA1-4754-AE57-01DFD3261CBC}" type="presParOf" srcId="{63788CA0-766F-445A-8ED5-1F82DC074E84}" destId="{D63B0F6F-4164-4E80-BACF-A64ACD04C6B8}" srcOrd="1" destOrd="0" presId="urn:microsoft.com/office/officeart/2005/8/layout/list1"/>
    <dgm:cxn modelId="{B7CDBCD8-821E-4C62-BCDA-D3D9AC73F91F}" type="presParOf" srcId="{0DC34EF7-318C-4475-800E-27C5B64F521C}" destId="{B51F519B-20E4-463F-8FC2-D76B26CEF56C}" srcOrd="5" destOrd="0" presId="urn:microsoft.com/office/officeart/2005/8/layout/list1"/>
    <dgm:cxn modelId="{DC4ED9F2-D607-4493-B8AF-B799A5D92228}" type="presParOf" srcId="{0DC34EF7-318C-4475-800E-27C5B64F521C}" destId="{600AC0C0-809C-49EB-974F-0ADEAD191A14}" srcOrd="6" destOrd="0" presId="urn:microsoft.com/office/officeart/2005/8/layout/list1"/>
    <dgm:cxn modelId="{41427415-C9C5-4E71-B959-D71F5E858C00}" type="presParOf" srcId="{0DC34EF7-318C-4475-800E-27C5B64F521C}" destId="{5C65C80C-9445-4FDD-ACF0-6B0D5650DDD6}" srcOrd="7" destOrd="0" presId="urn:microsoft.com/office/officeart/2005/8/layout/list1"/>
    <dgm:cxn modelId="{87DA44EF-A4A9-47CF-8043-533D9EFAD74E}" type="presParOf" srcId="{0DC34EF7-318C-4475-800E-27C5B64F521C}" destId="{831F279F-9BC4-4C88-B7A0-846D19B3D4B5}" srcOrd="8" destOrd="0" presId="urn:microsoft.com/office/officeart/2005/8/layout/list1"/>
    <dgm:cxn modelId="{C1F6D2D1-3202-4588-9BF4-A4BFA1479EB0}" type="presParOf" srcId="{831F279F-9BC4-4C88-B7A0-846D19B3D4B5}" destId="{D1FE1008-B25C-4603-AD8D-19F0177C29DC}" srcOrd="0" destOrd="0" presId="urn:microsoft.com/office/officeart/2005/8/layout/list1"/>
    <dgm:cxn modelId="{3084C48F-05F1-4B03-8C24-189C78370AE9}" type="presParOf" srcId="{831F279F-9BC4-4C88-B7A0-846D19B3D4B5}" destId="{13A3D908-D31F-417C-A032-C29EBF403BB8}" srcOrd="1" destOrd="0" presId="urn:microsoft.com/office/officeart/2005/8/layout/list1"/>
    <dgm:cxn modelId="{6A24B331-8100-4F6A-8825-6CB466046FC0}" type="presParOf" srcId="{0DC34EF7-318C-4475-800E-27C5B64F521C}" destId="{4D0EFF08-E1D5-4F1F-AED8-242173E46F10}" srcOrd="9" destOrd="0" presId="urn:microsoft.com/office/officeart/2005/8/layout/list1"/>
    <dgm:cxn modelId="{86BDBDF4-6CF2-4456-ADAC-7BE8ECCEC255}" type="presParOf" srcId="{0DC34EF7-318C-4475-800E-27C5B64F521C}" destId="{0F0A14E6-8076-4187-8B8E-62C0F2576D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/>
      <dgm:spPr/>
      <dgm:t>
        <a:bodyPr/>
        <a:lstStyle/>
        <a:p>
          <a:pPr>
            <a:buNone/>
          </a:pPr>
          <a:r>
            <a:rPr lang="es-ES" dirty="0"/>
            <a:t>Muestra las 5 acciones que más han subido en la última semana y último mes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 dirty="0" err="1"/>
            <a:t>python</a:t>
          </a:r>
          <a:r>
            <a:rPr lang="es-ES" dirty="0"/>
            <a:t> script5.py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nombre</a:t>
          </a:r>
          <a:endParaRPr lang="es-ES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586A0BD7-66EF-4C98-9AE2-B3249A4CFAF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REDUCTOR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7DB3F925-41F3-4B53-A7DE-96574E7F4FCD}" type="parTrans" cxnId="{704571A8-EC04-426A-BC73-B1585E1B72E8}">
      <dgm:prSet/>
      <dgm:spPr/>
      <dgm:t>
        <a:bodyPr/>
        <a:lstStyle/>
        <a:p>
          <a:endParaRPr lang="es-ES"/>
        </a:p>
      </dgm:t>
    </dgm:pt>
    <dgm:pt modelId="{4D3005BF-C9CB-4A86-A834-2A423DA508E6}" type="sibTrans" cxnId="{704571A8-EC04-426A-BC73-B1585E1B72E8}">
      <dgm:prSet/>
      <dgm:spPr/>
      <dgm:t>
        <a:bodyPr/>
        <a:lstStyle/>
        <a:p>
          <a:endParaRPr lang="es-ES"/>
        </a:p>
      </dgm:t>
    </dgm:pt>
    <dgm:pt modelId="{E8C2E41D-E0A1-4D27-AE4D-CBE395596579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REDUCER2</a:t>
          </a:r>
          <a:endParaRPr lang="es-ES" dirty="0"/>
        </a:p>
      </dgm:t>
    </dgm:pt>
    <dgm:pt modelId="{55843F4B-C8ED-4D4A-AFDA-7D42538CE354}" type="parTrans" cxnId="{B0B43A0A-ED06-4E8D-B6BF-10E9868BBFD8}">
      <dgm:prSet/>
      <dgm:spPr/>
      <dgm:t>
        <a:bodyPr/>
        <a:lstStyle/>
        <a:p>
          <a:endParaRPr lang="es-ES"/>
        </a:p>
      </dgm:t>
    </dgm:pt>
    <dgm:pt modelId="{34961A12-BDAA-45ED-9A05-1B8A1FE83EE2}" type="sibTrans" cxnId="{B0B43A0A-ED06-4E8D-B6BF-10E9868BBFD8}">
      <dgm:prSet/>
      <dgm:spPr/>
      <dgm:t>
        <a:bodyPr/>
        <a:lstStyle/>
        <a:p>
          <a:endParaRPr lang="es-ES"/>
        </a:p>
      </dgm:t>
    </dgm:pt>
    <dgm:pt modelId="{7181BF6A-7836-47A4-91DE-BA30265C6589}">
      <dgm:prSet phldrT="[Texto]"/>
      <dgm:spPr/>
      <dgm:t>
        <a:bodyPr/>
        <a:lstStyle/>
        <a:p>
          <a:endParaRPr lang="es-ES" dirty="0"/>
        </a:p>
      </dgm:t>
    </dgm:pt>
    <dgm:pt modelId="{EE4D8FCD-840D-4B6A-A018-206B2D718A0B}" type="parTrans" cxnId="{534878A3-08A0-4D1A-A0A8-D4D9D970484A}">
      <dgm:prSet/>
      <dgm:spPr/>
      <dgm:t>
        <a:bodyPr/>
        <a:lstStyle/>
        <a:p>
          <a:endParaRPr lang="es-ES"/>
        </a:p>
      </dgm:t>
    </dgm:pt>
    <dgm:pt modelId="{DCF6F2F8-54FB-4591-AA37-09719937276F}" type="sibTrans" cxnId="{534878A3-08A0-4D1A-A0A8-D4D9D970484A}">
      <dgm:prSet/>
      <dgm:spPr/>
      <dgm:t>
        <a:bodyPr/>
        <a:lstStyle/>
        <a:p>
          <a:endParaRPr lang="es-ES"/>
        </a:p>
      </dgm:t>
    </dgm:pt>
    <dgm:pt modelId="{66C0D9AB-E0D7-4744-A118-0B3BAB1699BD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clave:"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última_semana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" o "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último_mes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" </a:t>
          </a:r>
          <a:endParaRPr lang="es-ES" dirty="0"/>
        </a:p>
      </dgm:t>
    </dgm:pt>
    <dgm:pt modelId="{907B3E5B-4ED4-431D-9A43-EB34EDF02410}" type="parTrans" cxnId="{EE87E555-6C6A-4508-95FA-554D01C2D809}">
      <dgm:prSet/>
      <dgm:spPr/>
      <dgm:t>
        <a:bodyPr/>
        <a:lstStyle/>
        <a:p>
          <a:endParaRPr lang="es-ES"/>
        </a:p>
      </dgm:t>
    </dgm:pt>
    <dgm:pt modelId="{F90057EB-1412-462A-B791-7876D0692C05}" type="sibTrans" cxnId="{EE87E555-6C6A-4508-95FA-554D01C2D809}">
      <dgm:prSet/>
      <dgm:spPr/>
      <dgm:t>
        <a:bodyPr/>
        <a:lstStyle/>
        <a:p>
          <a:endParaRPr lang="es-ES"/>
        </a:p>
      </dgm:t>
    </dgm:pt>
    <dgm:pt modelId="{E84BE169-AAC8-4055-B1B4-BFC538A767A9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último_precio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C08CF26F-23D0-4DAD-AC65-41BCF072F13F}" type="parTrans" cxnId="{54F8F7BC-2F36-4225-BE54-89412F623D11}">
      <dgm:prSet/>
      <dgm:spPr/>
      <dgm:t>
        <a:bodyPr/>
        <a:lstStyle/>
        <a:p>
          <a:endParaRPr lang="es-ES"/>
        </a:p>
      </dgm:t>
    </dgm:pt>
    <dgm:pt modelId="{7D7D7132-DB33-4315-AAA3-272F0496CFAF}" type="sibTrans" cxnId="{54F8F7BC-2F36-4225-BE54-89412F623D11}">
      <dgm:prSet/>
      <dgm:spPr/>
      <dgm:t>
        <a:bodyPr/>
        <a:lstStyle/>
        <a:p>
          <a:endParaRPr lang="es-ES"/>
        </a:p>
      </dgm:t>
    </dgm:pt>
    <dgm:pt modelId="{113B3B36-8C12-4A10-B2F1-191F259CE57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incremento, nombre</a:t>
          </a:r>
          <a:endParaRPr lang="es-ES" dirty="0"/>
        </a:p>
      </dgm:t>
    </dgm:pt>
    <dgm:pt modelId="{FC8FB11F-0C26-46B3-A2BF-933E9C25B751}" type="parTrans" cxnId="{F66BCC6A-EF5D-42BB-B2F9-97A335266692}">
      <dgm:prSet/>
      <dgm:spPr/>
      <dgm:t>
        <a:bodyPr/>
        <a:lstStyle/>
        <a:p>
          <a:endParaRPr lang="es-ES"/>
        </a:p>
      </dgm:t>
    </dgm:pt>
    <dgm:pt modelId="{147739FC-48C1-4420-AECA-FF0F2EA0578B}" type="sibTrans" cxnId="{F66BCC6A-EF5D-42BB-B2F9-97A335266692}">
      <dgm:prSet/>
      <dgm:spPr/>
      <dgm:t>
        <a:bodyPr/>
        <a:lstStyle/>
        <a:p>
          <a:endParaRPr lang="es-ES"/>
        </a:p>
      </dgm:t>
    </dgm:pt>
    <dgm:pt modelId="{A6D0CEF8-0421-4E29-A3F0-EBC796030A3E}">
      <dgm:prSet phldrT="[Texto]"/>
      <dgm:spPr/>
      <dgm:t>
        <a:bodyPr/>
        <a:lstStyle/>
        <a:p>
          <a:r>
            <a:rPr lang="es-ES" b="0" i="0">
              <a:solidFill>
                <a:srgbClr val="0D0D0D"/>
              </a:solidFill>
              <a:effectLst/>
              <a:latin typeface="Söhne"/>
            </a:rPr>
            <a:t>valor: [(nombre_acción, porcentaje_aumento)]</a:t>
          </a:r>
          <a:endParaRPr lang="es-ES" dirty="0"/>
        </a:p>
      </dgm:t>
    </dgm:pt>
    <dgm:pt modelId="{F2B06012-13CE-4A1A-A344-18B0A4BC6569}" type="parTrans" cxnId="{EC8DEF20-E1B0-454B-96C5-B0E2F43F3FC6}">
      <dgm:prSet/>
      <dgm:spPr/>
      <dgm:t>
        <a:bodyPr/>
        <a:lstStyle/>
        <a:p>
          <a:endParaRPr lang="es-ES"/>
        </a:p>
      </dgm:t>
    </dgm:pt>
    <dgm:pt modelId="{93612BC9-EFFB-4B3F-81CC-5C472C48585D}" type="sibTrans" cxnId="{EC8DEF20-E1B0-454B-96C5-B0E2F43F3FC6}">
      <dgm:prSet/>
      <dgm:spPr/>
      <dgm:t>
        <a:bodyPr/>
        <a:lstStyle/>
        <a:p>
          <a:endParaRPr lang="es-ES"/>
        </a:p>
      </dgm:t>
    </dgm:pt>
    <dgm:pt modelId="{13D65F80-B363-462A-AE96-988957BD97F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"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última_semana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" o "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último_mes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" </a:t>
          </a:r>
          <a:endParaRPr lang="es-ES" dirty="0"/>
        </a:p>
      </dgm:t>
    </dgm:pt>
    <dgm:pt modelId="{ECEF8FCA-6885-4BDB-9CD9-0F717D2EDCED}" type="parTrans" cxnId="{CCF07237-E0AA-4A22-BF7A-C934D643F083}">
      <dgm:prSet/>
      <dgm:spPr/>
      <dgm:t>
        <a:bodyPr/>
        <a:lstStyle/>
        <a:p>
          <a:endParaRPr lang="es-ES"/>
        </a:p>
      </dgm:t>
    </dgm:pt>
    <dgm:pt modelId="{1309F4CB-61C2-4A1A-8F29-C773D2C45461}" type="sibTrans" cxnId="{CCF07237-E0AA-4A22-BF7A-C934D643F083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3"/>
      <dgm:spPr/>
    </dgm:pt>
    <dgm:pt modelId="{CC93F453-B294-4007-908E-FCA05C0C2407}" type="pres">
      <dgm:prSet presAssocID="{4E9FC177-55B5-43CA-A618-B69F9CFB49A0}" presName="desTx" presStyleLbl="fgAcc1" presStyleIdx="0" presStyleCnt="3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2"/>
      <dgm:spPr/>
    </dgm:pt>
    <dgm:pt modelId="{1DAAD46A-A3B6-4A65-84DE-4A59CED20917}" type="pres">
      <dgm:prSet presAssocID="{10929732-46B0-4FA0-8421-EBAD4A93EA6E}" presName="connTx" presStyleLbl="sibTrans2D1" presStyleIdx="0" presStyleCnt="2"/>
      <dgm:spPr/>
    </dgm:pt>
    <dgm:pt modelId="{B9B35731-0742-427F-980D-856DCDB5196B}" type="pres">
      <dgm:prSet presAssocID="{586A0BD7-66EF-4C98-9AE2-B3249A4CFAF0}" presName="composite" presStyleCnt="0"/>
      <dgm:spPr/>
    </dgm:pt>
    <dgm:pt modelId="{76DDDDE4-40DB-4CD8-939F-381EB436AD71}" type="pres">
      <dgm:prSet presAssocID="{586A0BD7-66EF-4C98-9AE2-B3249A4CFAF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07D9DD7-01B0-41D6-B7FD-589ADD0B1B2B}" type="pres">
      <dgm:prSet presAssocID="{586A0BD7-66EF-4C98-9AE2-B3249A4CFAF0}" presName="parSh" presStyleLbl="node1" presStyleIdx="1" presStyleCnt="3"/>
      <dgm:spPr/>
    </dgm:pt>
    <dgm:pt modelId="{FD80FBA5-0C5B-4CB3-9CB4-BAA67F1B21FC}" type="pres">
      <dgm:prSet presAssocID="{586A0BD7-66EF-4C98-9AE2-B3249A4CFAF0}" presName="desTx" presStyleLbl="fgAcc1" presStyleIdx="1" presStyleCnt="3" custLinFactNeighborX="111" custLinFactNeighborY="1162">
        <dgm:presLayoutVars>
          <dgm:bulletEnabled val="1"/>
        </dgm:presLayoutVars>
      </dgm:prSet>
      <dgm:spPr/>
    </dgm:pt>
    <dgm:pt modelId="{E35B2E51-38A1-43FF-8371-E450CC28AE1C}" type="pres">
      <dgm:prSet presAssocID="{4D3005BF-C9CB-4A86-A834-2A423DA508E6}" presName="sibTrans" presStyleLbl="sibTrans2D1" presStyleIdx="1" presStyleCnt="2"/>
      <dgm:spPr/>
    </dgm:pt>
    <dgm:pt modelId="{CDD751A3-417D-444E-AD74-8ECA31C709B8}" type="pres">
      <dgm:prSet presAssocID="{4D3005BF-C9CB-4A86-A834-2A423DA508E6}" presName="connTx" presStyleLbl="sibTrans2D1" presStyleIdx="1" presStyleCnt="2"/>
      <dgm:spPr/>
    </dgm:pt>
    <dgm:pt modelId="{8BF31FBF-7AE3-4285-A269-0D8B323D3350}" type="pres">
      <dgm:prSet presAssocID="{E8C2E41D-E0A1-4D27-AE4D-CBE395596579}" presName="composite" presStyleCnt="0"/>
      <dgm:spPr/>
    </dgm:pt>
    <dgm:pt modelId="{EACDC7C2-0043-49A9-B10F-233D6E29EB25}" type="pres">
      <dgm:prSet presAssocID="{E8C2E41D-E0A1-4D27-AE4D-CBE39559657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21C0F5-5E2F-4A06-A6F0-9CB0FF9917BB}" type="pres">
      <dgm:prSet presAssocID="{E8C2E41D-E0A1-4D27-AE4D-CBE395596579}" presName="parSh" presStyleLbl="node1" presStyleIdx="2" presStyleCnt="3"/>
      <dgm:spPr/>
    </dgm:pt>
    <dgm:pt modelId="{A614F54F-7A2A-4583-8791-99AC86D2A542}" type="pres">
      <dgm:prSet presAssocID="{E8C2E41D-E0A1-4D27-AE4D-CBE39559657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B0B43A0A-ED06-4E8D-B6BF-10E9868BBFD8}" srcId="{C310BF12-1DF0-4EBB-A755-296AD4F8D4E7}" destId="{E8C2E41D-E0A1-4D27-AE4D-CBE395596579}" srcOrd="2" destOrd="0" parTransId="{55843F4B-C8ED-4D4A-AFDA-7D42538CE354}" sibTransId="{34961A12-BDAA-45ED-9A05-1B8A1FE83EE2}"/>
    <dgm:cxn modelId="{BA9B0A1F-7FEC-44EE-AFB2-A4D7B982B7B7}" type="presOf" srcId="{66C0D9AB-E0D7-4744-A118-0B3BAB1699BD}" destId="{FD80FBA5-0C5B-4CB3-9CB4-BAA67F1B21FC}" srcOrd="0" destOrd="0" presId="urn:microsoft.com/office/officeart/2005/8/layout/process3"/>
    <dgm:cxn modelId="{EC8DEF20-E1B0-454B-96C5-B0E2F43F3FC6}" srcId="{E8C2E41D-E0A1-4D27-AE4D-CBE395596579}" destId="{A6D0CEF8-0421-4E29-A3F0-EBC796030A3E}" srcOrd="1" destOrd="0" parTransId="{F2B06012-13CE-4A1A-A344-18B0A4BC6569}" sibTransId="{93612BC9-EFFB-4B3F-81CC-5C472C48585D}"/>
    <dgm:cxn modelId="{0171C329-811A-4E8A-BB00-27AE51A9EC9D}" type="presOf" srcId="{E84BE169-AAC8-4055-B1B4-BFC538A767A9}" destId="{CC93F453-B294-4007-908E-FCA05C0C2407}" srcOrd="0" destOrd="1" presId="urn:microsoft.com/office/officeart/2005/8/layout/process3"/>
    <dgm:cxn modelId="{9DEEBD2B-2FDD-49D6-887F-08160B0A0FE6}" type="presOf" srcId="{E8C2E41D-E0A1-4D27-AE4D-CBE395596579}" destId="{BB21C0F5-5E2F-4A06-A6F0-9CB0FF9917BB}" srcOrd="1" destOrd="0" presId="urn:microsoft.com/office/officeart/2005/8/layout/process3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CCF07237-E0AA-4A22-BF7A-C934D643F083}" srcId="{E8C2E41D-E0A1-4D27-AE4D-CBE395596579}" destId="{13D65F80-B363-462A-AE96-988957BD97F8}" srcOrd="0" destOrd="0" parTransId="{ECEF8FCA-6885-4BDB-9CD9-0F717D2EDCED}" sibTransId="{1309F4CB-61C2-4A1A-8F29-C773D2C45461}"/>
    <dgm:cxn modelId="{B47AEA40-982D-45AD-A9B2-35AC40ED3BD5}" type="presOf" srcId="{586A0BD7-66EF-4C98-9AE2-B3249A4CFAF0}" destId="{F07D9DD7-01B0-41D6-B7FD-589ADD0B1B2B}" srcOrd="1" destOrd="0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1048A454-7410-4D6B-A1B1-14A8B7D6E6D3}" type="presOf" srcId="{7181BF6A-7836-47A4-91DE-BA30265C6589}" destId="{CC93F453-B294-4007-908E-FCA05C0C2407}" srcOrd="0" destOrd="2" presId="urn:microsoft.com/office/officeart/2005/8/layout/process3"/>
    <dgm:cxn modelId="{EE87E555-6C6A-4508-95FA-554D01C2D809}" srcId="{586A0BD7-66EF-4C98-9AE2-B3249A4CFAF0}" destId="{66C0D9AB-E0D7-4744-A118-0B3BAB1699BD}" srcOrd="0" destOrd="0" parTransId="{907B3E5B-4ED4-431D-9A43-EB34EDF02410}" sibTransId="{F90057EB-1412-462A-B791-7876D0692C05}"/>
    <dgm:cxn modelId="{A122F05C-09F7-4B4B-A9AD-945506DC100E}" type="presOf" srcId="{4D3005BF-C9CB-4A86-A834-2A423DA508E6}" destId="{E35B2E51-38A1-43FF-8371-E450CC28AE1C}" srcOrd="0" destOrd="0" presId="urn:microsoft.com/office/officeart/2005/8/layout/process3"/>
    <dgm:cxn modelId="{F66BCC6A-EF5D-42BB-B2F9-97A335266692}" srcId="{586A0BD7-66EF-4C98-9AE2-B3249A4CFAF0}" destId="{113B3B36-8C12-4A10-B2F1-191F259CE578}" srcOrd="1" destOrd="0" parTransId="{FC8FB11F-0C26-46B3-A2BF-933E9C25B751}" sibTransId="{147739FC-48C1-4420-AECA-FF0F2EA0578B}"/>
    <dgm:cxn modelId="{83F51C75-EC4C-4D0B-9CD9-BE1AC66F6E22}" type="presOf" srcId="{13D65F80-B363-462A-AE96-988957BD97F8}" destId="{A614F54F-7A2A-4583-8791-99AC86D2A542}" srcOrd="0" destOrd="0" presId="urn:microsoft.com/office/officeart/2005/8/layout/process3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E725F692-BB52-46FA-ADC4-5AA7332711AC}" type="presOf" srcId="{4D3005BF-C9CB-4A86-A834-2A423DA508E6}" destId="{CDD751A3-417D-444E-AD74-8ECA31C709B8}" srcOrd="1" destOrd="0" presId="urn:microsoft.com/office/officeart/2005/8/layout/process3"/>
    <dgm:cxn modelId="{534878A3-08A0-4D1A-A0A8-D4D9D970484A}" srcId="{4E9FC177-55B5-43CA-A618-B69F9CFB49A0}" destId="{7181BF6A-7836-47A4-91DE-BA30265C6589}" srcOrd="2" destOrd="0" parTransId="{EE4D8FCD-840D-4B6A-A018-206B2D718A0B}" sibTransId="{DCF6F2F8-54FB-4591-AA37-09719937276F}"/>
    <dgm:cxn modelId="{704571A8-EC04-426A-BC73-B1585E1B72E8}" srcId="{C310BF12-1DF0-4EBB-A755-296AD4F8D4E7}" destId="{586A0BD7-66EF-4C98-9AE2-B3249A4CFAF0}" srcOrd="1" destOrd="0" parTransId="{7DB3F925-41F3-4B53-A7DE-96574E7F4FCD}" sibTransId="{4D3005BF-C9CB-4A86-A834-2A423DA508E6}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D05162AF-661C-4C71-9654-A843EA324F97}" type="presOf" srcId="{E8C2E41D-E0A1-4D27-AE4D-CBE395596579}" destId="{EACDC7C2-0043-49A9-B10F-233D6E29EB25}" srcOrd="0" destOrd="0" presId="urn:microsoft.com/office/officeart/2005/8/layout/process3"/>
    <dgm:cxn modelId="{1B73E8B6-F10E-4819-8E61-7352B1EA8BBA}" type="presOf" srcId="{A6D0CEF8-0421-4E29-A3F0-EBC796030A3E}" destId="{A614F54F-7A2A-4583-8791-99AC86D2A542}" srcOrd="0" destOrd="1" presId="urn:microsoft.com/office/officeart/2005/8/layout/process3"/>
    <dgm:cxn modelId="{54F8F7BC-2F36-4225-BE54-89412F623D11}" srcId="{4E9FC177-55B5-43CA-A618-B69F9CFB49A0}" destId="{E84BE169-AAC8-4055-B1B4-BFC538A767A9}" srcOrd="1" destOrd="0" parTransId="{C08CF26F-23D0-4DAD-AC65-41BCF072F13F}" sibTransId="{7D7D7132-DB33-4315-AAA3-272F0496CFAF}"/>
    <dgm:cxn modelId="{6636A9C4-4EF2-4168-9A60-8D56160DBB7D}" type="presOf" srcId="{113B3B36-8C12-4A10-B2F1-191F259CE578}" destId="{FD80FBA5-0C5B-4CB3-9CB4-BAA67F1B21FC}" srcOrd="0" destOrd="1" presId="urn:microsoft.com/office/officeart/2005/8/layout/process3"/>
    <dgm:cxn modelId="{630092EB-BD27-4F25-BE4C-625E4EB35A19}" type="presOf" srcId="{586A0BD7-66EF-4C98-9AE2-B3249A4CFAF0}" destId="{76DDDDE4-40DB-4CD8-939F-381EB436AD71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28FF474F-4272-4FAC-B80F-55242DDB5EF0}" type="presParOf" srcId="{3B4663A8-8B8E-46AC-A47C-847E3B26429C}" destId="{B9B35731-0742-427F-980D-856DCDB5196B}" srcOrd="2" destOrd="0" presId="urn:microsoft.com/office/officeart/2005/8/layout/process3"/>
    <dgm:cxn modelId="{BB2BE60E-E4E5-4FC5-BCEA-39EDA298DA01}" type="presParOf" srcId="{B9B35731-0742-427F-980D-856DCDB5196B}" destId="{76DDDDE4-40DB-4CD8-939F-381EB436AD71}" srcOrd="0" destOrd="0" presId="urn:microsoft.com/office/officeart/2005/8/layout/process3"/>
    <dgm:cxn modelId="{856FFE2D-919D-46DC-B27A-02E5855CD856}" type="presParOf" srcId="{B9B35731-0742-427F-980D-856DCDB5196B}" destId="{F07D9DD7-01B0-41D6-B7FD-589ADD0B1B2B}" srcOrd="1" destOrd="0" presId="urn:microsoft.com/office/officeart/2005/8/layout/process3"/>
    <dgm:cxn modelId="{C5254C5C-AE98-4F0B-B01F-BD8460A67BEF}" type="presParOf" srcId="{B9B35731-0742-427F-980D-856DCDB5196B}" destId="{FD80FBA5-0C5B-4CB3-9CB4-BAA67F1B21FC}" srcOrd="2" destOrd="0" presId="urn:microsoft.com/office/officeart/2005/8/layout/process3"/>
    <dgm:cxn modelId="{A541F2FB-E4BC-4DC5-9DAD-C5BBD220535C}" type="presParOf" srcId="{3B4663A8-8B8E-46AC-A47C-847E3B26429C}" destId="{E35B2E51-38A1-43FF-8371-E450CC28AE1C}" srcOrd="3" destOrd="0" presId="urn:microsoft.com/office/officeart/2005/8/layout/process3"/>
    <dgm:cxn modelId="{019D7CE0-80DD-4B85-AC74-399317AD55C2}" type="presParOf" srcId="{E35B2E51-38A1-43FF-8371-E450CC28AE1C}" destId="{CDD751A3-417D-444E-AD74-8ECA31C709B8}" srcOrd="0" destOrd="0" presId="urn:microsoft.com/office/officeart/2005/8/layout/process3"/>
    <dgm:cxn modelId="{AAF6A0B1-C1A3-478A-9229-D97EFC60EF7E}" type="presParOf" srcId="{3B4663A8-8B8E-46AC-A47C-847E3B26429C}" destId="{8BF31FBF-7AE3-4285-A269-0D8B323D3350}" srcOrd="4" destOrd="0" presId="urn:microsoft.com/office/officeart/2005/8/layout/process3"/>
    <dgm:cxn modelId="{E532AFAE-BCB6-4078-A174-0AFF7E538DB3}" type="presParOf" srcId="{8BF31FBF-7AE3-4285-A269-0D8B323D3350}" destId="{EACDC7C2-0043-49A9-B10F-233D6E29EB25}" srcOrd="0" destOrd="0" presId="urn:microsoft.com/office/officeart/2005/8/layout/process3"/>
    <dgm:cxn modelId="{153DC284-2720-48AE-B1CD-C89B997831F6}" type="presParOf" srcId="{8BF31FBF-7AE3-4285-A269-0D8B323D3350}" destId="{BB21C0F5-5E2F-4A06-A6F0-9CB0FF9917BB}" srcOrd="1" destOrd="0" presId="urn:microsoft.com/office/officeart/2005/8/layout/process3"/>
    <dgm:cxn modelId="{19D68E3E-DAB3-464D-8FC9-0D094392350C}" type="presParOf" srcId="{8BF31FBF-7AE3-4285-A269-0D8B323D3350}" destId="{A614F54F-7A2A-4583-8791-99AC86D2A5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/>
      <dgm:spPr/>
      <dgm:t>
        <a:bodyPr/>
        <a:lstStyle/>
        <a:p>
          <a:pPr>
            <a:buNone/>
          </a:pPr>
          <a:r>
            <a:rPr lang="es-ES" dirty="0"/>
            <a:t>Muestra las 5 acciones que más han bajado en la última semana y último mes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 dirty="0" err="1"/>
            <a:t>python</a:t>
          </a:r>
          <a:r>
            <a:rPr lang="es-ES" dirty="0"/>
            <a:t> script6.py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586A0BD7-66EF-4C98-9AE2-B3249A4CFAF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REDUCER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7DB3F925-41F3-4B53-A7DE-96574E7F4FCD}" type="parTrans" cxnId="{704571A8-EC04-426A-BC73-B1585E1B72E8}">
      <dgm:prSet/>
      <dgm:spPr/>
      <dgm:t>
        <a:bodyPr/>
        <a:lstStyle/>
        <a:p>
          <a:endParaRPr lang="es-ES"/>
        </a:p>
      </dgm:t>
    </dgm:pt>
    <dgm:pt modelId="{4D3005BF-C9CB-4A86-A834-2A423DA508E6}" type="sibTrans" cxnId="{704571A8-EC04-426A-BC73-B1585E1B72E8}">
      <dgm:prSet/>
      <dgm:spPr/>
      <dgm:t>
        <a:bodyPr/>
        <a:lstStyle/>
        <a:p>
          <a:endParaRPr lang="es-ES"/>
        </a:p>
      </dgm:t>
    </dgm:pt>
    <dgm:pt modelId="{E8C2E41D-E0A1-4D27-AE4D-CBE395596579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REDUCER2</a:t>
          </a:r>
          <a:endParaRPr lang="es-ES" dirty="0"/>
        </a:p>
      </dgm:t>
    </dgm:pt>
    <dgm:pt modelId="{55843F4B-C8ED-4D4A-AFDA-7D42538CE354}" type="parTrans" cxnId="{B0B43A0A-ED06-4E8D-B6BF-10E9868BBFD8}">
      <dgm:prSet/>
      <dgm:spPr/>
      <dgm:t>
        <a:bodyPr/>
        <a:lstStyle/>
        <a:p>
          <a:endParaRPr lang="es-ES"/>
        </a:p>
      </dgm:t>
    </dgm:pt>
    <dgm:pt modelId="{34961A12-BDAA-45ED-9A05-1B8A1FE83EE2}" type="sibTrans" cxnId="{B0B43A0A-ED06-4E8D-B6BF-10E9868BBFD8}">
      <dgm:prSet/>
      <dgm:spPr/>
      <dgm:t>
        <a:bodyPr/>
        <a:lstStyle/>
        <a:p>
          <a:endParaRPr lang="es-ES"/>
        </a:p>
      </dgm:t>
    </dgm:pt>
    <dgm:pt modelId="{7181BF6A-7836-47A4-91DE-BA30265C6589}">
      <dgm:prSet phldrT="[Texto]"/>
      <dgm:spPr/>
      <dgm:t>
        <a:bodyPr/>
        <a:lstStyle/>
        <a:p>
          <a:endParaRPr lang="es-ES" dirty="0"/>
        </a:p>
      </dgm:t>
    </dgm:pt>
    <dgm:pt modelId="{EE4D8FCD-840D-4B6A-A018-206B2D718A0B}" type="parTrans" cxnId="{534878A3-08A0-4D1A-A0A8-D4D9D970484A}">
      <dgm:prSet/>
      <dgm:spPr/>
      <dgm:t>
        <a:bodyPr/>
        <a:lstStyle/>
        <a:p>
          <a:endParaRPr lang="es-ES"/>
        </a:p>
      </dgm:t>
    </dgm:pt>
    <dgm:pt modelId="{DCF6F2F8-54FB-4591-AA37-09719937276F}" type="sibTrans" cxnId="{534878A3-08A0-4D1A-A0A8-D4D9D970484A}">
      <dgm:prSet/>
      <dgm:spPr/>
      <dgm:t>
        <a:bodyPr/>
        <a:lstStyle/>
        <a:p>
          <a:endParaRPr lang="es-ES"/>
        </a:p>
      </dgm:t>
    </dgm:pt>
    <dgm:pt modelId="{66C0D9AB-E0D7-4744-A118-0B3BAB1699BD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"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última_semana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" o "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último_mes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" </a:t>
          </a:r>
          <a:endParaRPr lang="es-ES" dirty="0"/>
        </a:p>
      </dgm:t>
    </dgm:pt>
    <dgm:pt modelId="{907B3E5B-4ED4-431D-9A43-EB34EDF02410}" type="parTrans" cxnId="{EE87E555-6C6A-4508-95FA-554D01C2D809}">
      <dgm:prSet/>
      <dgm:spPr/>
      <dgm:t>
        <a:bodyPr/>
        <a:lstStyle/>
        <a:p>
          <a:endParaRPr lang="es-ES"/>
        </a:p>
      </dgm:t>
    </dgm:pt>
    <dgm:pt modelId="{F90057EB-1412-462A-B791-7876D0692C05}" type="sibTrans" cxnId="{EE87E555-6C6A-4508-95FA-554D01C2D809}">
      <dgm:prSet/>
      <dgm:spPr/>
      <dgm:t>
        <a:bodyPr/>
        <a:lstStyle/>
        <a:p>
          <a:endParaRPr lang="es-ES"/>
        </a:p>
      </dgm:t>
    </dgm:pt>
    <dgm:pt modelId="{E84BE169-AAC8-4055-B1B4-BFC538A767A9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último_precio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C08CF26F-23D0-4DAD-AC65-41BCF072F13F}" type="parTrans" cxnId="{54F8F7BC-2F36-4225-BE54-89412F623D11}">
      <dgm:prSet/>
      <dgm:spPr/>
      <dgm:t>
        <a:bodyPr/>
        <a:lstStyle/>
        <a:p>
          <a:endParaRPr lang="es-ES"/>
        </a:p>
      </dgm:t>
    </dgm:pt>
    <dgm:pt modelId="{7D7D7132-DB33-4315-AAA3-272F0496CFAF}" type="sibTrans" cxnId="{54F8F7BC-2F36-4225-BE54-89412F623D11}">
      <dgm:prSet/>
      <dgm:spPr/>
      <dgm:t>
        <a:bodyPr/>
        <a:lstStyle/>
        <a:p>
          <a:endParaRPr lang="es-ES"/>
        </a:p>
      </dgm:t>
    </dgm:pt>
    <dgm:pt modelId="{113B3B36-8C12-4A10-B2F1-191F259CE57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disminución,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FC8FB11F-0C26-46B3-A2BF-933E9C25B751}" type="parTrans" cxnId="{F66BCC6A-EF5D-42BB-B2F9-97A335266692}">
      <dgm:prSet/>
      <dgm:spPr/>
      <dgm:t>
        <a:bodyPr/>
        <a:lstStyle/>
        <a:p>
          <a:endParaRPr lang="es-ES"/>
        </a:p>
      </dgm:t>
    </dgm:pt>
    <dgm:pt modelId="{147739FC-48C1-4420-AECA-FF0F2EA0578B}" type="sibTrans" cxnId="{F66BCC6A-EF5D-42BB-B2F9-97A335266692}">
      <dgm:prSet/>
      <dgm:spPr/>
      <dgm:t>
        <a:bodyPr/>
        <a:lstStyle/>
        <a:p>
          <a:endParaRPr lang="es-ES"/>
        </a:p>
      </dgm:t>
    </dgm:pt>
    <dgm:pt modelId="{A6D0CEF8-0421-4E29-A3F0-EBC796030A3E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[(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porcentaje_disminución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)]</a:t>
          </a:r>
          <a:endParaRPr lang="es-ES" dirty="0"/>
        </a:p>
      </dgm:t>
    </dgm:pt>
    <dgm:pt modelId="{F2B06012-13CE-4A1A-A344-18B0A4BC6569}" type="parTrans" cxnId="{EC8DEF20-E1B0-454B-96C5-B0E2F43F3FC6}">
      <dgm:prSet/>
      <dgm:spPr/>
      <dgm:t>
        <a:bodyPr/>
        <a:lstStyle/>
        <a:p>
          <a:endParaRPr lang="es-ES"/>
        </a:p>
      </dgm:t>
    </dgm:pt>
    <dgm:pt modelId="{93612BC9-EFFB-4B3F-81CC-5C472C48585D}" type="sibTrans" cxnId="{EC8DEF20-E1B0-454B-96C5-B0E2F43F3FC6}">
      <dgm:prSet/>
      <dgm:spPr/>
      <dgm:t>
        <a:bodyPr/>
        <a:lstStyle/>
        <a:p>
          <a:endParaRPr lang="es-ES"/>
        </a:p>
      </dgm:t>
    </dgm:pt>
    <dgm:pt modelId="{13D65F80-B363-462A-AE96-988957BD97F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"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última_semana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" o "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último_mes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" </a:t>
          </a:r>
          <a:endParaRPr lang="es-ES" dirty="0"/>
        </a:p>
      </dgm:t>
    </dgm:pt>
    <dgm:pt modelId="{ECEF8FCA-6885-4BDB-9CD9-0F717D2EDCED}" type="parTrans" cxnId="{CCF07237-E0AA-4A22-BF7A-C934D643F083}">
      <dgm:prSet/>
      <dgm:spPr/>
      <dgm:t>
        <a:bodyPr/>
        <a:lstStyle/>
        <a:p>
          <a:endParaRPr lang="es-ES"/>
        </a:p>
      </dgm:t>
    </dgm:pt>
    <dgm:pt modelId="{1309F4CB-61C2-4A1A-8F29-C773D2C45461}" type="sibTrans" cxnId="{CCF07237-E0AA-4A22-BF7A-C934D643F083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3"/>
      <dgm:spPr/>
    </dgm:pt>
    <dgm:pt modelId="{CC93F453-B294-4007-908E-FCA05C0C2407}" type="pres">
      <dgm:prSet presAssocID="{4E9FC177-55B5-43CA-A618-B69F9CFB49A0}" presName="desTx" presStyleLbl="fgAcc1" presStyleIdx="0" presStyleCnt="3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2"/>
      <dgm:spPr/>
    </dgm:pt>
    <dgm:pt modelId="{1DAAD46A-A3B6-4A65-84DE-4A59CED20917}" type="pres">
      <dgm:prSet presAssocID="{10929732-46B0-4FA0-8421-EBAD4A93EA6E}" presName="connTx" presStyleLbl="sibTrans2D1" presStyleIdx="0" presStyleCnt="2"/>
      <dgm:spPr/>
    </dgm:pt>
    <dgm:pt modelId="{B9B35731-0742-427F-980D-856DCDB5196B}" type="pres">
      <dgm:prSet presAssocID="{586A0BD7-66EF-4C98-9AE2-B3249A4CFAF0}" presName="composite" presStyleCnt="0"/>
      <dgm:spPr/>
    </dgm:pt>
    <dgm:pt modelId="{76DDDDE4-40DB-4CD8-939F-381EB436AD71}" type="pres">
      <dgm:prSet presAssocID="{586A0BD7-66EF-4C98-9AE2-B3249A4CFAF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07D9DD7-01B0-41D6-B7FD-589ADD0B1B2B}" type="pres">
      <dgm:prSet presAssocID="{586A0BD7-66EF-4C98-9AE2-B3249A4CFAF0}" presName="parSh" presStyleLbl="node1" presStyleIdx="1" presStyleCnt="3"/>
      <dgm:spPr/>
    </dgm:pt>
    <dgm:pt modelId="{FD80FBA5-0C5B-4CB3-9CB4-BAA67F1B21FC}" type="pres">
      <dgm:prSet presAssocID="{586A0BD7-66EF-4C98-9AE2-B3249A4CFAF0}" presName="desTx" presStyleLbl="fgAcc1" presStyleIdx="1" presStyleCnt="3" custLinFactNeighborX="111" custLinFactNeighborY="1162">
        <dgm:presLayoutVars>
          <dgm:bulletEnabled val="1"/>
        </dgm:presLayoutVars>
      </dgm:prSet>
      <dgm:spPr/>
    </dgm:pt>
    <dgm:pt modelId="{E35B2E51-38A1-43FF-8371-E450CC28AE1C}" type="pres">
      <dgm:prSet presAssocID="{4D3005BF-C9CB-4A86-A834-2A423DA508E6}" presName="sibTrans" presStyleLbl="sibTrans2D1" presStyleIdx="1" presStyleCnt="2"/>
      <dgm:spPr/>
    </dgm:pt>
    <dgm:pt modelId="{CDD751A3-417D-444E-AD74-8ECA31C709B8}" type="pres">
      <dgm:prSet presAssocID="{4D3005BF-C9CB-4A86-A834-2A423DA508E6}" presName="connTx" presStyleLbl="sibTrans2D1" presStyleIdx="1" presStyleCnt="2"/>
      <dgm:spPr/>
    </dgm:pt>
    <dgm:pt modelId="{8BF31FBF-7AE3-4285-A269-0D8B323D3350}" type="pres">
      <dgm:prSet presAssocID="{E8C2E41D-E0A1-4D27-AE4D-CBE395596579}" presName="composite" presStyleCnt="0"/>
      <dgm:spPr/>
    </dgm:pt>
    <dgm:pt modelId="{EACDC7C2-0043-49A9-B10F-233D6E29EB25}" type="pres">
      <dgm:prSet presAssocID="{E8C2E41D-E0A1-4D27-AE4D-CBE39559657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21C0F5-5E2F-4A06-A6F0-9CB0FF9917BB}" type="pres">
      <dgm:prSet presAssocID="{E8C2E41D-E0A1-4D27-AE4D-CBE395596579}" presName="parSh" presStyleLbl="node1" presStyleIdx="2" presStyleCnt="3"/>
      <dgm:spPr/>
    </dgm:pt>
    <dgm:pt modelId="{A614F54F-7A2A-4583-8791-99AC86D2A542}" type="pres">
      <dgm:prSet presAssocID="{E8C2E41D-E0A1-4D27-AE4D-CBE39559657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B0B43A0A-ED06-4E8D-B6BF-10E9868BBFD8}" srcId="{C310BF12-1DF0-4EBB-A755-296AD4F8D4E7}" destId="{E8C2E41D-E0A1-4D27-AE4D-CBE395596579}" srcOrd="2" destOrd="0" parTransId="{55843F4B-C8ED-4D4A-AFDA-7D42538CE354}" sibTransId="{34961A12-BDAA-45ED-9A05-1B8A1FE83EE2}"/>
    <dgm:cxn modelId="{BA9B0A1F-7FEC-44EE-AFB2-A4D7B982B7B7}" type="presOf" srcId="{66C0D9AB-E0D7-4744-A118-0B3BAB1699BD}" destId="{FD80FBA5-0C5B-4CB3-9CB4-BAA67F1B21FC}" srcOrd="0" destOrd="0" presId="urn:microsoft.com/office/officeart/2005/8/layout/process3"/>
    <dgm:cxn modelId="{EC8DEF20-E1B0-454B-96C5-B0E2F43F3FC6}" srcId="{E8C2E41D-E0A1-4D27-AE4D-CBE395596579}" destId="{A6D0CEF8-0421-4E29-A3F0-EBC796030A3E}" srcOrd="1" destOrd="0" parTransId="{F2B06012-13CE-4A1A-A344-18B0A4BC6569}" sibTransId="{93612BC9-EFFB-4B3F-81CC-5C472C48585D}"/>
    <dgm:cxn modelId="{0171C329-811A-4E8A-BB00-27AE51A9EC9D}" type="presOf" srcId="{E84BE169-AAC8-4055-B1B4-BFC538A767A9}" destId="{CC93F453-B294-4007-908E-FCA05C0C2407}" srcOrd="0" destOrd="1" presId="urn:microsoft.com/office/officeart/2005/8/layout/process3"/>
    <dgm:cxn modelId="{9DEEBD2B-2FDD-49D6-887F-08160B0A0FE6}" type="presOf" srcId="{E8C2E41D-E0A1-4D27-AE4D-CBE395596579}" destId="{BB21C0F5-5E2F-4A06-A6F0-9CB0FF9917BB}" srcOrd="1" destOrd="0" presId="urn:microsoft.com/office/officeart/2005/8/layout/process3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CCF07237-E0AA-4A22-BF7A-C934D643F083}" srcId="{E8C2E41D-E0A1-4D27-AE4D-CBE395596579}" destId="{13D65F80-B363-462A-AE96-988957BD97F8}" srcOrd="0" destOrd="0" parTransId="{ECEF8FCA-6885-4BDB-9CD9-0F717D2EDCED}" sibTransId="{1309F4CB-61C2-4A1A-8F29-C773D2C45461}"/>
    <dgm:cxn modelId="{B47AEA40-982D-45AD-A9B2-35AC40ED3BD5}" type="presOf" srcId="{586A0BD7-66EF-4C98-9AE2-B3249A4CFAF0}" destId="{F07D9DD7-01B0-41D6-B7FD-589ADD0B1B2B}" srcOrd="1" destOrd="0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1048A454-7410-4D6B-A1B1-14A8B7D6E6D3}" type="presOf" srcId="{7181BF6A-7836-47A4-91DE-BA30265C6589}" destId="{CC93F453-B294-4007-908E-FCA05C0C2407}" srcOrd="0" destOrd="2" presId="urn:microsoft.com/office/officeart/2005/8/layout/process3"/>
    <dgm:cxn modelId="{EE87E555-6C6A-4508-95FA-554D01C2D809}" srcId="{586A0BD7-66EF-4C98-9AE2-B3249A4CFAF0}" destId="{66C0D9AB-E0D7-4744-A118-0B3BAB1699BD}" srcOrd="0" destOrd="0" parTransId="{907B3E5B-4ED4-431D-9A43-EB34EDF02410}" sibTransId="{F90057EB-1412-462A-B791-7876D0692C05}"/>
    <dgm:cxn modelId="{A122F05C-09F7-4B4B-A9AD-945506DC100E}" type="presOf" srcId="{4D3005BF-C9CB-4A86-A834-2A423DA508E6}" destId="{E35B2E51-38A1-43FF-8371-E450CC28AE1C}" srcOrd="0" destOrd="0" presId="urn:microsoft.com/office/officeart/2005/8/layout/process3"/>
    <dgm:cxn modelId="{F66BCC6A-EF5D-42BB-B2F9-97A335266692}" srcId="{586A0BD7-66EF-4C98-9AE2-B3249A4CFAF0}" destId="{113B3B36-8C12-4A10-B2F1-191F259CE578}" srcOrd="1" destOrd="0" parTransId="{FC8FB11F-0C26-46B3-A2BF-933E9C25B751}" sibTransId="{147739FC-48C1-4420-AECA-FF0F2EA0578B}"/>
    <dgm:cxn modelId="{83F51C75-EC4C-4D0B-9CD9-BE1AC66F6E22}" type="presOf" srcId="{13D65F80-B363-462A-AE96-988957BD97F8}" destId="{A614F54F-7A2A-4583-8791-99AC86D2A542}" srcOrd="0" destOrd="0" presId="urn:microsoft.com/office/officeart/2005/8/layout/process3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E725F692-BB52-46FA-ADC4-5AA7332711AC}" type="presOf" srcId="{4D3005BF-C9CB-4A86-A834-2A423DA508E6}" destId="{CDD751A3-417D-444E-AD74-8ECA31C709B8}" srcOrd="1" destOrd="0" presId="urn:microsoft.com/office/officeart/2005/8/layout/process3"/>
    <dgm:cxn modelId="{534878A3-08A0-4D1A-A0A8-D4D9D970484A}" srcId="{4E9FC177-55B5-43CA-A618-B69F9CFB49A0}" destId="{7181BF6A-7836-47A4-91DE-BA30265C6589}" srcOrd="2" destOrd="0" parTransId="{EE4D8FCD-840D-4B6A-A018-206B2D718A0B}" sibTransId="{DCF6F2F8-54FB-4591-AA37-09719937276F}"/>
    <dgm:cxn modelId="{704571A8-EC04-426A-BC73-B1585E1B72E8}" srcId="{C310BF12-1DF0-4EBB-A755-296AD4F8D4E7}" destId="{586A0BD7-66EF-4C98-9AE2-B3249A4CFAF0}" srcOrd="1" destOrd="0" parTransId="{7DB3F925-41F3-4B53-A7DE-96574E7F4FCD}" sibTransId="{4D3005BF-C9CB-4A86-A834-2A423DA508E6}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D05162AF-661C-4C71-9654-A843EA324F97}" type="presOf" srcId="{E8C2E41D-E0A1-4D27-AE4D-CBE395596579}" destId="{EACDC7C2-0043-49A9-B10F-233D6E29EB25}" srcOrd="0" destOrd="0" presId="urn:microsoft.com/office/officeart/2005/8/layout/process3"/>
    <dgm:cxn modelId="{1B73E8B6-F10E-4819-8E61-7352B1EA8BBA}" type="presOf" srcId="{A6D0CEF8-0421-4E29-A3F0-EBC796030A3E}" destId="{A614F54F-7A2A-4583-8791-99AC86D2A542}" srcOrd="0" destOrd="1" presId="urn:microsoft.com/office/officeart/2005/8/layout/process3"/>
    <dgm:cxn modelId="{54F8F7BC-2F36-4225-BE54-89412F623D11}" srcId="{4E9FC177-55B5-43CA-A618-B69F9CFB49A0}" destId="{E84BE169-AAC8-4055-B1B4-BFC538A767A9}" srcOrd="1" destOrd="0" parTransId="{C08CF26F-23D0-4DAD-AC65-41BCF072F13F}" sibTransId="{7D7D7132-DB33-4315-AAA3-272F0496CFAF}"/>
    <dgm:cxn modelId="{6636A9C4-4EF2-4168-9A60-8D56160DBB7D}" type="presOf" srcId="{113B3B36-8C12-4A10-B2F1-191F259CE578}" destId="{FD80FBA5-0C5B-4CB3-9CB4-BAA67F1B21FC}" srcOrd="0" destOrd="1" presId="urn:microsoft.com/office/officeart/2005/8/layout/process3"/>
    <dgm:cxn modelId="{630092EB-BD27-4F25-BE4C-625E4EB35A19}" type="presOf" srcId="{586A0BD7-66EF-4C98-9AE2-B3249A4CFAF0}" destId="{76DDDDE4-40DB-4CD8-939F-381EB436AD71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28FF474F-4272-4FAC-B80F-55242DDB5EF0}" type="presParOf" srcId="{3B4663A8-8B8E-46AC-A47C-847E3B26429C}" destId="{B9B35731-0742-427F-980D-856DCDB5196B}" srcOrd="2" destOrd="0" presId="urn:microsoft.com/office/officeart/2005/8/layout/process3"/>
    <dgm:cxn modelId="{BB2BE60E-E4E5-4FC5-BCEA-39EDA298DA01}" type="presParOf" srcId="{B9B35731-0742-427F-980D-856DCDB5196B}" destId="{76DDDDE4-40DB-4CD8-939F-381EB436AD71}" srcOrd="0" destOrd="0" presId="urn:microsoft.com/office/officeart/2005/8/layout/process3"/>
    <dgm:cxn modelId="{856FFE2D-919D-46DC-B27A-02E5855CD856}" type="presParOf" srcId="{B9B35731-0742-427F-980D-856DCDB5196B}" destId="{F07D9DD7-01B0-41D6-B7FD-589ADD0B1B2B}" srcOrd="1" destOrd="0" presId="urn:microsoft.com/office/officeart/2005/8/layout/process3"/>
    <dgm:cxn modelId="{C5254C5C-AE98-4F0B-B01F-BD8460A67BEF}" type="presParOf" srcId="{B9B35731-0742-427F-980D-856DCDB5196B}" destId="{FD80FBA5-0C5B-4CB3-9CB4-BAA67F1B21FC}" srcOrd="2" destOrd="0" presId="urn:microsoft.com/office/officeart/2005/8/layout/process3"/>
    <dgm:cxn modelId="{A541F2FB-E4BC-4DC5-9DAD-C5BBD220535C}" type="presParOf" srcId="{3B4663A8-8B8E-46AC-A47C-847E3B26429C}" destId="{E35B2E51-38A1-43FF-8371-E450CC28AE1C}" srcOrd="3" destOrd="0" presId="urn:microsoft.com/office/officeart/2005/8/layout/process3"/>
    <dgm:cxn modelId="{019D7CE0-80DD-4B85-AC74-399317AD55C2}" type="presParOf" srcId="{E35B2E51-38A1-43FF-8371-E450CC28AE1C}" destId="{CDD751A3-417D-444E-AD74-8ECA31C709B8}" srcOrd="0" destOrd="0" presId="urn:microsoft.com/office/officeart/2005/8/layout/process3"/>
    <dgm:cxn modelId="{AAF6A0B1-C1A3-478A-9229-D97EFC60EF7E}" type="presParOf" srcId="{3B4663A8-8B8E-46AC-A47C-847E3B26429C}" destId="{8BF31FBF-7AE3-4285-A269-0D8B323D3350}" srcOrd="4" destOrd="0" presId="urn:microsoft.com/office/officeart/2005/8/layout/process3"/>
    <dgm:cxn modelId="{E532AFAE-BCB6-4078-A174-0AFF7E538DB3}" type="presParOf" srcId="{8BF31FBF-7AE3-4285-A269-0D8B323D3350}" destId="{EACDC7C2-0043-49A9-B10F-233D6E29EB25}" srcOrd="0" destOrd="0" presId="urn:microsoft.com/office/officeart/2005/8/layout/process3"/>
    <dgm:cxn modelId="{153DC284-2720-48AE-B1CD-C89B997831F6}" type="presParOf" srcId="{8BF31FBF-7AE3-4285-A269-0D8B323D3350}" destId="{BB21C0F5-5E2F-4A06-A6F0-9CB0FF9917BB}" srcOrd="1" destOrd="0" presId="urn:microsoft.com/office/officeart/2005/8/layout/process3"/>
    <dgm:cxn modelId="{19D68E3E-DAB3-464D-8FC9-0D094392350C}" type="presParOf" srcId="{8BF31FBF-7AE3-4285-A269-0D8B323D3350}" destId="{A614F54F-7A2A-4583-8791-99AC86D2A5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/>
      <dgm:spPr/>
      <dgm:t>
        <a:bodyPr/>
        <a:lstStyle/>
        <a:p>
          <a:pPr>
            <a:buNone/>
          </a:pPr>
          <a:r>
            <a:rPr lang="es-ES" dirty="0"/>
            <a:t>Muestra las acciones que han tenido un incremento del porcentaje especificado durante el período indicado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 dirty="0" err="1"/>
            <a:t>python</a:t>
          </a:r>
          <a:r>
            <a:rPr lang="es-ES" dirty="0"/>
            <a:t> script7.py '2024-04-22' '2024-05-03' 3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586A0BD7-66EF-4C98-9AE2-B3249A4CFAF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REDUCER</a:t>
          </a:r>
          <a:endParaRPr lang="es-ES" dirty="0">
            <a:solidFill>
              <a:schemeClr val="bg1"/>
            </a:solidFill>
          </a:endParaRPr>
        </a:p>
      </dgm:t>
    </dgm:pt>
    <dgm:pt modelId="{7DB3F925-41F3-4B53-A7DE-96574E7F4FCD}" type="parTrans" cxnId="{704571A8-EC04-426A-BC73-B1585E1B72E8}">
      <dgm:prSet/>
      <dgm:spPr/>
      <dgm:t>
        <a:bodyPr/>
        <a:lstStyle/>
        <a:p>
          <a:endParaRPr lang="es-ES"/>
        </a:p>
      </dgm:t>
    </dgm:pt>
    <dgm:pt modelId="{4D3005BF-C9CB-4A86-A834-2A423DA508E6}" type="sibTrans" cxnId="{704571A8-EC04-426A-BC73-B1585E1B72E8}">
      <dgm:prSet/>
      <dgm:spPr/>
      <dgm:t>
        <a:bodyPr/>
        <a:lstStyle/>
        <a:p>
          <a:endParaRPr lang="es-ES"/>
        </a:p>
      </dgm:t>
    </dgm:pt>
    <dgm:pt modelId="{66C0D9AB-E0D7-4744-A118-0B3BAB1699BD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907B3E5B-4ED4-431D-9A43-EB34EDF02410}" type="parTrans" cxnId="{EE87E555-6C6A-4508-95FA-554D01C2D809}">
      <dgm:prSet/>
      <dgm:spPr/>
      <dgm:t>
        <a:bodyPr/>
        <a:lstStyle/>
        <a:p>
          <a:endParaRPr lang="es-ES"/>
        </a:p>
      </dgm:t>
    </dgm:pt>
    <dgm:pt modelId="{F90057EB-1412-462A-B791-7876D0692C05}" type="sibTrans" cxnId="{EE87E555-6C6A-4508-95FA-554D01C2D809}">
      <dgm:prSet/>
      <dgm:spPr/>
      <dgm:t>
        <a:bodyPr/>
        <a:lstStyle/>
        <a:p>
          <a:endParaRPr lang="es-ES"/>
        </a:p>
      </dgm:t>
    </dgm:pt>
    <dgm:pt modelId="{E84BE169-AAC8-4055-B1B4-BFC538A767A9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último_precio</a:t>
          </a:r>
          <a:endParaRPr lang="es-ES" dirty="0"/>
        </a:p>
      </dgm:t>
    </dgm:pt>
    <dgm:pt modelId="{C08CF26F-23D0-4DAD-AC65-41BCF072F13F}" type="parTrans" cxnId="{54F8F7BC-2F36-4225-BE54-89412F623D11}">
      <dgm:prSet/>
      <dgm:spPr/>
      <dgm:t>
        <a:bodyPr/>
        <a:lstStyle/>
        <a:p>
          <a:endParaRPr lang="es-ES"/>
        </a:p>
      </dgm:t>
    </dgm:pt>
    <dgm:pt modelId="{7D7D7132-DB33-4315-AAA3-272F0496CFAF}" type="sibTrans" cxnId="{54F8F7BC-2F36-4225-BE54-89412F623D11}">
      <dgm:prSet/>
      <dgm:spPr/>
      <dgm:t>
        <a:bodyPr/>
        <a:lstStyle/>
        <a:p>
          <a:endParaRPr lang="es-ES"/>
        </a:p>
      </dgm:t>
    </dgm:pt>
    <dgm:pt modelId="{113B3B36-8C12-4A10-B2F1-191F259CE57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porcentaje_aumento</a:t>
          </a:r>
          <a:endParaRPr lang="es-ES" dirty="0"/>
        </a:p>
      </dgm:t>
    </dgm:pt>
    <dgm:pt modelId="{FC8FB11F-0C26-46B3-A2BF-933E9C25B751}" type="parTrans" cxnId="{F66BCC6A-EF5D-42BB-B2F9-97A335266692}">
      <dgm:prSet/>
      <dgm:spPr/>
      <dgm:t>
        <a:bodyPr/>
        <a:lstStyle/>
        <a:p>
          <a:endParaRPr lang="es-ES"/>
        </a:p>
      </dgm:t>
    </dgm:pt>
    <dgm:pt modelId="{147739FC-48C1-4420-AECA-FF0F2EA0578B}" type="sibTrans" cxnId="{F66BCC6A-EF5D-42BB-B2F9-97A335266692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2"/>
      <dgm:spPr/>
    </dgm:pt>
    <dgm:pt modelId="{CC93F453-B294-4007-908E-FCA05C0C2407}" type="pres">
      <dgm:prSet presAssocID="{4E9FC177-55B5-43CA-A618-B69F9CFB49A0}" presName="desTx" presStyleLbl="fgAcc1" presStyleIdx="0" presStyleCnt="2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1"/>
      <dgm:spPr/>
    </dgm:pt>
    <dgm:pt modelId="{1DAAD46A-A3B6-4A65-84DE-4A59CED20917}" type="pres">
      <dgm:prSet presAssocID="{10929732-46B0-4FA0-8421-EBAD4A93EA6E}" presName="connTx" presStyleLbl="sibTrans2D1" presStyleIdx="0" presStyleCnt="1"/>
      <dgm:spPr/>
    </dgm:pt>
    <dgm:pt modelId="{B9B35731-0742-427F-980D-856DCDB5196B}" type="pres">
      <dgm:prSet presAssocID="{586A0BD7-66EF-4C98-9AE2-B3249A4CFAF0}" presName="composite" presStyleCnt="0"/>
      <dgm:spPr/>
    </dgm:pt>
    <dgm:pt modelId="{76DDDDE4-40DB-4CD8-939F-381EB436AD71}" type="pres">
      <dgm:prSet presAssocID="{586A0BD7-66EF-4C98-9AE2-B3249A4CFAF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07D9DD7-01B0-41D6-B7FD-589ADD0B1B2B}" type="pres">
      <dgm:prSet presAssocID="{586A0BD7-66EF-4C98-9AE2-B3249A4CFAF0}" presName="parSh" presStyleLbl="node1" presStyleIdx="1" presStyleCnt="2"/>
      <dgm:spPr/>
    </dgm:pt>
    <dgm:pt modelId="{FD80FBA5-0C5B-4CB3-9CB4-BAA67F1B21FC}" type="pres">
      <dgm:prSet presAssocID="{586A0BD7-66EF-4C98-9AE2-B3249A4CFAF0}" presName="desTx" presStyleLbl="fgAcc1" presStyleIdx="1" presStyleCnt="2" custLinFactNeighborX="111" custLinFactNeighborY="1162">
        <dgm:presLayoutVars>
          <dgm:bulletEnabled val="1"/>
        </dgm:presLayoutVars>
      </dgm:prSet>
      <dgm:spPr/>
    </dgm:pt>
  </dgm:ptLst>
  <dgm:cxnLst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BA9B0A1F-7FEC-44EE-AFB2-A4D7B982B7B7}" type="presOf" srcId="{66C0D9AB-E0D7-4744-A118-0B3BAB1699BD}" destId="{FD80FBA5-0C5B-4CB3-9CB4-BAA67F1B21FC}" srcOrd="0" destOrd="0" presId="urn:microsoft.com/office/officeart/2005/8/layout/process3"/>
    <dgm:cxn modelId="{0171C329-811A-4E8A-BB00-27AE51A9EC9D}" type="presOf" srcId="{E84BE169-AAC8-4055-B1B4-BFC538A767A9}" destId="{CC93F453-B294-4007-908E-FCA05C0C2407}" srcOrd="0" destOrd="1" presId="urn:microsoft.com/office/officeart/2005/8/layout/process3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B47AEA40-982D-45AD-A9B2-35AC40ED3BD5}" type="presOf" srcId="{586A0BD7-66EF-4C98-9AE2-B3249A4CFAF0}" destId="{F07D9DD7-01B0-41D6-B7FD-589ADD0B1B2B}" srcOrd="1" destOrd="0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EE87E555-6C6A-4508-95FA-554D01C2D809}" srcId="{586A0BD7-66EF-4C98-9AE2-B3249A4CFAF0}" destId="{66C0D9AB-E0D7-4744-A118-0B3BAB1699BD}" srcOrd="0" destOrd="0" parTransId="{907B3E5B-4ED4-431D-9A43-EB34EDF02410}" sibTransId="{F90057EB-1412-462A-B791-7876D0692C05}"/>
    <dgm:cxn modelId="{F66BCC6A-EF5D-42BB-B2F9-97A335266692}" srcId="{586A0BD7-66EF-4C98-9AE2-B3249A4CFAF0}" destId="{113B3B36-8C12-4A10-B2F1-191F259CE578}" srcOrd="1" destOrd="0" parTransId="{FC8FB11F-0C26-46B3-A2BF-933E9C25B751}" sibTransId="{147739FC-48C1-4420-AECA-FF0F2EA0578B}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704571A8-EC04-426A-BC73-B1585E1B72E8}" srcId="{C310BF12-1DF0-4EBB-A755-296AD4F8D4E7}" destId="{586A0BD7-66EF-4C98-9AE2-B3249A4CFAF0}" srcOrd="1" destOrd="0" parTransId="{7DB3F925-41F3-4B53-A7DE-96574E7F4FCD}" sibTransId="{4D3005BF-C9CB-4A86-A834-2A423DA508E6}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54F8F7BC-2F36-4225-BE54-89412F623D11}" srcId="{4E9FC177-55B5-43CA-A618-B69F9CFB49A0}" destId="{E84BE169-AAC8-4055-B1B4-BFC538A767A9}" srcOrd="1" destOrd="0" parTransId="{C08CF26F-23D0-4DAD-AC65-41BCF072F13F}" sibTransId="{7D7D7132-DB33-4315-AAA3-272F0496CFAF}"/>
    <dgm:cxn modelId="{6636A9C4-4EF2-4168-9A60-8D56160DBB7D}" type="presOf" srcId="{113B3B36-8C12-4A10-B2F1-191F259CE578}" destId="{FD80FBA5-0C5B-4CB3-9CB4-BAA67F1B21FC}" srcOrd="0" destOrd="1" presId="urn:microsoft.com/office/officeart/2005/8/layout/process3"/>
    <dgm:cxn modelId="{630092EB-BD27-4F25-BE4C-625E4EB35A19}" type="presOf" srcId="{586A0BD7-66EF-4C98-9AE2-B3249A4CFAF0}" destId="{76DDDDE4-40DB-4CD8-939F-381EB436AD71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28FF474F-4272-4FAC-B80F-55242DDB5EF0}" type="presParOf" srcId="{3B4663A8-8B8E-46AC-A47C-847E3B26429C}" destId="{B9B35731-0742-427F-980D-856DCDB5196B}" srcOrd="2" destOrd="0" presId="urn:microsoft.com/office/officeart/2005/8/layout/process3"/>
    <dgm:cxn modelId="{BB2BE60E-E4E5-4FC5-BCEA-39EDA298DA01}" type="presParOf" srcId="{B9B35731-0742-427F-980D-856DCDB5196B}" destId="{76DDDDE4-40DB-4CD8-939F-381EB436AD71}" srcOrd="0" destOrd="0" presId="urn:microsoft.com/office/officeart/2005/8/layout/process3"/>
    <dgm:cxn modelId="{856FFE2D-919D-46DC-B27A-02E5855CD856}" type="presParOf" srcId="{B9B35731-0742-427F-980D-856DCDB5196B}" destId="{F07D9DD7-01B0-41D6-B7FD-589ADD0B1B2B}" srcOrd="1" destOrd="0" presId="urn:microsoft.com/office/officeart/2005/8/layout/process3"/>
    <dgm:cxn modelId="{C5254C5C-AE98-4F0B-B01F-BD8460A67BEF}" type="presParOf" srcId="{B9B35731-0742-427F-980D-856DCDB5196B}" destId="{FD80FBA5-0C5B-4CB3-9CB4-BAA67F1B21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/>
      <dgm:spPr/>
      <dgm:t>
        <a:bodyPr/>
        <a:lstStyle/>
        <a:p>
          <a:pPr>
            <a:buNone/>
          </a:pPr>
          <a:r>
            <a:rPr lang="es-ES" dirty="0"/>
            <a:t>Calcula el crecimiento porcentual del precio de cierre de las acciones por sector en el último mes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 dirty="0" err="1"/>
            <a:t>python</a:t>
          </a:r>
          <a:r>
            <a:rPr lang="es-ES" dirty="0"/>
            <a:t> script8.py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MAPPER </a:t>
          </a:r>
          <a:endParaRPr lang="es-ES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586A0BD7-66EF-4C98-9AE2-B3249A4CFAF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REDUCER </a:t>
          </a:r>
          <a:endParaRPr lang="es-ES" dirty="0">
            <a:solidFill>
              <a:schemeClr val="bg1"/>
            </a:solidFill>
          </a:endParaRPr>
        </a:p>
      </dgm:t>
    </dgm:pt>
    <dgm:pt modelId="{7DB3F925-41F3-4B53-A7DE-96574E7F4FCD}" type="parTrans" cxnId="{704571A8-EC04-426A-BC73-B1585E1B72E8}">
      <dgm:prSet/>
      <dgm:spPr/>
      <dgm:t>
        <a:bodyPr/>
        <a:lstStyle/>
        <a:p>
          <a:endParaRPr lang="es-ES"/>
        </a:p>
      </dgm:t>
    </dgm:pt>
    <dgm:pt modelId="{4D3005BF-C9CB-4A86-A834-2A423DA508E6}" type="sibTrans" cxnId="{704571A8-EC04-426A-BC73-B1585E1B72E8}">
      <dgm:prSet/>
      <dgm:spPr/>
      <dgm:t>
        <a:bodyPr/>
        <a:lstStyle/>
        <a:p>
          <a:endParaRPr lang="es-ES"/>
        </a:p>
      </dgm:t>
    </dgm:pt>
    <dgm:pt modelId="{E8C2E41D-E0A1-4D27-AE4D-CBE395596579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REDUCER2</a:t>
          </a:r>
          <a:endParaRPr lang="es-ES" dirty="0">
            <a:solidFill>
              <a:schemeClr val="bg1"/>
            </a:solidFill>
          </a:endParaRPr>
        </a:p>
      </dgm:t>
    </dgm:pt>
    <dgm:pt modelId="{55843F4B-C8ED-4D4A-AFDA-7D42538CE354}" type="parTrans" cxnId="{B0B43A0A-ED06-4E8D-B6BF-10E9868BBFD8}">
      <dgm:prSet/>
      <dgm:spPr/>
      <dgm:t>
        <a:bodyPr/>
        <a:lstStyle/>
        <a:p>
          <a:endParaRPr lang="es-ES"/>
        </a:p>
      </dgm:t>
    </dgm:pt>
    <dgm:pt modelId="{34961A12-BDAA-45ED-9A05-1B8A1FE83EE2}" type="sibTrans" cxnId="{B0B43A0A-ED06-4E8D-B6BF-10E9868BBFD8}">
      <dgm:prSet/>
      <dgm:spPr/>
      <dgm:t>
        <a:bodyPr/>
        <a:lstStyle/>
        <a:p>
          <a:endParaRPr lang="es-ES"/>
        </a:p>
      </dgm:t>
    </dgm:pt>
    <dgm:pt modelId="{7181BF6A-7836-47A4-91DE-BA30265C6589}">
      <dgm:prSet phldrT="[Texto]"/>
      <dgm:spPr/>
      <dgm:t>
        <a:bodyPr/>
        <a:lstStyle/>
        <a:p>
          <a:endParaRPr lang="es-ES" dirty="0"/>
        </a:p>
      </dgm:t>
    </dgm:pt>
    <dgm:pt modelId="{EE4D8FCD-840D-4B6A-A018-206B2D718A0B}" type="parTrans" cxnId="{534878A3-08A0-4D1A-A0A8-D4D9D970484A}">
      <dgm:prSet/>
      <dgm:spPr/>
      <dgm:t>
        <a:bodyPr/>
        <a:lstStyle/>
        <a:p>
          <a:endParaRPr lang="es-ES"/>
        </a:p>
      </dgm:t>
    </dgm:pt>
    <dgm:pt modelId="{DCF6F2F8-54FB-4591-AA37-09719937276F}" type="sibTrans" cxnId="{534878A3-08A0-4D1A-A0A8-D4D9D970484A}">
      <dgm:prSet/>
      <dgm:spPr/>
      <dgm:t>
        <a:bodyPr/>
        <a:lstStyle/>
        <a:p>
          <a:endParaRPr lang="es-ES"/>
        </a:p>
      </dgm:t>
    </dgm:pt>
    <dgm:pt modelId="{66C0D9AB-E0D7-4744-A118-0B3BAB1699BD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sector</a:t>
          </a:r>
          <a:endParaRPr lang="es-ES" dirty="0"/>
        </a:p>
      </dgm:t>
    </dgm:pt>
    <dgm:pt modelId="{907B3E5B-4ED4-431D-9A43-EB34EDF02410}" type="parTrans" cxnId="{EE87E555-6C6A-4508-95FA-554D01C2D809}">
      <dgm:prSet/>
      <dgm:spPr/>
      <dgm:t>
        <a:bodyPr/>
        <a:lstStyle/>
        <a:p>
          <a:endParaRPr lang="es-ES"/>
        </a:p>
      </dgm:t>
    </dgm:pt>
    <dgm:pt modelId="{F90057EB-1412-462A-B791-7876D0692C05}" type="sibTrans" cxnId="{EE87E555-6C6A-4508-95FA-554D01C2D809}">
      <dgm:prSet/>
      <dgm:spPr/>
      <dgm:t>
        <a:bodyPr/>
        <a:lstStyle/>
        <a:p>
          <a:endParaRPr lang="es-ES"/>
        </a:p>
      </dgm:t>
    </dgm:pt>
    <dgm:pt modelId="{13D65F80-B363-462A-AE96-988957BD97F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sector</a:t>
          </a:r>
          <a:endParaRPr lang="es-ES" dirty="0"/>
        </a:p>
      </dgm:t>
    </dgm:pt>
    <dgm:pt modelId="{ECEF8FCA-6885-4BDB-9CD9-0F717D2EDCED}" type="parTrans" cxnId="{CCF07237-E0AA-4A22-BF7A-C934D643F083}">
      <dgm:prSet/>
      <dgm:spPr/>
      <dgm:t>
        <a:bodyPr/>
        <a:lstStyle/>
        <a:p>
          <a:endParaRPr lang="es-ES"/>
        </a:p>
      </dgm:t>
    </dgm:pt>
    <dgm:pt modelId="{1309F4CB-61C2-4A1A-8F29-C773D2C45461}" type="sibTrans" cxnId="{CCF07237-E0AA-4A22-BF7A-C934D643F083}">
      <dgm:prSet/>
      <dgm:spPr/>
      <dgm:t>
        <a:bodyPr/>
        <a:lstStyle/>
        <a:p>
          <a:endParaRPr lang="es-ES"/>
        </a:p>
      </dgm:t>
    </dgm:pt>
    <dgm:pt modelId="{143C82A7-F069-4F23-8733-C5ECDD18C9DF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porcentaje_crecimiento</a:t>
          </a:r>
          <a:endParaRPr lang="es-ES" dirty="0"/>
        </a:p>
      </dgm:t>
    </dgm:pt>
    <dgm:pt modelId="{37C8C1A0-C24D-4CFF-964B-F724DCA3F269}" type="parTrans" cxnId="{FE891C85-0558-45BE-8F18-BE5AB538B192}">
      <dgm:prSet/>
      <dgm:spPr/>
      <dgm:t>
        <a:bodyPr/>
        <a:lstStyle/>
        <a:p>
          <a:endParaRPr lang="es-ES"/>
        </a:p>
      </dgm:t>
    </dgm:pt>
    <dgm:pt modelId="{ECD85A43-7827-48F6-81F1-B00D63A66615}" type="sibTrans" cxnId="{FE891C85-0558-45BE-8F18-BE5AB538B192}">
      <dgm:prSet/>
      <dgm:spPr/>
      <dgm:t>
        <a:bodyPr/>
        <a:lstStyle/>
        <a:p>
          <a:endParaRPr lang="es-ES"/>
        </a:p>
      </dgm:t>
    </dgm:pt>
    <dgm:pt modelId="{B70E0F5E-2D8E-469E-8EAF-4EF0F4BE5372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altLang="es-ES" dirty="0">
              <a:solidFill>
                <a:srgbClr val="0D0D0D"/>
              </a:solidFill>
              <a:latin typeface="Söhne"/>
            </a:rPr>
            <a:t>(‘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price_data</a:t>
          </a:r>
          <a:r>
            <a:rPr lang="es-ES" altLang="es-ES" dirty="0">
              <a:solidFill>
                <a:srgbClr val="0D0D0D"/>
              </a:solidFill>
              <a:latin typeface="Söhne"/>
            </a:rPr>
            <a:t>’, (fecha, 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último_precio</a:t>
          </a:r>
          <a:r>
            <a:rPr lang="es-ES" altLang="es-ES" dirty="0">
              <a:solidFill>
                <a:srgbClr val="0D0D0D"/>
              </a:solidFill>
              <a:latin typeface="Söhne"/>
            </a:rPr>
            <a:t>)) o (‘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sector_data</a:t>
          </a:r>
          <a:r>
            <a:rPr lang="es-ES" altLang="es-ES" dirty="0">
              <a:solidFill>
                <a:srgbClr val="0D0D0D"/>
              </a:solidFill>
              <a:latin typeface="Söhne"/>
            </a:rPr>
            <a:t>’, 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nombre_sector</a:t>
          </a:r>
          <a:r>
            <a:rPr lang="es-ES" altLang="es-ES" dirty="0">
              <a:solidFill>
                <a:srgbClr val="0D0D0D"/>
              </a:solidFill>
              <a:latin typeface="Söhne"/>
            </a:rPr>
            <a:t>)</a:t>
          </a:r>
          <a:endParaRPr lang="es-ES" dirty="0"/>
        </a:p>
      </dgm:t>
    </dgm:pt>
    <dgm:pt modelId="{50CC49B4-9EC8-42A5-9EAE-CBBDD86260A6}" type="parTrans" cxnId="{61F8828E-5EB8-412B-B3E9-935FB6773148}">
      <dgm:prSet/>
      <dgm:spPr/>
      <dgm:t>
        <a:bodyPr/>
        <a:lstStyle/>
        <a:p>
          <a:endParaRPr lang="es-ES"/>
        </a:p>
      </dgm:t>
    </dgm:pt>
    <dgm:pt modelId="{0A82E365-C307-4F22-BB9D-774762B7F466}" type="sibTrans" cxnId="{61F8828E-5EB8-412B-B3E9-935FB6773148}">
      <dgm:prSet/>
      <dgm:spPr/>
      <dgm:t>
        <a:bodyPr/>
        <a:lstStyle/>
        <a:p>
          <a:endParaRPr lang="es-ES"/>
        </a:p>
      </dgm:t>
    </dgm:pt>
    <dgm:pt modelId="{D226AB53-2717-4B3E-B658-156FBA290457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(fecha</a:t>
          </a:r>
          <a:r>
            <a:rPr lang="es-ES" altLang="es-ES" dirty="0">
              <a:solidFill>
                <a:srgbClr val="0D0D0D"/>
              </a:solidFill>
              <a:latin typeface="Söhne"/>
            </a:rPr>
            <a:t>, precio)</a:t>
          </a:r>
          <a:endParaRPr lang="es-ES" dirty="0"/>
        </a:p>
      </dgm:t>
    </dgm:pt>
    <dgm:pt modelId="{E614DB10-96A3-4DE0-8138-DB5CDB368EAD}" type="parTrans" cxnId="{F44D35B4-F9B9-412A-B3C2-BA37BEA91DE7}">
      <dgm:prSet/>
      <dgm:spPr/>
      <dgm:t>
        <a:bodyPr/>
        <a:lstStyle/>
        <a:p>
          <a:endParaRPr lang="es-ES"/>
        </a:p>
      </dgm:t>
    </dgm:pt>
    <dgm:pt modelId="{B59DF4E4-5FF0-4FF5-88B1-8EF2C58EDA66}" type="sibTrans" cxnId="{F44D35B4-F9B9-412A-B3C2-BA37BEA91DE7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3"/>
      <dgm:spPr/>
    </dgm:pt>
    <dgm:pt modelId="{CC93F453-B294-4007-908E-FCA05C0C2407}" type="pres">
      <dgm:prSet presAssocID="{4E9FC177-55B5-43CA-A618-B69F9CFB49A0}" presName="desTx" presStyleLbl="fgAcc1" presStyleIdx="0" presStyleCnt="3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2"/>
      <dgm:spPr/>
    </dgm:pt>
    <dgm:pt modelId="{1DAAD46A-A3B6-4A65-84DE-4A59CED20917}" type="pres">
      <dgm:prSet presAssocID="{10929732-46B0-4FA0-8421-EBAD4A93EA6E}" presName="connTx" presStyleLbl="sibTrans2D1" presStyleIdx="0" presStyleCnt="2"/>
      <dgm:spPr/>
    </dgm:pt>
    <dgm:pt modelId="{B9B35731-0742-427F-980D-856DCDB5196B}" type="pres">
      <dgm:prSet presAssocID="{586A0BD7-66EF-4C98-9AE2-B3249A4CFAF0}" presName="composite" presStyleCnt="0"/>
      <dgm:spPr/>
    </dgm:pt>
    <dgm:pt modelId="{76DDDDE4-40DB-4CD8-939F-381EB436AD71}" type="pres">
      <dgm:prSet presAssocID="{586A0BD7-66EF-4C98-9AE2-B3249A4CFAF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07D9DD7-01B0-41D6-B7FD-589ADD0B1B2B}" type="pres">
      <dgm:prSet presAssocID="{586A0BD7-66EF-4C98-9AE2-B3249A4CFAF0}" presName="parSh" presStyleLbl="node1" presStyleIdx="1" presStyleCnt="3"/>
      <dgm:spPr/>
    </dgm:pt>
    <dgm:pt modelId="{FD80FBA5-0C5B-4CB3-9CB4-BAA67F1B21FC}" type="pres">
      <dgm:prSet presAssocID="{586A0BD7-66EF-4C98-9AE2-B3249A4CFAF0}" presName="desTx" presStyleLbl="fgAcc1" presStyleIdx="1" presStyleCnt="3" custLinFactNeighborX="111" custLinFactNeighborY="1162">
        <dgm:presLayoutVars>
          <dgm:bulletEnabled val="1"/>
        </dgm:presLayoutVars>
      </dgm:prSet>
      <dgm:spPr/>
    </dgm:pt>
    <dgm:pt modelId="{E35B2E51-38A1-43FF-8371-E450CC28AE1C}" type="pres">
      <dgm:prSet presAssocID="{4D3005BF-C9CB-4A86-A834-2A423DA508E6}" presName="sibTrans" presStyleLbl="sibTrans2D1" presStyleIdx="1" presStyleCnt="2"/>
      <dgm:spPr/>
    </dgm:pt>
    <dgm:pt modelId="{CDD751A3-417D-444E-AD74-8ECA31C709B8}" type="pres">
      <dgm:prSet presAssocID="{4D3005BF-C9CB-4A86-A834-2A423DA508E6}" presName="connTx" presStyleLbl="sibTrans2D1" presStyleIdx="1" presStyleCnt="2"/>
      <dgm:spPr/>
    </dgm:pt>
    <dgm:pt modelId="{8BF31FBF-7AE3-4285-A269-0D8B323D3350}" type="pres">
      <dgm:prSet presAssocID="{E8C2E41D-E0A1-4D27-AE4D-CBE395596579}" presName="composite" presStyleCnt="0"/>
      <dgm:spPr/>
    </dgm:pt>
    <dgm:pt modelId="{EACDC7C2-0043-49A9-B10F-233D6E29EB25}" type="pres">
      <dgm:prSet presAssocID="{E8C2E41D-E0A1-4D27-AE4D-CBE39559657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21C0F5-5E2F-4A06-A6F0-9CB0FF9917BB}" type="pres">
      <dgm:prSet presAssocID="{E8C2E41D-E0A1-4D27-AE4D-CBE395596579}" presName="parSh" presStyleLbl="node1" presStyleIdx="2" presStyleCnt="3"/>
      <dgm:spPr/>
    </dgm:pt>
    <dgm:pt modelId="{A614F54F-7A2A-4583-8791-99AC86D2A542}" type="pres">
      <dgm:prSet presAssocID="{E8C2E41D-E0A1-4D27-AE4D-CBE39559657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B0B43A0A-ED06-4E8D-B6BF-10E9868BBFD8}" srcId="{C310BF12-1DF0-4EBB-A755-296AD4F8D4E7}" destId="{E8C2E41D-E0A1-4D27-AE4D-CBE395596579}" srcOrd="2" destOrd="0" parTransId="{55843F4B-C8ED-4D4A-AFDA-7D42538CE354}" sibTransId="{34961A12-BDAA-45ED-9A05-1B8A1FE83EE2}"/>
    <dgm:cxn modelId="{BA9B0A1F-7FEC-44EE-AFB2-A4D7B982B7B7}" type="presOf" srcId="{66C0D9AB-E0D7-4744-A118-0B3BAB1699BD}" destId="{FD80FBA5-0C5B-4CB3-9CB4-BAA67F1B21FC}" srcOrd="0" destOrd="0" presId="urn:microsoft.com/office/officeart/2005/8/layout/process3"/>
    <dgm:cxn modelId="{9DEEBD2B-2FDD-49D6-887F-08160B0A0FE6}" type="presOf" srcId="{E8C2E41D-E0A1-4D27-AE4D-CBE395596579}" destId="{BB21C0F5-5E2F-4A06-A6F0-9CB0FF9917BB}" srcOrd="1" destOrd="0" presId="urn:microsoft.com/office/officeart/2005/8/layout/process3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5D2BAC36-68AA-47BA-9B02-8698B91DBDCE}" type="presOf" srcId="{D226AB53-2717-4B3E-B658-156FBA290457}" destId="{FD80FBA5-0C5B-4CB3-9CB4-BAA67F1B21FC}" srcOrd="0" destOrd="1" presId="urn:microsoft.com/office/officeart/2005/8/layout/process3"/>
    <dgm:cxn modelId="{CCF07237-E0AA-4A22-BF7A-C934D643F083}" srcId="{E8C2E41D-E0A1-4D27-AE4D-CBE395596579}" destId="{13D65F80-B363-462A-AE96-988957BD97F8}" srcOrd="0" destOrd="0" parTransId="{ECEF8FCA-6885-4BDB-9CD9-0F717D2EDCED}" sibTransId="{1309F4CB-61C2-4A1A-8F29-C773D2C45461}"/>
    <dgm:cxn modelId="{B47AEA40-982D-45AD-A9B2-35AC40ED3BD5}" type="presOf" srcId="{586A0BD7-66EF-4C98-9AE2-B3249A4CFAF0}" destId="{F07D9DD7-01B0-41D6-B7FD-589ADD0B1B2B}" srcOrd="1" destOrd="0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1048A454-7410-4D6B-A1B1-14A8B7D6E6D3}" type="presOf" srcId="{7181BF6A-7836-47A4-91DE-BA30265C6589}" destId="{CC93F453-B294-4007-908E-FCA05C0C2407}" srcOrd="0" destOrd="2" presId="urn:microsoft.com/office/officeart/2005/8/layout/process3"/>
    <dgm:cxn modelId="{EE87E555-6C6A-4508-95FA-554D01C2D809}" srcId="{586A0BD7-66EF-4C98-9AE2-B3249A4CFAF0}" destId="{66C0D9AB-E0D7-4744-A118-0B3BAB1699BD}" srcOrd="0" destOrd="0" parTransId="{907B3E5B-4ED4-431D-9A43-EB34EDF02410}" sibTransId="{F90057EB-1412-462A-B791-7876D0692C05}"/>
    <dgm:cxn modelId="{A122F05C-09F7-4B4B-A9AD-945506DC100E}" type="presOf" srcId="{4D3005BF-C9CB-4A86-A834-2A423DA508E6}" destId="{E35B2E51-38A1-43FF-8371-E450CC28AE1C}" srcOrd="0" destOrd="0" presId="urn:microsoft.com/office/officeart/2005/8/layout/process3"/>
    <dgm:cxn modelId="{83F51C75-EC4C-4D0B-9CD9-BE1AC66F6E22}" type="presOf" srcId="{13D65F80-B363-462A-AE96-988957BD97F8}" destId="{A614F54F-7A2A-4583-8791-99AC86D2A542}" srcOrd="0" destOrd="0" presId="urn:microsoft.com/office/officeart/2005/8/layout/process3"/>
    <dgm:cxn modelId="{61E1AB7C-5BC7-43AC-8ECF-12EB223459A6}" type="presOf" srcId="{B70E0F5E-2D8E-469E-8EAF-4EF0F4BE5372}" destId="{CC93F453-B294-4007-908E-FCA05C0C2407}" srcOrd="0" destOrd="1" presId="urn:microsoft.com/office/officeart/2005/8/layout/process3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FE891C85-0558-45BE-8F18-BE5AB538B192}" srcId="{E8C2E41D-E0A1-4D27-AE4D-CBE395596579}" destId="{143C82A7-F069-4F23-8733-C5ECDD18C9DF}" srcOrd="1" destOrd="0" parTransId="{37C8C1A0-C24D-4CFF-964B-F724DCA3F269}" sibTransId="{ECD85A43-7827-48F6-81F1-B00D63A66615}"/>
    <dgm:cxn modelId="{61F8828E-5EB8-412B-B3E9-935FB6773148}" srcId="{4E9FC177-55B5-43CA-A618-B69F9CFB49A0}" destId="{B70E0F5E-2D8E-469E-8EAF-4EF0F4BE5372}" srcOrd="1" destOrd="0" parTransId="{50CC49B4-9EC8-42A5-9EAE-CBBDD86260A6}" sibTransId="{0A82E365-C307-4F22-BB9D-774762B7F466}"/>
    <dgm:cxn modelId="{E725F692-BB52-46FA-ADC4-5AA7332711AC}" type="presOf" srcId="{4D3005BF-C9CB-4A86-A834-2A423DA508E6}" destId="{CDD751A3-417D-444E-AD74-8ECA31C709B8}" srcOrd="1" destOrd="0" presId="urn:microsoft.com/office/officeart/2005/8/layout/process3"/>
    <dgm:cxn modelId="{F5412C96-7167-40D1-AC04-550864C1B0D8}" type="presOf" srcId="{143C82A7-F069-4F23-8733-C5ECDD18C9DF}" destId="{A614F54F-7A2A-4583-8791-99AC86D2A542}" srcOrd="0" destOrd="1" presId="urn:microsoft.com/office/officeart/2005/8/layout/process3"/>
    <dgm:cxn modelId="{534878A3-08A0-4D1A-A0A8-D4D9D970484A}" srcId="{4E9FC177-55B5-43CA-A618-B69F9CFB49A0}" destId="{7181BF6A-7836-47A4-91DE-BA30265C6589}" srcOrd="2" destOrd="0" parTransId="{EE4D8FCD-840D-4B6A-A018-206B2D718A0B}" sibTransId="{DCF6F2F8-54FB-4591-AA37-09719937276F}"/>
    <dgm:cxn modelId="{704571A8-EC04-426A-BC73-B1585E1B72E8}" srcId="{C310BF12-1DF0-4EBB-A755-296AD4F8D4E7}" destId="{586A0BD7-66EF-4C98-9AE2-B3249A4CFAF0}" srcOrd="1" destOrd="0" parTransId="{7DB3F925-41F3-4B53-A7DE-96574E7F4FCD}" sibTransId="{4D3005BF-C9CB-4A86-A834-2A423DA508E6}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D05162AF-661C-4C71-9654-A843EA324F97}" type="presOf" srcId="{E8C2E41D-E0A1-4D27-AE4D-CBE395596579}" destId="{EACDC7C2-0043-49A9-B10F-233D6E29EB25}" srcOrd="0" destOrd="0" presId="urn:microsoft.com/office/officeart/2005/8/layout/process3"/>
    <dgm:cxn modelId="{F44D35B4-F9B9-412A-B3C2-BA37BEA91DE7}" srcId="{586A0BD7-66EF-4C98-9AE2-B3249A4CFAF0}" destId="{D226AB53-2717-4B3E-B658-156FBA290457}" srcOrd="1" destOrd="0" parTransId="{E614DB10-96A3-4DE0-8138-DB5CDB368EAD}" sibTransId="{B59DF4E4-5FF0-4FF5-88B1-8EF2C58EDA66}"/>
    <dgm:cxn modelId="{630092EB-BD27-4F25-BE4C-625E4EB35A19}" type="presOf" srcId="{586A0BD7-66EF-4C98-9AE2-B3249A4CFAF0}" destId="{76DDDDE4-40DB-4CD8-939F-381EB436AD71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28FF474F-4272-4FAC-B80F-55242DDB5EF0}" type="presParOf" srcId="{3B4663A8-8B8E-46AC-A47C-847E3B26429C}" destId="{B9B35731-0742-427F-980D-856DCDB5196B}" srcOrd="2" destOrd="0" presId="urn:microsoft.com/office/officeart/2005/8/layout/process3"/>
    <dgm:cxn modelId="{BB2BE60E-E4E5-4FC5-BCEA-39EDA298DA01}" type="presParOf" srcId="{B9B35731-0742-427F-980D-856DCDB5196B}" destId="{76DDDDE4-40DB-4CD8-939F-381EB436AD71}" srcOrd="0" destOrd="0" presId="urn:microsoft.com/office/officeart/2005/8/layout/process3"/>
    <dgm:cxn modelId="{856FFE2D-919D-46DC-B27A-02E5855CD856}" type="presParOf" srcId="{B9B35731-0742-427F-980D-856DCDB5196B}" destId="{F07D9DD7-01B0-41D6-B7FD-589ADD0B1B2B}" srcOrd="1" destOrd="0" presId="urn:microsoft.com/office/officeart/2005/8/layout/process3"/>
    <dgm:cxn modelId="{C5254C5C-AE98-4F0B-B01F-BD8460A67BEF}" type="presParOf" srcId="{B9B35731-0742-427F-980D-856DCDB5196B}" destId="{FD80FBA5-0C5B-4CB3-9CB4-BAA67F1B21FC}" srcOrd="2" destOrd="0" presId="urn:microsoft.com/office/officeart/2005/8/layout/process3"/>
    <dgm:cxn modelId="{A541F2FB-E4BC-4DC5-9DAD-C5BBD220535C}" type="presParOf" srcId="{3B4663A8-8B8E-46AC-A47C-847E3B26429C}" destId="{E35B2E51-38A1-43FF-8371-E450CC28AE1C}" srcOrd="3" destOrd="0" presId="urn:microsoft.com/office/officeart/2005/8/layout/process3"/>
    <dgm:cxn modelId="{019D7CE0-80DD-4B85-AC74-399317AD55C2}" type="presParOf" srcId="{E35B2E51-38A1-43FF-8371-E450CC28AE1C}" destId="{CDD751A3-417D-444E-AD74-8ECA31C709B8}" srcOrd="0" destOrd="0" presId="urn:microsoft.com/office/officeart/2005/8/layout/process3"/>
    <dgm:cxn modelId="{AAF6A0B1-C1A3-478A-9229-D97EFC60EF7E}" type="presParOf" srcId="{3B4663A8-8B8E-46AC-A47C-847E3B26429C}" destId="{8BF31FBF-7AE3-4285-A269-0D8B323D3350}" srcOrd="4" destOrd="0" presId="urn:microsoft.com/office/officeart/2005/8/layout/process3"/>
    <dgm:cxn modelId="{E532AFAE-BCB6-4078-A174-0AFF7E538DB3}" type="presParOf" srcId="{8BF31FBF-7AE3-4285-A269-0D8B323D3350}" destId="{EACDC7C2-0043-49A9-B10F-233D6E29EB25}" srcOrd="0" destOrd="0" presId="urn:microsoft.com/office/officeart/2005/8/layout/process3"/>
    <dgm:cxn modelId="{153DC284-2720-48AE-B1CD-C89B997831F6}" type="presParOf" srcId="{8BF31FBF-7AE3-4285-A269-0D8B323D3350}" destId="{BB21C0F5-5E2F-4A06-A6F0-9CB0FF9917BB}" srcOrd="1" destOrd="0" presId="urn:microsoft.com/office/officeart/2005/8/layout/process3"/>
    <dgm:cxn modelId="{19D68E3E-DAB3-464D-8FC9-0D094392350C}" type="presParOf" srcId="{8BF31FBF-7AE3-4285-A269-0D8B323D3350}" destId="{A614F54F-7A2A-4583-8791-99AC86D2A5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/>
      <dgm:spPr/>
      <dgm:t>
        <a:bodyPr/>
        <a:lstStyle/>
        <a:p>
          <a:pPr>
            <a:buNone/>
          </a:pPr>
          <a:r>
            <a:rPr lang="es-ES" dirty="0"/>
            <a:t>Calcula el precio promedio de cierre de las acciones por sector en el último mes.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 dirty="0" err="1"/>
            <a:t>python</a:t>
          </a:r>
          <a:r>
            <a:rPr lang="es-ES" dirty="0"/>
            <a:t> script9.py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b="1" i="0" dirty="0">
              <a:solidFill>
                <a:schemeClr val="bg1"/>
              </a:solidFill>
              <a:effectLst/>
              <a:latin typeface="Söhne"/>
            </a:rPr>
            <a:t>MAPPER </a:t>
          </a:r>
          <a:endParaRPr lang="es-ES" b="1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 custT="1"/>
      <dgm:spPr/>
      <dgm:t>
        <a:bodyPr/>
        <a:lstStyle/>
        <a:p>
          <a:r>
            <a:rPr lang="es-ES" sz="1600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600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600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586A0BD7-66EF-4C98-9AE2-B3249A4CFAF0}">
      <dgm:prSet phldrT="[Texto]"/>
      <dgm:spPr/>
      <dgm:t>
        <a:bodyPr/>
        <a:lstStyle/>
        <a:p>
          <a:r>
            <a:rPr lang="es-ES" b="1" i="0" dirty="0">
              <a:solidFill>
                <a:schemeClr val="bg1"/>
              </a:solidFill>
              <a:effectLst/>
              <a:latin typeface="Söhne"/>
            </a:rPr>
            <a:t> REDUCER</a:t>
          </a:r>
          <a:endParaRPr lang="es-ES" b="1" dirty="0">
            <a:solidFill>
              <a:schemeClr val="bg1"/>
            </a:solidFill>
          </a:endParaRPr>
        </a:p>
      </dgm:t>
    </dgm:pt>
    <dgm:pt modelId="{7DB3F925-41F3-4B53-A7DE-96574E7F4FCD}" type="parTrans" cxnId="{704571A8-EC04-426A-BC73-B1585E1B72E8}">
      <dgm:prSet/>
      <dgm:spPr/>
      <dgm:t>
        <a:bodyPr/>
        <a:lstStyle/>
        <a:p>
          <a:endParaRPr lang="es-ES"/>
        </a:p>
      </dgm:t>
    </dgm:pt>
    <dgm:pt modelId="{4D3005BF-C9CB-4A86-A834-2A423DA508E6}" type="sibTrans" cxnId="{704571A8-EC04-426A-BC73-B1585E1B72E8}">
      <dgm:prSet/>
      <dgm:spPr/>
      <dgm:t>
        <a:bodyPr/>
        <a:lstStyle/>
        <a:p>
          <a:endParaRPr lang="es-ES"/>
        </a:p>
      </dgm:t>
    </dgm:pt>
    <dgm:pt modelId="{7181BF6A-7836-47A4-91DE-BA30265C6589}">
      <dgm:prSet phldrT="[Texto]" custT="1"/>
      <dgm:spPr/>
      <dgm:t>
        <a:bodyPr/>
        <a:lstStyle/>
        <a:p>
          <a:endParaRPr lang="es-ES" sz="1600" dirty="0"/>
        </a:p>
      </dgm:t>
    </dgm:pt>
    <dgm:pt modelId="{EE4D8FCD-840D-4B6A-A018-206B2D718A0B}" type="parTrans" cxnId="{534878A3-08A0-4D1A-A0A8-D4D9D970484A}">
      <dgm:prSet/>
      <dgm:spPr/>
      <dgm:t>
        <a:bodyPr/>
        <a:lstStyle/>
        <a:p>
          <a:endParaRPr lang="es-ES"/>
        </a:p>
      </dgm:t>
    </dgm:pt>
    <dgm:pt modelId="{DCF6F2F8-54FB-4591-AA37-09719937276F}" type="sibTrans" cxnId="{534878A3-08A0-4D1A-A0A8-D4D9D970484A}">
      <dgm:prSet/>
      <dgm:spPr/>
      <dgm:t>
        <a:bodyPr/>
        <a:lstStyle/>
        <a:p>
          <a:endParaRPr lang="es-ES"/>
        </a:p>
      </dgm:t>
    </dgm:pt>
    <dgm:pt modelId="{E31BBE0C-A20A-4540-B614-9DAB3AB0626C}">
      <dgm:prSet phldrT="[Texto]" custT="1"/>
      <dgm:spPr/>
      <dgm:t>
        <a:bodyPr/>
        <a:lstStyle/>
        <a:p>
          <a:r>
            <a:rPr lang="es-E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clave: sector</a:t>
          </a:r>
          <a:endParaRPr lang="es-ES" sz="1600" dirty="0"/>
        </a:p>
      </dgm:t>
    </dgm:pt>
    <dgm:pt modelId="{47590445-AE58-4F25-B111-24CACC6C8D43}" type="parTrans" cxnId="{78452804-B9EC-4C4D-AEAF-7BD7112CE9D4}">
      <dgm:prSet/>
      <dgm:spPr/>
      <dgm:t>
        <a:bodyPr/>
        <a:lstStyle/>
        <a:p>
          <a:endParaRPr lang="es-ES"/>
        </a:p>
      </dgm:t>
    </dgm:pt>
    <dgm:pt modelId="{D83A4E73-17D7-45F2-94DD-A09E6CC0ACC9}" type="sibTrans" cxnId="{78452804-B9EC-4C4D-AEAF-7BD7112CE9D4}">
      <dgm:prSet/>
      <dgm:spPr/>
      <dgm:t>
        <a:bodyPr/>
        <a:lstStyle/>
        <a:p>
          <a:endParaRPr lang="es-ES"/>
        </a:p>
      </dgm:t>
    </dgm:pt>
    <dgm:pt modelId="{5821AB04-883A-4A3D-AA96-B3CDB61E81D7}">
      <dgm:prSet/>
      <dgm:spPr/>
      <dgm:t>
        <a:bodyPr/>
        <a:lstStyle/>
        <a:p>
          <a:r>
            <a:rPr lang="es-ES" b="1" i="0" dirty="0">
              <a:solidFill>
                <a:schemeClr val="bg1"/>
              </a:solidFill>
              <a:effectLst/>
              <a:latin typeface="Söhne"/>
            </a:rPr>
            <a:t>REDUCER</a:t>
          </a:r>
          <a:endParaRPr lang="es-ES" b="1" dirty="0">
            <a:solidFill>
              <a:schemeClr val="bg1"/>
            </a:solidFill>
          </a:endParaRPr>
        </a:p>
      </dgm:t>
    </dgm:pt>
    <dgm:pt modelId="{7FC2CAE5-7B77-4B61-B412-8C9ABCE592C5}" type="parTrans" cxnId="{6F874B61-3C6B-4D4E-93AD-5E53A2DE27E6}">
      <dgm:prSet/>
      <dgm:spPr/>
      <dgm:t>
        <a:bodyPr/>
        <a:lstStyle/>
        <a:p>
          <a:endParaRPr lang="es-ES"/>
        </a:p>
      </dgm:t>
    </dgm:pt>
    <dgm:pt modelId="{0C90A94A-E996-4C31-9506-BE7B965F79F2}" type="sibTrans" cxnId="{6F874B61-3C6B-4D4E-93AD-5E53A2DE27E6}">
      <dgm:prSet/>
      <dgm:spPr/>
      <dgm:t>
        <a:bodyPr/>
        <a:lstStyle/>
        <a:p>
          <a:endParaRPr lang="es-ES"/>
        </a:p>
      </dgm:t>
    </dgm:pt>
    <dgm:pt modelId="{FB92CE03-E586-4BD3-B8F6-5D6A27000F0C}">
      <dgm:prSet custT="1"/>
      <dgm:spPr/>
      <dgm:t>
        <a:bodyPr/>
        <a:lstStyle/>
        <a:p>
          <a:r>
            <a:rPr lang="es-ES" sz="1600" b="0" i="0" dirty="0">
              <a:solidFill>
                <a:srgbClr val="0D0D0D"/>
              </a:solidFill>
              <a:effectLst/>
              <a:latin typeface="Söhne"/>
            </a:rPr>
            <a:t>clave: sector</a:t>
          </a:r>
          <a:endParaRPr lang="es-ES" sz="1600" dirty="0"/>
        </a:p>
      </dgm:t>
    </dgm:pt>
    <dgm:pt modelId="{074C63E4-B322-4DF6-9E69-7A9A3E2E6D49}" type="parTrans" cxnId="{31C5D14F-711F-4BDC-B0BF-DAF9DC7A3B5C}">
      <dgm:prSet/>
      <dgm:spPr/>
      <dgm:t>
        <a:bodyPr/>
        <a:lstStyle/>
        <a:p>
          <a:endParaRPr lang="es-ES"/>
        </a:p>
      </dgm:t>
    </dgm:pt>
    <dgm:pt modelId="{09597D77-9813-4220-8CA9-653F05A5B913}" type="sibTrans" cxnId="{31C5D14F-711F-4BDC-B0BF-DAF9DC7A3B5C}">
      <dgm:prSet/>
      <dgm:spPr/>
      <dgm:t>
        <a:bodyPr/>
        <a:lstStyle/>
        <a:p>
          <a:endParaRPr lang="es-ES"/>
        </a:p>
      </dgm:t>
    </dgm:pt>
    <dgm:pt modelId="{9A0BD5D3-910B-484A-99A0-87A31EBAFFEB}">
      <dgm:prSet custT="1"/>
      <dgm:spPr/>
      <dgm:t>
        <a:bodyPr/>
        <a:lstStyle/>
        <a:p>
          <a:r>
            <a:rPr lang="es-ES" sz="1600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1600" b="0" i="0" dirty="0" err="1">
              <a:solidFill>
                <a:srgbClr val="0D0D0D"/>
              </a:solidFill>
              <a:effectLst/>
              <a:latin typeface="Söhne"/>
            </a:rPr>
            <a:t>último_precio</a:t>
          </a:r>
          <a:endParaRPr lang="es-ES" sz="1600" dirty="0"/>
        </a:p>
      </dgm:t>
    </dgm:pt>
    <dgm:pt modelId="{C52ACF1F-4AD4-4D89-8726-AF250087A581}" type="parTrans" cxnId="{E08B852C-98C5-409C-8AE8-CF8171569DF6}">
      <dgm:prSet/>
      <dgm:spPr/>
      <dgm:t>
        <a:bodyPr/>
        <a:lstStyle/>
        <a:p>
          <a:endParaRPr lang="es-ES"/>
        </a:p>
      </dgm:t>
    </dgm:pt>
    <dgm:pt modelId="{DFAB2B7F-B001-473E-8371-650C4F2701A9}" type="sibTrans" cxnId="{E08B852C-98C5-409C-8AE8-CF8171569DF6}">
      <dgm:prSet/>
      <dgm:spPr/>
      <dgm:t>
        <a:bodyPr/>
        <a:lstStyle/>
        <a:p>
          <a:endParaRPr lang="es-ES"/>
        </a:p>
      </dgm:t>
    </dgm:pt>
    <dgm:pt modelId="{33C47C32-F462-4D3D-945A-453FACDDB622}">
      <dgm:prSet custT="1"/>
      <dgm:spPr/>
      <dgm:t>
        <a:bodyPr/>
        <a:lstStyle/>
        <a:p>
          <a:r>
            <a:rPr lang="es-ES" sz="1600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1600" b="0" i="0" dirty="0" err="1">
              <a:solidFill>
                <a:srgbClr val="0D0D0D"/>
              </a:solidFill>
              <a:effectLst/>
              <a:latin typeface="Söhne"/>
            </a:rPr>
            <a:t>precio_medio</a:t>
          </a:r>
          <a:endParaRPr lang="es-ES" sz="1600" dirty="0"/>
        </a:p>
      </dgm:t>
    </dgm:pt>
    <dgm:pt modelId="{F39702C5-E6EF-4203-BC18-7EB11907C9CF}" type="parTrans" cxnId="{4340482F-2BDF-4077-8063-FE21A8423991}">
      <dgm:prSet/>
      <dgm:spPr/>
      <dgm:t>
        <a:bodyPr/>
        <a:lstStyle/>
        <a:p>
          <a:endParaRPr lang="es-ES"/>
        </a:p>
      </dgm:t>
    </dgm:pt>
    <dgm:pt modelId="{05823FFA-64AB-41AE-BD3A-592E9427054D}" type="sibTrans" cxnId="{4340482F-2BDF-4077-8063-FE21A8423991}">
      <dgm:prSet/>
      <dgm:spPr/>
      <dgm:t>
        <a:bodyPr/>
        <a:lstStyle/>
        <a:p>
          <a:endParaRPr lang="es-ES"/>
        </a:p>
      </dgm:t>
    </dgm:pt>
    <dgm:pt modelId="{BA97F90C-F475-3A45-A0D8-23FD8F1D1A4D}">
      <dgm:prSet custT="1"/>
      <dgm:spPr/>
      <dgm:t>
        <a:bodyPr/>
        <a:lstStyle/>
        <a:p>
          <a:r>
            <a:rPr lang="es-ES" sz="1600" b="0" i="0" dirty="0">
              <a:solidFill>
                <a:srgbClr val="0D0D0D"/>
              </a:solidFill>
              <a:effectLst/>
              <a:latin typeface="Söhne"/>
            </a:rPr>
            <a:t>valor: (‘price_data’, (fecha, último_precio)) o (‘sector_data’, nombre_sector)</a:t>
          </a:r>
        </a:p>
      </dgm:t>
    </dgm:pt>
    <dgm:pt modelId="{804B864F-6C3A-4B41-9980-631B628E4A16}" type="parTrans" cxnId="{C37C804D-B7A6-DB43-BA41-32E8EE19B7F0}">
      <dgm:prSet/>
      <dgm:spPr/>
      <dgm:t>
        <a:bodyPr/>
        <a:lstStyle/>
        <a:p>
          <a:endParaRPr lang="es-ES"/>
        </a:p>
      </dgm:t>
    </dgm:pt>
    <dgm:pt modelId="{0625947C-88D8-2C45-B12C-F4603A470D0F}" type="sibTrans" cxnId="{C37C804D-B7A6-DB43-BA41-32E8EE19B7F0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3" custLinFactNeighborX="-80"/>
      <dgm:spPr/>
    </dgm:pt>
    <dgm:pt modelId="{CC93F453-B294-4007-908E-FCA05C0C2407}" type="pres">
      <dgm:prSet presAssocID="{4E9FC177-55B5-43CA-A618-B69F9CFB49A0}" presName="desTx" presStyleLbl="fgAcc1" presStyleIdx="0" presStyleCnt="3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2"/>
      <dgm:spPr/>
    </dgm:pt>
    <dgm:pt modelId="{1DAAD46A-A3B6-4A65-84DE-4A59CED20917}" type="pres">
      <dgm:prSet presAssocID="{10929732-46B0-4FA0-8421-EBAD4A93EA6E}" presName="connTx" presStyleLbl="sibTrans2D1" presStyleIdx="0" presStyleCnt="2"/>
      <dgm:spPr/>
    </dgm:pt>
    <dgm:pt modelId="{B9B35731-0742-427F-980D-856DCDB5196B}" type="pres">
      <dgm:prSet presAssocID="{586A0BD7-66EF-4C98-9AE2-B3249A4CFAF0}" presName="composite" presStyleCnt="0"/>
      <dgm:spPr/>
    </dgm:pt>
    <dgm:pt modelId="{76DDDDE4-40DB-4CD8-939F-381EB436AD71}" type="pres">
      <dgm:prSet presAssocID="{586A0BD7-66EF-4C98-9AE2-B3249A4CFAF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07D9DD7-01B0-41D6-B7FD-589ADD0B1B2B}" type="pres">
      <dgm:prSet presAssocID="{586A0BD7-66EF-4C98-9AE2-B3249A4CFAF0}" presName="parSh" presStyleLbl="node1" presStyleIdx="1" presStyleCnt="3" custLinFactNeighborX="-80"/>
      <dgm:spPr/>
    </dgm:pt>
    <dgm:pt modelId="{FD80FBA5-0C5B-4CB3-9CB4-BAA67F1B21FC}" type="pres">
      <dgm:prSet presAssocID="{586A0BD7-66EF-4C98-9AE2-B3249A4CFAF0}" presName="desTx" presStyleLbl="fgAcc1" presStyleIdx="1" presStyleCnt="3" custLinFactNeighborX="111" custLinFactNeighborY="1162">
        <dgm:presLayoutVars>
          <dgm:bulletEnabled val="1"/>
        </dgm:presLayoutVars>
      </dgm:prSet>
      <dgm:spPr/>
    </dgm:pt>
    <dgm:pt modelId="{A2B3686F-6AA0-49AD-AAAD-DE46B82E7F2D}" type="pres">
      <dgm:prSet presAssocID="{4D3005BF-C9CB-4A86-A834-2A423DA508E6}" presName="sibTrans" presStyleLbl="sibTrans2D1" presStyleIdx="1" presStyleCnt="2"/>
      <dgm:spPr/>
    </dgm:pt>
    <dgm:pt modelId="{D8D138FB-9AA4-4F29-AB91-3ED8B87404C4}" type="pres">
      <dgm:prSet presAssocID="{4D3005BF-C9CB-4A86-A834-2A423DA508E6}" presName="connTx" presStyleLbl="sibTrans2D1" presStyleIdx="1" presStyleCnt="2"/>
      <dgm:spPr/>
    </dgm:pt>
    <dgm:pt modelId="{1ADACF2B-A2F9-441B-80F5-0FBAC3B89D56}" type="pres">
      <dgm:prSet presAssocID="{5821AB04-883A-4A3D-AA96-B3CDB61E81D7}" presName="composite" presStyleCnt="0"/>
      <dgm:spPr/>
    </dgm:pt>
    <dgm:pt modelId="{B9E595C5-C16F-4C22-B8C8-EB0FA089C6B7}" type="pres">
      <dgm:prSet presAssocID="{5821AB04-883A-4A3D-AA96-B3CDB61E81D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9F23C21-B4E3-4FF7-BCFE-124A83EB5737}" type="pres">
      <dgm:prSet presAssocID="{5821AB04-883A-4A3D-AA96-B3CDB61E81D7}" presName="parSh" presStyleLbl="node1" presStyleIdx="2" presStyleCnt="3"/>
      <dgm:spPr/>
    </dgm:pt>
    <dgm:pt modelId="{3195B7F9-CFC9-401C-B4FF-C470179E8589}" type="pres">
      <dgm:prSet presAssocID="{5821AB04-883A-4A3D-AA96-B3CDB61E81D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8452804-B9EC-4C4D-AEAF-7BD7112CE9D4}" srcId="{586A0BD7-66EF-4C98-9AE2-B3249A4CFAF0}" destId="{E31BBE0C-A20A-4540-B614-9DAB3AB0626C}" srcOrd="0" destOrd="0" parTransId="{47590445-AE58-4F25-B111-24CACC6C8D43}" sibTransId="{D83A4E73-17D7-45F2-94DD-A09E6CC0ACC9}"/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541F982B-290D-4ABE-8615-53C03CE5A407}" type="presOf" srcId="{4D3005BF-C9CB-4A86-A834-2A423DA508E6}" destId="{D8D138FB-9AA4-4F29-AB91-3ED8B87404C4}" srcOrd="1" destOrd="0" presId="urn:microsoft.com/office/officeart/2005/8/layout/process3"/>
    <dgm:cxn modelId="{E08B852C-98C5-409C-8AE8-CF8171569DF6}" srcId="{586A0BD7-66EF-4C98-9AE2-B3249A4CFAF0}" destId="{9A0BD5D3-910B-484A-99A0-87A31EBAFFEB}" srcOrd="1" destOrd="0" parTransId="{C52ACF1F-4AD4-4D89-8726-AF250087A581}" sibTransId="{DFAB2B7F-B001-473E-8371-650C4F2701A9}"/>
    <dgm:cxn modelId="{4340482F-2BDF-4077-8063-FE21A8423991}" srcId="{5821AB04-883A-4A3D-AA96-B3CDB61E81D7}" destId="{33C47C32-F462-4D3D-945A-453FACDDB622}" srcOrd="1" destOrd="0" parTransId="{F39702C5-E6EF-4203-BC18-7EB11907C9CF}" sibTransId="{05823FFA-64AB-41AE-BD3A-592E9427054D}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B47AEA40-982D-45AD-A9B2-35AC40ED3BD5}" type="presOf" srcId="{586A0BD7-66EF-4C98-9AE2-B3249A4CFAF0}" destId="{F07D9DD7-01B0-41D6-B7FD-589ADD0B1B2B}" srcOrd="1" destOrd="0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C37C804D-B7A6-DB43-BA41-32E8EE19B7F0}" srcId="{4E9FC177-55B5-43CA-A618-B69F9CFB49A0}" destId="{BA97F90C-F475-3A45-A0D8-23FD8F1D1A4D}" srcOrd="1" destOrd="0" parTransId="{804B864F-6C3A-4B41-9980-631B628E4A16}" sibTransId="{0625947C-88D8-2C45-B12C-F4603A470D0F}"/>
    <dgm:cxn modelId="{31C5D14F-711F-4BDC-B0BF-DAF9DC7A3B5C}" srcId="{5821AB04-883A-4A3D-AA96-B3CDB61E81D7}" destId="{FB92CE03-E586-4BD3-B8F6-5D6A27000F0C}" srcOrd="0" destOrd="0" parTransId="{074C63E4-B322-4DF6-9E69-7A9A3E2E6D49}" sibTransId="{09597D77-9813-4220-8CA9-653F05A5B913}"/>
    <dgm:cxn modelId="{1048A454-7410-4D6B-A1B1-14A8B7D6E6D3}" type="presOf" srcId="{7181BF6A-7836-47A4-91DE-BA30265C6589}" destId="{CC93F453-B294-4007-908E-FCA05C0C2407}" srcOrd="0" destOrd="2" presId="urn:microsoft.com/office/officeart/2005/8/layout/process3"/>
    <dgm:cxn modelId="{6F874B61-3C6B-4D4E-93AD-5E53A2DE27E6}" srcId="{C310BF12-1DF0-4EBB-A755-296AD4F8D4E7}" destId="{5821AB04-883A-4A3D-AA96-B3CDB61E81D7}" srcOrd="2" destOrd="0" parTransId="{7FC2CAE5-7B77-4B61-B412-8C9ABCE592C5}" sibTransId="{0C90A94A-E996-4C31-9506-BE7B965F79F2}"/>
    <dgm:cxn modelId="{70798B75-E2CA-D141-B4BB-D8B5266C39FD}" type="presOf" srcId="{BA97F90C-F475-3A45-A0D8-23FD8F1D1A4D}" destId="{CC93F453-B294-4007-908E-FCA05C0C2407}" srcOrd="0" destOrd="1" presId="urn:microsoft.com/office/officeart/2005/8/layout/process3"/>
    <dgm:cxn modelId="{1939247B-4C2B-44D6-9D1E-4EE7B573F89B}" type="presOf" srcId="{FB92CE03-E586-4BD3-B8F6-5D6A27000F0C}" destId="{3195B7F9-CFC9-401C-B4FF-C470179E8589}" srcOrd="0" destOrd="0" presId="urn:microsoft.com/office/officeart/2005/8/layout/process3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34FE7484-1B77-4D72-8795-652885ED25B3}" type="presOf" srcId="{5821AB04-883A-4A3D-AA96-B3CDB61E81D7}" destId="{99F23C21-B4E3-4FF7-BCFE-124A83EB5737}" srcOrd="1" destOrd="0" presId="urn:microsoft.com/office/officeart/2005/8/layout/process3"/>
    <dgm:cxn modelId="{534878A3-08A0-4D1A-A0A8-D4D9D970484A}" srcId="{4E9FC177-55B5-43CA-A618-B69F9CFB49A0}" destId="{7181BF6A-7836-47A4-91DE-BA30265C6589}" srcOrd="2" destOrd="0" parTransId="{EE4D8FCD-840D-4B6A-A018-206B2D718A0B}" sibTransId="{DCF6F2F8-54FB-4591-AA37-09719937276F}"/>
    <dgm:cxn modelId="{5D42B5A6-2799-4827-BBD3-6C9DC8D45FE5}" type="presOf" srcId="{9A0BD5D3-910B-484A-99A0-87A31EBAFFEB}" destId="{FD80FBA5-0C5B-4CB3-9CB4-BAA67F1B21FC}" srcOrd="0" destOrd="1" presId="urn:microsoft.com/office/officeart/2005/8/layout/process3"/>
    <dgm:cxn modelId="{704571A8-EC04-426A-BC73-B1585E1B72E8}" srcId="{C310BF12-1DF0-4EBB-A755-296AD4F8D4E7}" destId="{586A0BD7-66EF-4C98-9AE2-B3249A4CFAF0}" srcOrd="1" destOrd="0" parTransId="{7DB3F925-41F3-4B53-A7DE-96574E7F4FCD}" sibTransId="{4D3005BF-C9CB-4A86-A834-2A423DA508E6}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B7EEEBB3-D95C-4C45-A606-04A2EEA2BE52}" type="presOf" srcId="{33C47C32-F462-4D3D-945A-453FACDDB622}" destId="{3195B7F9-CFC9-401C-B4FF-C470179E8589}" srcOrd="0" destOrd="1" presId="urn:microsoft.com/office/officeart/2005/8/layout/process3"/>
    <dgm:cxn modelId="{C41E60BE-E055-4DD4-BC4D-64D5285DAC1E}" type="presOf" srcId="{4D3005BF-C9CB-4A86-A834-2A423DA508E6}" destId="{A2B3686F-6AA0-49AD-AAAD-DE46B82E7F2D}" srcOrd="0" destOrd="0" presId="urn:microsoft.com/office/officeart/2005/8/layout/process3"/>
    <dgm:cxn modelId="{031196C4-D9C5-4E4C-8AB2-37FB1DF2AC58}" type="presOf" srcId="{5821AB04-883A-4A3D-AA96-B3CDB61E81D7}" destId="{B9E595C5-C16F-4C22-B8C8-EB0FA089C6B7}" srcOrd="0" destOrd="0" presId="urn:microsoft.com/office/officeart/2005/8/layout/process3"/>
    <dgm:cxn modelId="{630092EB-BD27-4F25-BE4C-625E4EB35A19}" type="presOf" srcId="{586A0BD7-66EF-4C98-9AE2-B3249A4CFAF0}" destId="{76DDDDE4-40DB-4CD8-939F-381EB436AD71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ACA90EFA-F6A6-4F0D-A1E5-0331B907CCA3}" type="presOf" srcId="{E31BBE0C-A20A-4540-B614-9DAB3AB0626C}" destId="{FD80FBA5-0C5B-4CB3-9CB4-BAA67F1B21FC}" srcOrd="0" destOrd="0" presId="urn:microsoft.com/office/officeart/2005/8/layout/process3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28FF474F-4272-4FAC-B80F-55242DDB5EF0}" type="presParOf" srcId="{3B4663A8-8B8E-46AC-A47C-847E3B26429C}" destId="{B9B35731-0742-427F-980D-856DCDB5196B}" srcOrd="2" destOrd="0" presId="urn:microsoft.com/office/officeart/2005/8/layout/process3"/>
    <dgm:cxn modelId="{BB2BE60E-E4E5-4FC5-BCEA-39EDA298DA01}" type="presParOf" srcId="{B9B35731-0742-427F-980D-856DCDB5196B}" destId="{76DDDDE4-40DB-4CD8-939F-381EB436AD71}" srcOrd="0" destOrd="0" presId="urn:microsoft.com/office/officeart/2005/8/layout/process3"/>
    <dgm:cxn modelId="{856FFE2D-919D-46DC-B27A-02E5855CD856}" type="presParOf" srcId="{B9B35731-0742-427F-980D-856DCDB5196B}" destId="{F07D9DD7-01B0-41D6-B7FD-589ADD0B1B2B}" srcOrd="1" destOrd="0" presId="urn:microsoft.com/office/officeart/2005/8/layout/process3"/>
    <dgm:cxn modelId="{C5254C5C-AE98-4F0B-B01F-BD8460A67BEF}" type="presParOf" srcId="{B9B35731-0742-427F-980D-856DCDB5196B}" destId="{FD80FBA5-0C5B-4CB3-9CB4-BAA67F1B21FC}" srcOrd="2" destOrd="0" presId="urn:microsoft.com/office/officeart/2005/8/layout/process3"/>
    <dgm:cxn modelId="{09BD801C-D973-4468-AF9D-514327C0C062}" type="presParOf" srcId="{3B4663A8-8B8E-46AC-A47C-847E3B26429C}" destId="{A2B3686F-6AA0-49AD-AAAD-DE46B82E7F2D}" srcOrd="3" destOrd="0" presId="urn:microsoft.com/office/officeart/2005/8/layout/process3"/>
    <dgm:cxn modelId="{DE12E6D5-D208-47EF-A26E-A8E4226CB2D0}" type="presParOf" srcId="{A2B3686F-6AA0-49AD-AAAD-DE46B82E7F2D}" destId="{D8D138FB-9AA4-4F29-AB91-3ED8B87404C4}" srcOrd="0" destOrd="0" presId="urn:microsoft.com/office/officeart/2005/8/layout/process3"/>
    <dgm:cxn modelId="{56414AF2-38FD-4EBC-85B6-30ED263CACDA}" type="presParOf" srcId="{3B4663A8-8B8E-46AC-A47C-847E3B26429C}" destId="{1ADACF2B-A2F9-441B-80F5-0FBAC3B89D56}" srcOrd="4" destOrd="0" presId="urn:microsoft.com/office/officeart/2005/8/layout/process3"/>
    <dgm:cxn modelId="{8BDF2AE6-FC0B-41F7-8462-C6F9373AE7D9}" type="presParOf" srcId="{1ADACF2B-A2F9-441B-80F5-0FBAC3B89D56}" destId="{B9E595C5-C16F-4C22-B8C8-EB0FA089C6B7}" srcOrd="0" destOrd="0" presId="urn:microsoft.com/office/officeart/2005/8/layout/process3"/>
    <dgm:cxn modelId="{2C1092EA-8E1B-4CD8-883D-929E02FFFA37}" type="presParOf" srcId="{1ADACF2B-A2F9-441B-80F5-0FBAC3B89D56}" destId="{99F23C21-B4E3-4FF7-BCFE-124A83EB5737}" srcOrd="1" destOrd="0" presId="urn:microsoft.com/office/officeart/2005/8/layout/process3"/>
    <dgm:cxn modelId="{F851BF08-7D6C-4B63-8507-C6D38F4514EF}" type="presParOf" srcId="{1ADACF2B-A2F9-441B-80F5-0FBAC3B89D56}" destId="{3195B7F9-CFC9-401C-B4FF-C470179E858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/>
      <dgm:spPr/>
      <dgm:t>
        <a:bodyPr/>
        <a:lstStyle/>
        <a:p>
          <a:pPr>
            <a:buNone/>
          </a:pPr>
          <a:r>
            <a:rPr lang="es-ES" dirty="0"/>
            <a:t>Listado semanal con su valor inicial, final, mínimo y máximo.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/>
            <a:t>python script1.py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/>
      <dgm:spPr/>
      <dgm:t>
        <a:bodyPr/>
        <a:lstStyle/>
        <a:p>
          <a:pPr>
            <a:buNone/>
          </a:pPr>
          <a:r>
            <a:rPr lang="es-ES" dirty="0"/>
            <a:t>Calcula la productividad por acción, basándose en el valor de las acciones y el número de trabajadores del último mes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 dirty="0" err="1"/>
            <a:t>python</a:t>
          </a:r>
          <a:r>
            <a:rPr lang="es-ES" dirty="0"/>
            <a:t> script10.py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altLang="es-ES" b="0" dirty="0">
              <a:solidFill>
                <a:schemeClr val="bg1"/>
              </a:solidFill>
              <a:latin typeface="Söhne"/>
            </a:rPr>
            <a:t>MAPPER </a:t>
          </a:r>
          <a:endParaRPr lang="es-ES" b="0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nombre_accion</a:t>
          </a:r>
          <a:endParaRPr lang="es-ES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586A0BD7-66EF-4C98-9AE2-B3249A4CFAF0}">
      <dgm:prSet phldrT="[Texto]"/>
      <dgm:spPr/>
      <dgm:t>
        <a:bodyPr/>
        <a:lstStyle/>
        <a:p>
          <a:r>
            <a:rPr lang="es-ES" altLang="es-ES" b="0" dirty="0">
              <a:solidFill>
                <a:schemeClr val="bg1"/>
              </a:solidFill>
              <a:latin typeface="Söhne"/>
            </a:rPr>
            <a:t>REDUCER </a:t>
          </a:r>
          <a:endParaRPr lang="es-ES" b="0" dirty="0">
            <a:solidFill>
              <a:schemeClr val="bg1"/>
            </a:solidFill>
          </a:endParaRPr>
        </a:p>
      </dgm:t>
    </dgm:pt>
    <dgm:pt modelId="{7DB3F925-41F3-4B53-A7DE-96574E7F4FCD}" type="parTrans" cxnId="{704571A8-EC04-426A-BC73-B1585E1B72E8}">
      <dgm:prSet/>
      <dgm:spPr/>
      <dgm:t>
        <a:bodyPr/>
        <a:lstStyle/>
        <a:p>
          <a:endParaRPr lang="es-ES"/>
        </a:p>
      </dgm:t>
    </dgm:pt>
    <dgm:pt modelId="{4D3005BF-C9CB-4A86-A834-2A423DA508E6}" type="sibTrans" cxnId="{704571A8-EC04-426A-BC73-B1585E1B72E8}">
      <dgm:prSet/>
      <dgm:spPr/>
      <dgm:t>
        <a:bodyPr/>
        <a:lstStyle/>
        <a:p>
          <a:endParaRPr lang="es-ES"/>
        </a:p>
      </dgm:t>
    </dgm:pt>
    <dgm:pt modelId="{E8C2E41D-E0A1-4D27-AE4D-CBE395596579}">
      <dgm:prSet phldrT="[Texto]"/>
      <dgm:spPr/>
      <dgm:t>
        <a:bodyPr/>
        <a:lstStyle/>
        <a:p>
          <a:r>
            <a:rPr lang="es-ES" altLang="es-ES" b="0" dirty="0">
              <a:solidFill>
                <a:schemeClr val="bg1"/>
              </a:solidFill>
              <a:latin typeface="Söhne"/>
            </a:rPr>
            <a:t>REDUCER2</a:t>
          </a:r>
          <a:endParaRPr lang="es-ES" b="0" dirty="0">
            <a:solidFill>
              <a:schemeClr val="bg1"/>
            </a:solidFill>
          </a:endParaRPr>
        </a:p>
      </dgm:t>
    </dgm:pt>
    <dgm:pt modelId="{55843F4B-C8ED-4D4A-AFDA-7D42538CE354}" type="parTrans" cxnId="{B0B43A0A-ED06-4E8D-B6BF-10E9868BBFD8}">
      <dgm:prSet/>
      <dgm:spPr/>
      <dgm:t>
        <a:bodyPr/>
        <a:lstStyle/>
        <a:p>
          <a:endParaRPr lang="es-ES"/>
        </a:p>
      </dgm:t>
    </dgm:pt>
    <dgm:pt modelId="{34961A12-BDAA-45ED-9A05-1B8A1FE83EE2}" type="sibTrans" cxnId="{B0B43A0A-ED06-4E8D-B6BF-10E9868BBFD8}">
      <dgm:prSet/>
      <dgm:spPr/>
      <dgm:t>
        <a:bodyPr/>
        <a:lstStyle/>
        <a:p>
          <a:endParaRPr lang="es-ES"/>
        </a:p>
      </dgm:t>
    </dgm:pt>
    <dgm:pt modelId="{7181BF6A-7836-47A4-91DE-BA30265C6589}">
      <dgm:prSet phldrT="[Texto]"/>
      <dgm:spPr/>
      <dgm:t>
        <a:bodyPr/>
        <a:lstStyle/>
        <a:p>
          <a:endParaRPr lang="es-ES" dirty="0"/>
        </a:p>
      </dgm:t>
    </dgm:pt>
    <dgm:pt modelId="{EE4D8FCD-840D-4B6A-A018-206B2D718A0B}" type="parTrans" cxnId="{534878A3-08A0-4D1A-A0A8-D4D9D970484A}">
      <dgm:prSet/>
      <dgm:spPr/>
      <dgm:t>
        <a:bodyPr/>
        <a:lstStyle/>
        <a:p>
          <a:endParaRPr lang="es-ES"/>
        </a:p>
      </dgm:t>
    </dgm:pt>
    <dgm:pt modelId="{DCF6F2F8-54FB-4591-AA37-09719937276F}" type="sibTrans" cxnId="{534878A3-08A0-4D1A-A0A8-D4D9D970484A}">
      <dgm:prSet/>
      <dgm:spPr/>
      <dgm:t>
        <a:bodyPr/>
        <a:lstStyle/>
        <a:p>
          <a:endParaRPr lang="es-ES"/>
        </a:p>
      </dgm:t>
    </dgm:pt>
    <dgm:pt modelId="{66C0D9AB-E0D7-4744-A118-0B3BAB1699BD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907B3E5B-4ED4-431D-9A43-EB34EDF02410}" type="parTrans" cxnId="{EE87E555-6C6A-4508-95FA-554D01C2D809}">
      <dgm:prSet/>
      <dgm:spPr/>
      <dgm:t>
        <a:bodyPr/>
        <a:lstStyle/>
        <a:p>
          <a:endParaRPr lang="es-ES"/>
        </a:p>
      </dgm:t>
    </dgm:pt>
    <dgm:pt modelId="{F90057EB-1412-462A-B791-7876D0692C05}" type="sibTrans" cxnId="{EE87E555-6C6A-4508-95FA-554D01C2D809}">
      <dgm:prSet/>
      <dgm:spPr/>
      <dgm:t>
        <a:bodyPr/>
        <a:lstStyle/>
        <a:p>
          <a:endParaRPr lang="es-ES"/>
        </a:p>
      </dgm:t>
    </dgm:pt>
    <dgm:pt modelId="{13D65F80-B363-462A-AE96-988957BD97F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ECEF8FCA-6885-4BDB-9CD9-0F717D2EDCED}" type="parTrans" cxnId="{CCF07237-E0AA-4A22-BF7A-C934D643F083}">
      <dgm:prSet/>
      <dgm:spPr/>
      <dgm:t>
        <a:bodyPr/>
        <a:lstStyle/>
        <a:p>
          <a:endParaRPr lang="es-ES"/>
        </a:p>
      </dgm:t>
    </dgm:pt>
    <dgm:pt modelId="{1309F4CB-61C2-4A1A-8F29-C773D2C45461}" type="sibTrans" cxnId="{CCF07237-E0AA-4A22-BF7A-C934D643F083}">
      <dgm:prSet/>
      <dgm:spPr/>
      <dgm:t>
        <a:bodyPr/>
        <a:lstStyle/>
        <a:p>
          <a:endParaRPr lang="es-ES"/>
        </a:p>
      </dgm:t>
    </dgm:pt>
    <dgm:pt modelId="{143C82A7-F069-4F23-8733-C5ECDD18C9DF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altLang="es-ES" dirty="0">
              <a:solidFill>
                <a:srgbClr val="0D0D0D"/>
              </a:solidFill>
              <a:latin typeface="Söhne"/>
            </a:rPr>
            <a:t>productividad (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variación_accion</a:t>
          </a:r>
          <a:r>
            <a:rPr lang="es-ES" altLang="es-ES" dirty="0">
              <a:solidFill>
                <a:srgbClr val="0D0D0D"/>
              </a:solidFill>
              <a:latin typeface="Söhne"/>
            </a:rPr>
            <a:t>/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num_trabajadores</a:t>
          </a:r>
          <a:r>
            <a:rPr lang="es-ES" altLang="es-ES" dirty="0">
              <a:solidFill>
                <a:srgbClr val="0D0D0D"/>
              </a:solidFill>
              <a:latin typeface="Söhne"/>
            </a:rPr>
            <a:t>)</a:t>
          </a:r>
          <a:endParaRPr lang="es-ES" dirty="0"/>
        </a:p>
      </dgm:t>
    </dgm:pt>
    <dgm:pt modelId="{37C8C1A0-C24D-4CFF-964B-F724DCA3F269}" type="parTrans" cxnId="{FE891C85-0558-45BE-8F18-BE5AB538B192}">
      <dgm:prSet/>
      <dgm:spPr/>
      <dgm:t>
        <a:bodyPr/>
        <a:lstStyle/>
        <a:p>
          <a:endParaRPr lang="es-ES"/>
        </a:p>
      </dgm:t>
    </dgm:pt>
    <dgm:pt modelId="{ECD85A43-7827-48F6-81F1-B00D63A66615}" type="sibTrans" cxnId="{FE891C85-0558-45BE-8F18-BE5AB538B192}">
      <dgm:prSet/>
      <dgm:spPr/>
      <dgm:t>
        <a:bodyPr/>
        <a:lstStyle/>
        <a:p>
          <a:endParaRPr lang="es-ES"/>
        </a:p>
      </dgm:t>
    </dgm:pt>
    <dgm:pt modelId="{B70E0F5E-2D8E-469E-8EAF-4EF0F4BE5372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altLang="es-ES" dirty="0">
              <a:solidFill>
                <a:srgbClr val="0D0D0D"/>
              </a:solidFill>
              <a:latin typeface="Söhne"/>
            </a:rPr>
            <a:t>(‘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stock_data</a:t>
          </a:r>
          <a:r>
            <a:rPr lang="es-ES" altLang="es-ES" dirty="0">
              <a:solidFill>
                <a:srgbClr val="0D0D0D"/>
              </a:solidFill>
              <a:latin typeface="Söhne"/>
            </a:rPr>
            <a:t>‘, 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último_precio</a:t>
          </a:r>
          <a:r>
            <a:rPr lang="es-ES" altLang="es-ES" dirty="0">
              <a:solidFill>
                <a:srgbClr val="0D0D0D"/>
              </a:solidFill>
              <a:latin typeface="Söhne"/>
            </a:rPr>
            <a:t>, fecha) o (‘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sector_data</a:t>
          </a:r>
          <a:r>
            <a:rPr lang="es-ES" altLang="es-ES" dirty="0">
              <a:solidFill>
                <a:srgbClr val="0D0D0D"/>
              </a:solidFill>
              <a:latin typeface="Söhne"/>
            </a:rPr>
            <a:t>‘, 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nombre_sector</a:t>
          </a:r>
          <a:r>
            <a:rPr lang="es-ES" altLang="es-ES" dirty="0">
              <a:solidFill>
                <a:srgbClr val="0D0D0D"/>
              </a:solidFill>
              <a:latin typeface="Söhne"/>
            </a:rPr>
            <a:t>, 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numero_de</a:t>
          </a:r>
          <a:r>
            <a:rPr lang="es-ES" altLang="es-ES" dirty="0">
              <a:solidFill>
                <a:srgbClr val="0D0D0D"/>
              </a:solidFill>
              <a:latin typeface="Söhne"/>
            </a:rPr>
            <a:t>_ trabajadores)</a:t>
          </a:r>
          <a:endParaRPr lang="es-ES" dirty="0"/>
        </a:p>
      </dgm:t>
    </dgm:pt>
    <dgm:pt modelId="{50CC49B4-9EC8-42A5-9EAE-CBBDD86260A6}" type="parTrans" cxnId="{61F8828E-5EB8-412B-B3E9-935FB6773148}">
      <dgm:prSet/>
      <dgm:spPr/>
      <dgm:t>
        <a:bodyPr/>
        <a:lstStyle/>
        <a:p>
          <a:endParaRPr lang="es-ES"/>
        </a:p>
      </dgm:t>
    </dgm:pt>
    <dgm:pt modelId="{0A82E365-C307-4F22-BB9D-774762B7F466}" type="sibTrans" cxnId="{61F8828E-5EB8-412B-B3E9-935FB6773148}">
      <dgm:prSet/>
      <dgm:spPr/>
      <dgm:t>
        <a:bodyPr/>
        <a:lstStyle/>
        <a:p>
          <a:endParaRPr lang="es-ES"/>
        </a:p>
      </dgm:t>
    </dgm:pt>
    <dgm:pt modelId="{D226AB53-2717-4B3E-B658-156FBA290457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último precio</a:t>
          </a:r>
          <a:r>
            <a:rPr lang="es-ES" altLang="es-ES" dirty="0">
              <a:solidFill>
                <a:srgbClr val="0D0D0D"/>
              </a:solidFill>
              <a:latin typeface="Söhne"/>
            </a:rPr>
            <a:t>, </a:t>
          </a:r>
          <a:r>
            <a:rPr lang="es-ES" altLang="es-ES" dirty="0" err="1">
              <a:solidFill>
                <a:srgbClr val="0D0D0D"/>
              </a:solidFill>
              <a:latin typeface="Söhne"/>
            </a:rPr>
            <a:t>número_de_trabajadores</a:t>
          </a:r>
          <a:endParaRPr lang="es-ES" dirty="0"/>
        </a:p>
      </dgm:t>
    </dgm:pt>
    <dgm:pt modelId="{E614DB10-96A3-4DE0-8138-DB5CDB368EAD}" type="parTrans" cxnId="{F44D35B4-F9B9-412A-B3C2-BA37BEA91DE7}">
      <dgm:prSet/>
      <dgm:spPr/>
      <dgm:t>
        <a:bodyPr/>
        <a:lstStyle/>
        <a:p>
          <a:endParaRPr lang="es-ES"/>
        </a:p>
      </dgm:t>
    </dgm:pt>
    <dgm:pt modelId="{B59DF4E4-5FF0-4FF5-88B1-8EF2C58EDA66}" type="sibTrans" cxnId="{F44D35B4-F9B9-412A-B3C2-BA37BEA91DE7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3"/>
      <dgm:spPr/>
    </dgm:pt>
    <dgm:pt modelId="{CC93F453-B294-4007-908E-FCA05C0C2407}" type="pres">
      <dgm:prSet presAssocID="{4E9FC177-55B5-43CA-A618-B69F9CFB49A0}" presName="desTx" presStyleLbl="fgAcc1" presStyleIdx="0" presStyleCnt="3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2"/>
      <dgm:spPr/>
    </dgm:pt>
    <dgm:pt modelId="{1DAAD46A-A3B6-4A65-84DE-4A59CED20917}" type="pres">
      <dgm:prSet presAssocID="{10929732-46B0-4FA0-8421-EBAD4A93EA6E}" presName="connTx" presStyleLbl="sibTrans2D1" presStyleIdx="0" presStyleCnt="2"/>
      <dgm:spPr/>
    </dgm:pt>
    <dgm:pt modelId="{B9B35731-0742-427F-980D-856DCDB5196B}" type="pres">
      <dgm:prSet presAssocID="{586A0BD7-66EF-4C98-9AE2-B3249A4CFAF0}" presName="composite" presStyleCnt="0"/>
      <dgm:spPr/>
    </dgm:pt>
    <dgm:pt modelId="{76DDDDE4-40DB-4CD8-939F-381EB436AD71}" type="pres">
      <dgm:prSet presAssocID="{586A0BD7-66EF-4C98-9AE2-B3249A4CFAF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07D9DD7-01B0-41D6-B7FD-589ADD0B1B2B}" type="pres">
      <dgm:prSet presAssocID="{586A0BD7-66EF-4C98-9AE2-B3249A4CFAF0}" presName="parSh" presStyleLbl="node1" presStyleIdx="1" presStyleCnt="3"/>
      <dgm:spPr/>
    </dgm:pt>
    <dgm:pt modelId="{FD80FBA5-0C5B-4CB3-9CB4-BAA67F1B21FC}" type="pres">
      <dgm:prSet presAssocID="{586A0BD7-66EF-4C98-9AE2-B3249A4CFAF0}" presName="desTx" presStyleLbl="fgAcc1" presStyleIdx="1" presStyleCnt="3" custLinFactNeighborX="111" custLinFactNeighborY="1162">
        <dgm:presLayoutVars>
          <dgm:bulletEnabled val="1"/>
        </dgm:presLayoutVars>
      </dgm:prSet>
      <dgm:spPr/>
    </dgm:pt>
    <dgm:pt modelId="{E35B2E51-38A1-43FF-8371-E450CC28AE1C}" type="pres">
      <dgm:prSet presAssocID="{4D3005BF-C9CB-4A86-A834-2A423DA508E6}" presName="sibTrans" presStyleLbl="sibTrans2D1" presStyleIdx="1" presStyleCnt="2"/>
      <dgm:spPr/>
    </dgm:pt>
    <dgm:pt modelId="{CDD751A3-417D-444E-AD74-8ECA31C709B8}" type="pres">
      <dgm:prSet presAssocID="{4D3005BF-C9CB-4A86-A834-2A423DA508E6}" presName="connTx" presStyleLbl="sibTrans2D1" presStyleIdx="1" presStyleCnt="2"/>
      <dgm:spPr/>
    </dgm:pt>
    <dgm:pt modelId="{8BF31FBF-7AE3-4285-A269-0D8B323D3350}" type="pres">
      <dgm:prSet presAssocID="{E8C2E41D-E0A1-4D27-AE4D-CBE395596579}" presName="composite" presStyleCnt="0"/>
      <dgm:spPr/>
    </dgm:pt>
    <dgm:pt modelId="{EACDC7C2-0043-49A9-B10F-233D6E29EB25}" type="pres">
      <dgm:prSet presAssocID="{E8C2E41D-E0A1-4D27-AE4D-CBE39559657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21C0F5-5E2F-4A06-A6F0-9CB0FF9917BB}" type="pres">
      <dgm:prSet presAssocID="{E8C2E41D-E0A1-4D27-AE4D-CBE395596579}" presName="parSh" presStyleLbl="node1" presStyleIdx="2" presStyleCnt="3"/>
      <dgm:spPr/>
    </dgm:pt>
    <dgm:pt modelId="{A614F54F-7A2A-4583-8791-99AC86D2A542}" type="pres">
      <dgm:prSet presAssocID="{E8C2E41D-E0A1-4D27-AE4D-CBE39559657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B0B43A0A-ED06-4E8D-B6BF-10E9868BBFD8}" srcId="{C310BF12-1DF0-4EBB-A755-296AD4F8D4E7}" destId="{E8C2E41D-E0A1-4D27-AE4D-CBE395596579}" srcOrd="2" destOrd="0" parTransId="{55843F4B-C8ED-4D4A-AFDA-7D42538CE354}" sibTransId="{34961A12-BDAA-45ED-9A05-1B8A1FE83EE2}"/>
    <dgm:cxn modelId="{BA9B0A1F-7FEC-44EE-AFB2-A4D7B982B7B7}" type="presOf" srcId="{66C0D9AB-E0D7-4744-A118-0B3BAB1699BD}" destId="{FD80FBA5-0C5B-4CB3-9CB4-BAA67F1B21FC}" srcOrd="0" destOrd="0" presId="urn:microsoft.com/office/officeart/2005/8/layout/process3"/>
    <dgm:cxn modelId="{9DEEBD2B-2FDD-49D6-887F-08160B0A0FE6}" type="presOf" srcId="{E8C2E41D-E0A1-4D27-AE4D-CBE395596579}" destId="{BB21C0F5-5E2F-4A06-A6F0-9CB0FF9917BB}" srcOrd="1" destOrd="0" presId="urn:microsoft.com/office/officeart/2005/8/layout/process3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5D2BAC36-68AA-47BA-9B02-8698B91DBDCE}" type="presOf" srcId="{D226AB53-2717-4B3E-B658-156FBA290457}" destId="{FD80FBA5-0C5B-4CB3-9CB4-BAA67F1B21FC}" srcOrd="0" destOrd="1" presId="urn:microsoft.com/office/officeart/2005/8/layout/process3"/>
    <dgm:cxn modelId="{CCF07237-E0AA-4A22-BF7A-C934D643F083}" srcId="{E8C2E41D-E0A1-4D27-AE4D-CBE395596579}" destId="{13D65F80-B363-462A-AE96-988957BD97F8}" srcOrd="0" destOrd="0" parTransId="{ECEF8FCA-6885-4BDB-9CD9-0F717D2EDCED}" sibTransId="{1309F4CB-61C2-4A1A-8F29-C773D2C45461}"/>
    <dgm:cxn modelId="{B47AEA40-982D-45AD-A9B2-35AC40ED3BD5}" type="presOf" srcId="{586A0BD7-66EF-4C98-9AE2-B3249A4CFAF0}" destId="{F07D9DD7-01B0-41D6-B7FD-589ADD0B1B2B}" srcOrd="1" destOrd="0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1048A454-7410-4D6B-A1B1-14A8B7D6E6D3}" type="presOf" srcId="{7181BF6A-7836-47A4-91DE-BA30265C6589}" destId="{CC93F453-B294-4007-908E-FCA05C0C2407}" srcOrd="0" destOrd="2" presId="urn:microsoft.com/office/officeart/2005/8/layout/process3"/>
    <dgm:cxn modelId="{EE87E555-6C6A-4508-95FA-554D01C2D809}" srcId="{586A0BD7-66EF-4C98-9AE2-B3249A4CFAF0}" destId="{66C0D9AB-E0D7-4744-A118-0B3BAB1699BD}" srcOrd="0" destOrd="0" parTransId="{907B3E5B-4ED4-431D-9A43-EB34EDF02410}" sibTransId="{F90057EB-1412-462A-B791-7876D0692C05}"/>
    <dgm:cxn modelId="{A122F05C-09F7-4B4B-A9AD-945506DC100E}" type="presOf" srcId="{4D3005BF-C9CB-4A86-A834-2A423DA508E6}" destId="{E35B2E51-38A1-43FF-8371-E450CC28AE1C}" srcOrd="0" destOrd="0" presId="urn:microsoft.com/office/officeart/2005/8/layout/process3"/>
    <dgm:cxn modelId="{83F51C75-EC4C-4D0B-9CD9-BE1AC66F6E22}" type="presOf" srcId="{13D65F80-B363-462A-AE96-988957BD97F8}" destId="{A614F54F-7A2A-4583-8791-99AC86D2A542}" srcOrd="0" destOrd="0" presId="urn:microsoft.com/office/officeart/2005/8/layout/process3"/>
    <dgm:cxn modelId="{61E1AB7C-5BC7-43AC-8ECF-12EB223459A6}" type="presOf" srcId="{B70E0F5E-2D8E-469E-8EAF-4EF0F4BE5372}" destId="{CC93F453-B294-4007-908E-FCA05C0C2407}" srcOrd="0" destOrd="1" presId="urn:microsoft.com/office/officeart/2005/8/layout/process3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FE891C85-0558-45BE-8F18-BE5AB538B192}" srcId="{E8C2E41D-E0A1-4D27-AE4D-CBE395596579}" destId="{143C82A7-F069-4F23-8733-C5ECDD18C9DF}" srcOrd="1" destOrd="0" parTransId="{37C8C1A0-C24D-4CFF-964B-F724DCA3F269}" sibTransId="{ECD85A43-7827-48F6-81F1-B00D63A66615}"/>
    <dgm:cxn modelId="{61F8828E-5EB8-412B-B3E9-935FB6773148}" srcId="{4E9FC177-55B5-43CA-A618-B69F9CFB49A0}" destId="{B70E0F5E-2D8E-469E-8EAF-4EF0F4BE5372}" srcOrd="1" destOrd="0" parTransId="{50CC49B4-9EC8-42A5-9EAE-CBBDD86260A6}" sibTransId="{0A82E365-C307-4F22-BB9D-774762B7F466}"/>
    <dgm:cxn modelId="{E725F692-BB52-46FA-ADC4-5AA7332711AC}" type="presOf" srcId="{4D3005BF-C9CB-4A86-A834-2A423DA508E6}" destId="{CDD751A3-417D-444E-AD74-8ECA31C709B8}" srcOrd="1" destOrd="0" presId="urn:microsoft.com/office/officeart/2005/8/layout/process3"/>
    <dgm:cxn modelId="{F5412C96-7167-40D1-AC04-550864C1B0D8}" type="presOf" srcId="{143C82A7-F069-4F23-8733-C5ECDD18C9DF}" destId="{A614F54F-7A2A-4583-8791-99AC86D2A542}" srcOrd="0" destOrd="1" presId="urn:microsoft.com/office/officeart/2005/8/layout/process3"/>
    <dgm:cxn modelId="{534878A3-08A0-4D1A-A0A8-D4D9D970484A}" srcId="{4E9FC177-55B5-43CA-A618-B69F9CFB49A0}" destId="{7181BF6A-7836-47A4-91DE-BA30265C6589}" srcOrd="2" destOrd="0" parTransId="{EE4D8FCD-840D-4B6A-A018-206B2D718A0B}" sibTransId="{DCF6F2F8-54FB-4591-AA37-09719937276F}"/>
    <dgm:cxn modelId="{704571A8-EC04-426A-BC73-B1585E1B72E8}" srcId="{C310BF12-1DF0-4EBB-A755-296AD4F8D4E7}" destId="{586A0BD7-66EF-4C98-9AE2-B3249A4CFAF0}" srcOrd="1" destOrd="0" parTransId="{7DB3F925-41F3-4B53-A7DE-96574E7F4FCD}" sibTransId="{4D3005BF-C9CB-4A86-A834-2A423DA508E6}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D05162AF-661C-4C71-9654-A843EA324F97}" type="presOf" srcId="{E8C2E41D-E0A1-4D27-AE4D-CBE395596579}" destId="{EACDC7C2-0043-49A9-B10F-233D6E29EB25}" srcOrd="0" destOrd="0" presId="urn:microsoft.com/office/officeart/2005/8/layout/process3"/>
    <dgm:cxn modelId="{F44D35B4-F9B9-412A-B3C2-BA37BEA91DE7}" srcId="{586A0BD7-66EF-4C98-9AE2-B3249A4CFAF0}" destId="{D226AB53-2717-4B3E-B658-156FBA290457}" srcOrd="1" destOrd="0" parTransId="{E614DB10-96A3-4DE0-8138-DB5CDB368EAD}" sibTransId="{B59DF4E4-5FF0-4FF5-88B1-8EF2C58EDA66}"/>
    <dgm:cxn modelId="{630092EB-BD27-4F25-BE4C-625E4EB35A19}" type="presOf" srcId="{586A0BD7-66EF-4C98-9AE2-B3249A4CFAF0}" destId="{76DDDDE4-40DB-4CD8-939F-381EB436AD71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28FF474F-4272-4FAC-B80F-55242DDB5EF0}" type="presParOf" srcId="{3B4663A8-8B8E-46AC-A47C-847E3B26429C}" destId="{B9B35731-0742-427F-980D-856DCDB5196B}" srcOrd="2" destOrd="0" presId="urn:microsoft.com/office/officeart/2005/8/layout/process3"/>
    <dgm:cxn modelId="{BB2BE60E-E4E5-4FC5-BCEA-39EDA298DA01}" type="presParOf" srcId="{B9B35731-0742-427F-980D-856DCDB5196B}" destId="{76DDDDE4-40DB-4CD8-939F-381EB436AD71}" srcOrd="0" destOrd="0" presId="urn:microsoft.com/office/officeart/2005/8/layout/process3"/>
    <dgm:cxn modelId="{856FFE2D-919D-46DC-B27A-02E5855CD856}" type="presParOf" srcId="{B9B35731-0742-427F-980D-856DCDB5196B}" destId="{F07D9DD7-01B0-41D6-B7FD-589ADD0B1B2B}" srcOrd="1" destOrd="0" presId="urn:microsoft.com/office/officeart/2005/8/layout/process3"/>
    <dgm:cxn modelId="{C5254C5C-AE98-4F0B-B01F-BD8460A67BEF}" type="presParOf" srcId="{B9B35731-0742-427F-980D-856DCDB5196B}" destId="{FD80FBA5-0C5B-4CB3-9CB4-BAA67F1B21FC}" srcOrd="2" destOrd="0" presId="urn:microsoft.com/office/officeart/2005/8/layout/process3"/>
    <dgm:cxn modelId="{A541F2FB-E4BC-4DC5-9DAD-C5BBD220535C}" type="presParOf" srcId="{3B4663A8-8B8E-46AC-A47C-847E3B26429C}" destId="{E35B2E51-38A1-43FF-8371-E450CC28AE1C}" srcOrd="3" destOrd="0" presId="urn:microsoft.com/office/officeart/2005/8/layout/process3"/>
    <dgm:cxn modelId="{019D7CE0-80DD-4B85-AC74-399317AD55C2}" type="presParOf" srcId="{E35B2E51-38A1-43FF-8371-E450CC28AE1C}" destId="{CDD751A3-417D-444E-AD74-8ECA31C709B8}" srcOrd="0" destOrd="0" presId="urn:microsoft.com/office/officeart/2005/8/layout/process3"/>
    <dgm:cxn modelId="{AAF6A0B1-C1A3-478A-9229-D97EFC60EF7E}" type="presParOf" srcId="{3B4663A8-8B8E-46AC-A47C-847E3B26429C}" destId="{8BF31FBF-7AE3-4285-A269-0D8B323D3350}" srcOrd="4" destOrd="0" presId="urn:microsoft.com/office/officeart/2005/8/layout/process3"/>
    <dgm:cxn modelId="{E532AFAE-BCB6-4078-A174-0AFF7E538DB3}" type="presParOf" srcId="{8BF31FBF-7AE3-4285-A269-0D8B323D3350}" destId="{EACDC7C2-0043-49A9-B10F-233D6E29EB25}" srcOrd="0" destOrd="0" presId="urn:microsoft.com/office/officeart/2005/8/layout/process3"/>
    <dgm:cxn modelId="{153DC284-2720-48AE-B1CD-C89B997831F6}" type="presParOf" srcId="{8BF31FBF-7AE3-4285-A269-0D8B323D3350}" destId="{BB21C0F5-5E2F-4A06-A6F0-9CB0FF9917BB}" srcOrd="1" destOrd="0" presId="urn:microsoft.com/office/officeart/2005/8/layout/process3"/>
    <dgm:cxn modelId="{19D68E3E-DAB3-464D-8FC9-0D094392350C}" type="presParOf" srcId="{8BF31FBF-7AE3-4285-A269-0D8B323D3350}" destId="{A614F54F-7A2A-4583-8791-99AC86D2A5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E70E176-0BBB-4009-86D3-5E7247C4A7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8ED2F4-1138-4AF2-AD53-48881C7F4C4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/>
            <a:t>Dificultades encontradas</a:t>
          </a:r>
          <a:r>
            <a:rPr lang="es-ES" b="0" i="0"/>
            <a:t> :</a:t>
          </a:r>
          <a:endParaRPr lang="en-US"/>
        </a:p>
      </dgm:t>
    </dgm:pt>
    <dgm:pt modelId="{D1115AB4-52E6-4347-B134-DDCCAF3DBF80}" type="parTrans" cxnId="{D23416D2-1EE4-45DC-A9E1-0D8C47A40BC3}">
      <dgm:prSet/>
      <dgm:spPr/>
      <dgm:t>
        <a:bodyPr/>
        <a:lstStyle/>
        <a:p>
          <a:endParaRPr lang="en-US"/>
        </a:p>
      </dgm:t>
    </dgm:pt>
    <dgm:pt modelId="{5AF14E9B-B4FD-4470-9211-A4AEA8DE663B}" type="sibTrans" cxnId="{D23416D2-1EE4-45DC-A9E1-0D8C47A40BC3}">
      <dgm:prSet/>
      <dgm:spPr/>
      <dgm:t>
        <a:bodyPr/>
        <a:lstStyle/>
        <a:p>
          <a:endParaRPr lang="en-US"/>
        </a:p>
      </dgm:t>
    </dgm:pt>
    <dgm:pt modelId="{7C651F94-8FFB-4856-B521-A2F5A7FC21A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Elegir correctamente la estructura de los datos.</a:t>
          </a:r>
        </a:p>
        <a:p>
          <a:pPr>
            <a:lnSpc>
              <a:spcPct val="100000"/>
            </a:lnSpc>
          </a:pPr>
          <a:r>
            <a:rPr lang="es-ES" b="0" i="0" dirty="0"/>
            <a:t>Análisis de los datos en fin de semana.</a:t>
          </a:r>
          <a:endParaRPr lang="en-US" dirty="0"/>
        </a:p>
      </dgm:t>
    </dgm:pt>
    <dgm:pt modelId="{1AE57C51-DC85-4C37-B786-5AC6EC9483FB}" type="parTrans" cxnId="{BA4C0449-1DAE-40E1-BEF6-70DED4EB7F25}">
      <dgm:prSet/>
      <dgm:spPr/>
      <dgm:t>
        <a:bodyPr/>
        <a:lstStyle/>
        <a:p>
          <a:endParaRPr lang="en-US"/>
        </a:p>
      </dgm:t>
    </dgm:pt>
    <dgm:pt modelId="{586451E5-1D98-49F9-B15A-AF747ABF26D4}" type="sibTrans" cxnId="{BA4C0449-1DAE-40E1-BEF6-70DED4EB7F25}">
      <dgm:prSet/>
      <dgm:spPr/>
      <dgm:t>
        <a:bodyPr/>
        <a:lstStyle/>
        <a:p>
          <a:endParaRPr lang="en-US"/>
        </a:p>
      </dgm:t>
    </dgm:pt>
    <dgm:pt modelId="{8B9357D2-A143-413C-9E2A-6047B6FF485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/>
            <a:t>Conclusión general</a:t>
          </a:r>
          <a:r>
            <a:rPr lang="es-ES" b="0" i="0"/>
            <a:t> :</a:t>
          </a:r>
          <a:endParaRPr lang="en-US"/>
        </a:p>
      </dgm:t>
    </dgm:pt>
    <dgm:pt modelId="{E15B18E0-14A0-427E-8A69-3BBD17B9CF83}" type="parTrans" cxnId="{BA2ADC6E-61B9-4326-B6FD-1246EC8500AF}">
      <dgm:prSet/>
      <dgm:spPr/>
      <dgm:t>
        <a:bodyPr/>
        <a:lstStyle/>
        <a:p>
          <a:endParaRPr lang="en-US"/>
        </a:p>
      </dgm:t>
    </dgm:pt>
    <dgm:pt modelId="{939D29C4-F48E-402D-BEE1-33A1078BF855}" type="sibTrans" cxnId="{BA2ADC6E-61B9-4326-B6FD-1246EC8500AF}">
      <dgm:prSet/>
      <dgm:spPr/>
      <dgm:t>
        <a:bodyPr/>
        <a:lstStyle/>
        <a:p>
          <a:endParaRPr lang="en-US"/>
        </a:p>
      </dgm:t>
    </dgm:pt>
    <dgm:pt modelId="{31517CAB-DD63-4413-9BEC-217848D9B93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Posibilidad de aplicar conceptos teóricos a ámbitos reales.</a:t>
          </a:r>
        </a:p>
        <a:p>
          <a:pPr>
            <a:lnSpc>
              <a:spcPct val="100000"/>
            </a:lnSpc>
          </a:pPr>
          <a:r>
            <a:rPr lang="es-ES" b="0" i="0" dirty="0"/>
            <a:t>Pese a las dificultades, me ha resultado entretenido</a:t>
          </a:r>
          <a:endParaRPr lang="en-US" dirty="0"/>
        </a:p>
      </dgm:t>
    </dgm:pt>
    <dgm:pt modelId="{1256F352-4953-4E8B-A535-6AD493911043}" type="parTrans" cxnId="{0301F082-928E-4F5F-B893-165F41DE7D0F}">
      <dgm:prSet/>
      <dgm:spPr/>
      <dgm:t>
        <a:bodyPr/>
        <a:lstStyle/>
        <a:p>
          <a:endParaRPr lang="en-US"/>
        </a:p>
      </dgm:t>
    </dgm:pt>
    <dgm:pt modelId="{156C6349-661D-40C9-87AF-0E68494D5FC0}" type="sibTrans" cxnId="{0301F082-928E-4F5F-B893-165F41DE7D0F}">
      <dgm:prSet/>
      <dgm:spPr/>
      <dgm:t>
        <a:bodyPr/>
        <a:lstStyle/>
        <a:p>
          <a:endParaRPr lang="en-US"/>
        </a:p>
      </dgm:t>
    </dgm:pt>
    <dgm:pt modelId="{308A0A0E-8BF8-474F-BCEE-FF230FF07871}" type="pres">
      <dgm:prSet presAssocID="{FE70E176-0BBB-4009-86D3-5E7247C4A78A}" presName="root" presStyleCnt="0">
        <dgm:presLayoutVars>
          <dgm:dir/>
          <dgm:resizeHandles val="exact"/>
        </dgm:presLayoutVars>
      </dgm:prSet>
      <dgm:spPr/>
    </dgm:pt>
    <dgm:pt modelId="{907F0BA7-BF0E-404B-A3D5-55798D884D85}" type="pres">
      <dgm:prSet presAssocID="{758ED2F4-1138-4AF2-AD53-48881C7F4C4B}" presName="compNode" presStyleCnt="0"/>
      <dgm:spPr/>
    </dgm:pt>
    <dgm:pt modelId="{2578C99D-C302-44D9-B5F9-744539049CFC}" type="pres">
      <dgm:prSet presAssocID="{758ED2F4-1138-4AF2-AD53-48881C7F4C4B}" presName="bgRect" presStyleLbl="bgShp" presStyleIdx="0" presStyleCnt="2"/>
      <dgm:spPr/>
    </dgm:pt>
    <dgm:pt modelId="{4EB27260-336E-4690-A337-73607F45F03B}" type="pres">
      <dgm:prSet presAssocID="{758ED2F4-1138-4AF2-AD53-48881C7F4C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4A7956F2-5612-41E5-839B-3205FA00CF75}" type="pres">
      <dgm:prSet presAssocID="{758ED2F4-1138-4AF2-AD53-48881C7F4C4B}" presName="spaceRect" presStyleCnt="0"/>
      <dgm:spPr/>
    </dgm:pt>
    <dgm:pt modelId="{C8919C09-E6FE-4CE4-A27A-132AD88ECD88}" type="pres">
      <dgm:prSet presAssocID="{758ED2F4-1138-4AF2-AD53-48881C7F4C4B}" presName="parTx" presStyleLbl="revTx" presStyleIdx="0" presStyleCnt="4">
        <dgm:presLayoutVars>
          <dgm:chMax val="0"/>
          <dgm:chPref val="0"/>
        </dgm:presLayoutVars>
      </dgm:prSet>
      <dgm:spPr/>
    </dgm:pt>
    <dgm:pt modelId="{C215667E-6507-467E-A3AB-4A54B5A37305}" type="pres">
      <dgm:prSet presAssocID="{758ED2F4-1138-4AF2-AD53-48881C7F4C4B}" presName="desTx" presStyleLbl="revTx" presStyleIdx="1" presStyleCnt="4">
        <dgm:presLayoutVars/>
      </dgm:prSet>
      <dgm:spPr/>
    </dgm:pt>
    <dgm:pt modelId="{EF8FC3C8-BB40-4612-BF81-BEF601200332}" type="pres">
      <dgm:prSet presAssocID="{5AF14E9B-B4FD-4470-9211-A4AEA8DE663B}" presName="sibTrans" presStyleCnt="0"/>
      <dgm:spPr/>
    </dgm:pt>
    <dgm:pt modelId="{973A0063-F848-4F76-B1DB-0F355F826BA2}" type="pres">
      <dgm:prSet presAssocID="{8B9357D2-A143-413C-9E2A-6047B6FF4858}" presName="compNode" presStyleCnt="0"/>
      <dgm:spPr/>
    </dgm:pt>
    <dgm:pt modelId="{6F0C3AC3-6500-4F5D-AAE1-4C456B5951C1}" type="pres">
      <dgm:prSet presAssocID="{8B9357D2-A143-413C-9E2A-6047B6FF4858}" presName="bgRect" presStyleLbl="bgShp" presStyleIdx="1" presStyleCnt="2"/>
      <dgm:spPr/>
    </dgm:pt>
    <dgm:pt modelId="{29BC9DA4-6CBF-4B75-96D6-EFB65E1FDFC6}" type="pres">
      <dgm:prSet presAssocID="{8B9357D2-A143-413C-9E2A-6047B6FF48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E17B0D11-985E-48A3-94BC-D2A475956E22}" type="pres">
      <dgm:prSet presAssocID="{8B9357D2-A143-413C-9E2A-6047B6FF4858}" presName="spaceRect" presStyleCnt="0"/>
      <dgm:spPr/>
    </dgm:pt>
    <dgm:pt modelId="{0E354B36-9B90-4011-BEC8-B918A284136E}" type="pres">
      <dgm:prSet presAssocID="{8B9357D2-A143-413C-9E2A-6047B6FF4858}" presName="parTx" presStyleLbl="revTx" presStyleIdx="2" presStyleCnt="4">
        <dgm:presLayoutVars>
          <dgm:chMax val="0"/>
          <dgm:chPref val="0"/>
        </dgm:presLayoutVars>
      </dgm:prSet>
      <dgm:spPr/>
    </dgm:pt>
    <dgm:pt modelId="{2F409E2F-BC45-4F57-B2C6-50D8AACCF604}" type="pres">
      <dgm:prSet presAssocID="{8B9357D2-A143-413C-9E2A-6047B6FF4858}" presName="desTx" presStyleLbl="revTx" presStyleIdx="3" presStyleCnt="4">
        <dgm:presLayoutVars/>
      </dgm:prSet>
      <dgm:spPr/>
    </dgm:pt>
  </dgm:ptLst>
  <dgm:cxnLst>
    <dgm:cxn modelId="{3F8FE719-9C8F-467C-822A-A490D0098AFF}" type="presOf" srcId="{758ED2F4-1138-4AF2-AD53-48881C7F4C4B}" destId="{C8919C09-E6FE-4CE4-A27A-132AD88ECD88}" srcOrd="0" destOrd="0" presId="urn:microsoft.com/office/officeart/2018/2/layout/IconVerticalSolidList"/>
    <dgm:cxn modelId="{7C56B321-81AC-4D0D-A51A-4104373BD9CA}" type="presOf" srcId="{31517CAB-DD63-4413-9BEC-217848D9B935}" destId="{2F409E2F-BC45-4F57-B2C6-50D8AACCF604}" srcOrd="0" destOrd="0" presId="urn:microsoft.com/office/officeart/2018/2/layout/IconVerticalSolidList"/>
    <dgm:cxn modelId="{BA4C0449-1DAE-40E1-BEF6-70DED4EB7F25}" srcId="{758ED2F4-1138-4AF2-AD53-48881C7F4C4B}" destId="{7C651F94-8FFB-4856-B521-A2F5A7FC21A9}" srcOrd="0" destOrd="0" parTransId="{1AE57C51-DC85-4C37-B786-5AC6EC9483FB}" sibTransId="{586451E5-1D98-49F9-B15A-AF747ABF26D4}"/>
    <dgm:cxn modelId="{BA2ADC6E-61B9-4326-B6FD-1246EC8500AF}" srcId="{FE70E176-0BBB-4009-86D3-5E7247C4A78A}" destId="{8B9357D2-A143-413C-9E2A-6047B6FF4858}" srcOrd="1" destOrd="0" parTransId="{E15B18E0-14A0-427E-8A69-3BBD17B9CF83}" sibTransId="{939D29C4-F48E-402D-BEE1-33A1078BF855}"/>
    <dgm:cxn modelId="{D9F0177E-DA1A-447E-98BF-B19A62662EC7}" type="presOf" srcId="{8B9357D2-A143-413C-9E2A-6047B6FF4858}" destId="{0E354B36-9B90-4011-BEC8-B918A284136E}" srcOrd="0" destOrd="0" presId="urn:microsoft.com/office/officeart/2018/2/layout/IconVerticalSolidList"/>
    <dgm:cxn modelId="{0301F082-928E-4F5F-B893-165F41DE7D0F}" srcId="{8B9357D2-A143-413C-9E2A-6047B6FF4858}" destId="{31517CAB-DD63-4413-9BEC-217848D9B935}" srcOrd="0" destOrd="0" parTransId="{1256F352-4953-4E8B-A535-6AD493911043}" sibTransId="{156C6349-661D-40C9-87AF-0E68494D5FC0}"/>
    <dgm:cxn modelId="{AA01CE86-A3D8-4935-AB68-0C34FD62AB34}" type="presOf" srcId="{FE70E176-0BBB-4009-86D3-5E7247C4A78A}" destId="{308A0A0E-8BF8-474F-BCEE-FF230FF07871}" srcOrd="0" destOrd="0" presId="urn:microsoft.com/office/officeart/2018/2/layout/IconVerticalSolidList"/>
    <dgm:cxn modelId="{C13DDBB8-AFFA-4AA7-8B4A-791D6FF6BD06}" type="presOf" srcId="{7C651F94-8FFB-4856-B521-A2F5A7FC21A9}" destId="{C215667E-6507-467E-A3AB-4A54B5A37305}" srcOrd="0" destOrd="0" presId="urn:microsoft.com/office/officeart/2018/2/layout/IconVerticalSolidList"/>
    <dgm:cxn modelId="{D23416D2-1EE4-45DC-A9E1-0D8C47A40BC3}" srcId="{FE70E176-0BBB-4009-86D3-5E7247C4A78A}" destId="{758ED2F4-1138-4AF2-AD53-48881C7F4C4B}" srcOrd="0" destOrd="0" parTransId="{D1115AB4-52E6-4347-B134-DDCCAF3DBF80}" sibTransId="{5AF14E9B-B4FD-4470-9211-A4AEA8DE663B}"/>
    <dgm:cxn modelId="{59566769-2344-454E-AC30-6C4B79CFB513}" type="presParOf" srcId="{308A0A0E-8BF8-474F-BCEE-FF230FF07871}" destId="{907F0BA7-BF0E-404B-A3D5-55798D884D85}" srcOrd="0" destOrd="0" presId="urn:microsoft.com/office/officeart/2018/2/layout/IconVerticalSolidList"/>
    <dgm:cxn modelId="{E9F14DB2-8EDC-450E-87A0-3DA7CE871057}" type="presParOf" srcId="{907F0BA7-BF0E-404B-A3D5-55798D884D85}" destId="{2578C99D-C302-44D9-B5F9-744539049CFC}" srcOrd="0" destOrd="0" presId="urn:microsoft.com/office/officeart/2018/2/layout/IconVerticalSolidList"/>
    <dgm:cxn modelId="{E96E3F69-C70C-4312-BA8F-71734070F3C7}" type="presParOf" srcId="{907F0BA7-BF0E-404B-A3D5-55798D884D85}" destId="{4EB27260-336E-4690-A337-73607F45F03B}" srcOrd="1" destOrd="0" presId="urn:microsoft.com/office/officeart/2018/2/layout/IconVerticalSolidList"/>
    <dgm:cxn modelId="{7F2AC0FF-E218-4FA5-9D2C-CD295BEB8900}" type="presParOf" srcId="{907F0BA7-BF0E-404B-A3D5-55798D884D85}" destId="{4A7956F2-5612-41E5-839B-3205FA00CF75}" srcOrd="2" destOrd="0" presId="urn:microsoft.com/office/officeart/2018/2/layout/IconVerticalSolidList"/>
    <dgm:cxn modelId="{E8C27133-F58A-4772-B238-EFABF63E02E5}" type="presParOf" srcId="{907F0BA7-BF0E-404B-A3D5-55798D884D85}" destId="{C8919C09-E6FE-4CE4-A27A-132AD88ECD88}" srcOrd="3" destOrd="0" presId="urn:microsoft.com/office/officeart/2018/2/layout/IconVerticalSolidList"/>
    <dgm:cxn modelId="{F68D4BF5-DDB0-4034-98DE-CE3665106197}" type="presParOf" srcId="{907F0BA7-BF0E-404B-A3D5-55798D884D85}" destId="{C215667E-6507-467E-A3AB-4A54B5A37305}" srcOrd="4" destOrd="0" presId="urn:microsoft.com/office/officeart/2018/2/layout/IconVerticalSolidList"/>
    <dgm:cxn modelId="{5D1961E5-3060-47A0-B01A-27D2ED29F562}" type="presParOf" srcId="{308A0A0E-8BF8-474F-BCEE-FF230FF07871}" destId="{EF8FC3C8-BB40-4612-BF81-BEF601200332}" srcOrd="1" destOrd="0" presId="urn:microsoft.com/office/officeart/2018/2/layout/IconVerticalSolidList"/>
    <dgm:cxn modelId="{794A9603-DC57-498D-A482-8E50992EC852}" type="presParOf" srcId="{308A0A0E-8BF8-474F-BCEE-FF230FF07871}" destId="{973A0063-F848-4F76-B1DB-0F355F826BA2}" srcOrd="2" destOrd="0" presId="urn:microsoft.com/office/officeart/2018/2/layout/IconVerticalSolidList"/>
    <dgm:cxn modelId="{86ECCDE7-0B12-4825-9868-E82748E4F604}" type="presParOf" srcId="{973A0063-F848-4F76-B1DB-0F355F826BA2}" destId="{6F0C3AC3-6500-4F5D-AAE1-4C456B5951C1}" srcOrd="0" destOrd="0" presId="urn:microsoft.com/office/officeart/2018/2/layout/IconVerticalSolidList"/>
    <dgm:cxn modelId="{68531597-7ADB-49E7-BABE-6FA5CBE3186B}" type="presParOf" srcId="{973A0063-F848-4F76-B1DB-0F355F826BA2}" destId="{29BC9DA4-6CBF-4B75-96D6-EFB65E1FDFC6}" srcOrd="1" destOrd="0" presId="urn:microsoft.com/office/officeart/2018/2/layout/IconVerticalSolidList"/>
    <dgm:cxn modelId="{D9A18C59-1C06-4FC7-8A34-895B27D3CEB5}" type="presParOf" srcId="{973A0063-F848-4F76-B1DB-0F355F826BA2}" destId="{E17B0D11-985E-48A3-94BC-D2A475956E22}" srcOrd="2" destOrd="0" presId="urn:microsoft.com/office/officeart/2018/2/layout/IconVerticalSolidList"/>
    <dgm:cxn modelId="{3EF7DBEB-8A07-42E9-AA82-CB8924D469FD}" type="presParOf" srcId="{973A0063-F848-4F76-B1DB-0F355F826BA2}" destId="{0E354B36-9B90-4011-BEC8-B918A284136E}" srcOrd="3" destOrd="0" presId="urn:microsoft.com/office/officeart/2018/2/layout/IconVerticalSolidList"/>
    <dgm:cxn modelId="{EC67BDD8-10C3-44D7-A5AC-2746318641BB}" type="presParOf" srcId="{973A0063-F848-4F76-B1DB-0F355F826BA2}" destId="{2F409E2F-BC45-4F57-B2C6-50D8AACCF6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586A0BD7-66EF-4C98-9AE2-B3249A4CFAF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REDUCER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7DB3F925-41F3-4B53-A7DE-96574E7F4FCD}" type="parTrans" cxnId="{704571A8-EC04-426A-BC73-B1585E1B72E8}">
      <dgm:prSet/>
      <dgm:spPr/>
      <dgm:t>
        <a:bodyPr/>
        <a:lstStyle/>
        <a:p>
          <a:endParaRPr lang="es-ES"/>
        </a:p>
      </dgm:t>
    </dgm:pt>
    <dgm:pt modelId="{4D3005BF-C9CB-4A86-A834-2A423DA508E6}" type="sibTrans" cxnId="{704571A8-EC04-426A-BC73-B1585E1B72E8}">
      <dgm:prSet/>
      <dgm:spPr/>
      <dgm:t>
        <a:bodyPr/>
        <a:lstStyle/>
        <a:p>
          <a:endParaRPr lang="es-ES"/>
        </a:p>
      </dgm:t>
    </dgm:pt>
    <dgm:pt modelId="{E8C2E41D-E0A1-4D27-AE4D-CBE395596579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55843F4B-C8ED-4D4A-AFDA-7D42538CE354}" type="parTrans" cxnId="{B0B43A0A-ED06-4E8D-B6BF-10E9868BBFD8}">
      <dgm:prSet/>
      <dgm:spPr/>
      <dgm:t>
        <a:bodyPr/>
        <a:lstStyle/>
        <a:p>
          <a:endParaRPr lang="es-ES"/>
        </a:p>
      </dgm:t>
    </dgm:pt>
    <dgm:pt modelId="{34961A12-BDAA-45ED-9A05-1B8A1FE83EE2}" type="sibTrans" cxnId="{B0B43A0A-ED06-4E8D-B6BF-10E9868BBFD8}">
      <dgm:prSet/>
      <dgm:spPr/>
      <dgm:t>
        <a:bodyPr/>
        <a:lstStyle/>
        <a:p>
          <a:endParaRPr lang="es-ES"/>
        </a:p>
      </dgm:t>
    </dgm:pt>
    <dgm:pt modelId="{7181BF6A-7836-47A4-91DE-BA30265C6589}">
      <dgm:prSet phldrT="[Texto]"/>
      <dgm:spPr/>
      <dgm:t>
        <a:bodyPr/>
        <a:lstStyle/>
        <a:p>
          <a:endParaRPr lang="es-ES" dirty="0"/>
        </a:p>
      </dgm:t>
    </dgm:pt>
    <dgm:pt modelId="{EE4D8FCD-840D-4B6A-A018-206B2D718A0B}" type="parTrans" cxnId="{534878A3-08A0-4D1A-A0A8-D4D9D970484A}">
      <dgm:prSet/>
      <dgm:spPr/>
      <dgm:t>
        <a:bodyPr/>
        <a:lstStyle/>
        <a:p>
          <a:endParaRPr lang="es-ES"/>
        </a:p>
      </dgm:t>
    </dgm:pt>
    <dgm:pt modelId="{DCF6F2F8-54FB-4591-AA37-09719937276F}" type="sibTrans" cxnId="{534878A3-08A0-4D1A-A0A8-D4D9D970484A}">
      <dgm:prSet/>
      <dgm:spPr/>
      <dgm:t>
        <a:bodyPr/>
        <a:lstStyle/>
        <a:p>
          <a:endParaRPr lang="es-ES"/>
        </a:p>
      </dgm:t>
    </dgm:pt>
    <dgm:pt modelId="{73EC8EB7-5247-4AC5-A0B3-999552202C2A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último_valor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valor_máx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valor_mín</a:t>
          </a:r>
          <a:endParaRPr lang="es-ES" dirty="0"/>
        </a:p>
      </dgm:t>
    </dgm:pt>
    <dgm:pt modelId="{A8F66665-54FD-4440-9180-F368B55881E2}" type="parTrans" cxnId="{DB762DFD-6F20-466D-9894-A626FD7A093E}">
      <dgm:prSet/>
      <dgm:spPr/>
      <dgm:t>
        <a:bodyPr/>
        <a:lstStyle/>
        <a:p>
          <a:endParaRPr lang="es-ES"/>
        </a:p>
      </dgm:t>
    </dgm:pt>
    <dgm:pt modelId="{00B63839-5DE2-4A7F-B297-FF2AF7D6C5A4}" type="sibTrans" cxnId="{DB762DFD-6F20-466D-9894-A626FD7A093E}">
      <dgm:prSet/>
      <dgm:spPr/>
      <dgm:t>
        <a:bodyPr/>
        <a:lstStyle/>
        <a:p>
          <a:endParaRPr lang="es-ES"/>
        </a:p>
      </dgm:t>
    </dgm:pt>
    <dgm:pt modelId="{A273E843-59B3-4A82-A8F5-C4609E51836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valor_inicial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valor_final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valor_min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valor_max</a:t>
          </a:r>
          <a:endParaRPr lang="es-ES" dirty="0"/>
        </a:p>
      </dgm:t>
    </dgm:pt>
    <dgm:pt modelId="{72A74B0E-CB1C-436A-822E-33EFC5DD1B5C}" type="parTrans" cxnId="{FD61E151-AA8F-4DA8-BB95-0FA7B90F1223}">
      <dgm:prSet/>
      <dgm:spPr/>
      <dgm:t>
        <a:bodyPr/>
        <a:lstStyle/>
        <a:p>
          <a:endParaRPr lang="es-ES"/>
        </a:p>
      </dgm:t>
    </dgm:pt>
    <dgm:pt modelId="{34EF116C-77E0-40F4-A7A3-0941CCD85FFB}" type="sibTrans" cxnId="{FD61E151-AA8F-4DA8-BB95-0FA7B90F1223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2"/>
      <dgm:spPr/>
    </dgm:pt>
    <dgm:pt modelId="{CC93F453-B294-4007-908E-FCA05C0C2407}" type="pres">
      <dgm:prSet presAssocID="{4E9FC177-55B5-43CA-A618-B69F9CFB49A0}" presName="desTx" presStyleLbl="fgAcc1" presStyleIdx="0" presStyleCnt="2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1"/>
      <dgm:spPr/>
    </dgm:pt>
    <dgm:pt modelId="{1DAAD46A-A3B6-4A65-84DE-4A59CED20917}" type="pres">
      <dgm:prSet presAssocID="{10929732-46B0-4FA0-8421-EBAD4A93EA6E}" presName="connTx" presStyleLbl="sibTrans2D1" presStyleIdx="0" presStyleCnt="1"/>
      <dgm:spPr/>
    </dgm:pt>
    <dgm:pt modelId="{B9B35731-0742-427F-980D-856DCDB5196B}" type="pres">
      <dgm:prSet presAssocID="{586A0BD7-66EF-4C98-9AE2-B3249A4CFAF0}" presName="composite" presStyleCnt="0"/>
      <dgm:spPr/>
    </dgm:pt>
    <dgm:pt modelId="{76DDDDE4-40DB-4CD8-939F-381EB436AD71}" type="pres">
      <dgm:prSet presAssocID="{586A0BD7-66EF-4C98-9AE2-B3249A4CFAF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07D9DD7-01B0-41D6-B7FD-589ADD0B1B2B}" type="pres">
      <dgm:prSet presAssocID="{586A0BD7-66EF-4C98-9AE2-B3249A4CFAF0}" presName="parSh" presStyleLbl="node1" presStyleIdx="1" presStyleCnt="2"/>
      <dgm:spPr/>
    </dgm:pt>
    <dgm:pt modelId="{FD80FBA5-0C5B-4CB3-9CB4-BAA67F1B21FC}" type="pres">
      <dgm:prSet presAssocID="{586A0BD7-66EF-4C98-9AE2-B3249A4CFAF0}" presName="desTx" presStyleLbl="fgAcc1" presStyleIdx="1" presStyleCnt="2" custLinFactNeighborX="111" custLinFactNeighborY="1162">
        <dgm:presLayoutVars>
          <dgm:bulletEnabled val="1"/>
        </dgm:presLayoutVars>
      </dgm:prSet>
      <dgm:spPr/>
    </dgm:pt>
  </dgm:ptLst>
  <dgm:cxnLst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B0B43A0A-ED06-4E8D-B6BF-10E9868BBFD8}" srcId="{586A0BD7-66EF-4C98-9AE2-B3249A4CFAF0}" destId="{E8C2E41D-E0A1-4D27-AE4D-CBE395596579}" srcOrd="0" destOrd="0" parTransId="{55843F4B-C8ED-4D4A-AFDA-7D42538CE354}" sibTransId="{34961A12-BDAA-45ED-9A05-1B8A1FE83EE2}"/>
    <dgm:cxn modelId="{3D10530A-C441-467A-9C3F-B7D6FD5EAF49}" type="presOf" srcId="{73EC8EB7-5247-4AC5-A0B3-999552202C2A}" destId="{CC93F453-B294-4007-908E-FCA05C0C2407}" srcOrd="0" destOrd="1" presId="urn:microsoft.com/office/officeart/2005/8/layout/process3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3654D038-0A24-47AD-B3A4-805F309A5AB3}" type="presOf" srcId="{E8C2E41D-E0A1-4D27-AE4D-CBE395596579}" destId="{FD80FBA5-0C5B-4CB3-9CB4-BAA67F1B21FC}" srcOrd="0" destOrd="0" presId="urn:microsoft.com/office/officeart/2005/8/layout/process3"/>
    <dgm:cxn modelId="{B47AEA40-982D-45AD-A9B2-35AC40ED3BD5}" type="presOf" srcId="{586A0BD7-66EF-4C98-9AE2-B3249A4CFAF0}" destId="{F07D9DD7-01B0-41D6-B7FD-589ADD0B1B2B}" srcOrd="1" destOrd="0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FD61E151-AA8F-4DA8-BB95-0FA7B90F1223}" srcId="{586A0BD7-66EF-4C98-9AE2-B3249A4CFAF0}" destId="{A273E843-59B3-4A82-A8F5-C4609E518368}" srcOrd="1" destOrd="0" parTransId="{72A74B0E-CB1C-436A-822E-33EFC5DD1B5C}" sibTransId="{34EF116C-77E0-40F4-A7A3-0941CCD85FFB}"/>
    <dgm:cxn modelId="{1048A454-7410-4D6B-A1B1-14A8B7D6E6D3}" type="presOf" srcId="{7181BF6A-7836-47A4-91DE-BA30265C6589}" destId="{CC93F453-B294-4007-908E-FCA05C0C2407}" srcOrd="0" destOrd="2" presId="urn:microsoft.com/office/officeart/2005/8/layout/process3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534878A3-08A0-4D1A-A0A8-D4D9D970484A}" srcId="{4E9FC177-55B5-43CA-A618-B69F9CFB49A0}" destId="{7181BF6A-7836-47A4-91DE-BA30265C6589}" srcOrd="2" destOrd="0" parTransId="{EE4D8FCD-840D-4B6A-A018-206B2D718A0B}" sibTransId="{DCF6F2F8-54FB-4591-AA37-09719937276F}"/>
    <dgm:cxn modelId="{704571A8-EC04-426A-BC73-B1585E1B72E8}" srcId="{C310BF12-1DF0-4EBB-A755-296AD4F8D4E7}" destId="{586A0BD7-66EF-4C98-9AE2-B3249A4CFAF0}" srcOrd="1" destOrd="0" parTransId="{7DB3F925-41F3-4B53-A7DE-96574E7F4FCD}" sibTransId="{4D3005BF-C9CB-4A86-A834-2A423DA508E6}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AFCE29C6-0675-441F-AC8E-92E2C9DD9848}" type="presOf" srcId="{A273E843-59B3-4A82-A8F5-C4609E518368}" destId="{FD80FBA5-0C5B-4CB3-9CB4-BAA67F1B21FC}" srcOrd="0" destOrd="1" presId="urn:microsoft.com/office/officeart/2005/8/layout/process3"/>
    <dgm:cxn modelId="{630092EB-BD27-4F25-BE4C-625E4EB35A19}" type="presOf" srcId="{586A0BD7-66EF-4C98-9AE2-B3249A4CFAF0}" destId="{76DDDDE4-40DB-4CD8-939F-381EB436AD71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DB762DFD-6F20-466D-9894-A626FD7A093E}" srcId="{4E9FC177-55B5-43CA-A618-B69F9CFB49A0}" destId="{73EC8EB7-5247-4AC5-A0B3-999552202C2A}" srcOrd="1" destOrd="0" parTransId="{A8F66665-54FD-4440-9180-F368B55881E2}" sibTransId="{00B63839-5DE2-4A7F-B297-FF2AF7D6C5A4}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28FF474F-4272-4FAC-B80F-55242DDB5EF0}" type="presParOf" srcId="{3B4663A8-8B8E-46AC-A47C-847E3B26429C}" destId="{B9B35731-0742-427F-980D-856DCDB5196B}" srcOrd="2" destOrd="0" presId="urn:microsoft.com/office/officeart/2005/8/layout/process3"/>
    <dgm:cxn modelId="{BB2BE60E-E4E5-4FC5-BCEA-39EDA298DA01}" type="presParOf" srcId="{B9B35731-0742-427F-980D-856DCDB5196B}" destId="{76DDDDE4-40DB-4CD8-939F-381EB436AD71}" srcOrd="0" destOrd="0" presId="urn:microsoft.com/office/officeart/2005/8/layout/process3"/>
    <dgm:cxn modelId="{856FFE2D-919D-46DC-B27A-02E5855CD856}" type="presParOf" srcId="{B9B35731-0742-427F-980D-856DCDB5196B}" destId="{F07D9DD7-01B0-41D6-B7FD-589ADD0B1B2B}" srcOrd="1" destOrd="0" presId="urn:microsoft.com/office/officeart/2005/8/layout/process3"/>
    <dgm:cxn modelId="{C5254C5C-AE98-4F0B-B01F-BD8460A67BEF}" type="presParOf" srcId="{B9B35731-0742-427F-980D-856DCDB5196B}" destId="{FD80FBA5-0C5B-4CB3-9CB4-BAA67F1B21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 custT="1"/>
      <dgm:spPr/>
      <dgm:t>
        <a:bodyPr/>
        <a:lstStyle/>
        <a:p>
          <a:pPr>
            <a:buNone/>
          </a:pPr>
          <a:r>
            <a:rPr lang="es-ES" sz="2600" dirty="0"/>
            <a:t>Listado mensual con su valor inicial, final, mínimo y máximo.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 dirty="0" err="1"/>
            <a:t>python</a:t>
          </a:r>
          <a:r>
            <a:rPr lang="es-ES" dirty="0"/>
            <a:t> script2.py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586A0BD7-66EF-4C98-9AE2-B3249A4CFAF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REDUCER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7DB3F925-41F3-4B53-A7DE-96574E7F4FCD}" type="parTrans" cxnId="{704571A8-EC04-426A-BC73-B1585E1B72E8}">
      <dgm:prSet/>
      <dgm:spPr/>
      <dgm:t>
        <a:bodyPr/>
        <a:lstStyle/>
        <a:p>
          <a:endParaRPr lang="es-ES"/>
        </a:p>
      </dgm:t>
    </dgm:pt>
    <dgm:pt modelId="{4D3005BF-C9CB-4A86-A834-2A423DA508E6}" type="sibTrans" cxnId="{704571A8-EC04-426A-BC73-B1585E1B72E8}">
      <dgm:prSet/>
      <dgm:spPr/>
      <dgm:t>
        <a:bodyPr/>
        <a:lstStyle/>
        <a:p>
          <a:endParaRPr lang="es-ES"/>
        </a:p>
      </dgm:t>
    </dgm:pt>
    <dgm:pt modelId="{E8C2E41D-E0A1-4D27-AE4D-CBE395596579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55843F4B-C8ED-4D4A-AFDA-7D42538CE354}" type="parTrans" cxnId="{B0B43A0A-ED06-4E8D-B6BF-10E9868BBFD8}">
      <dgm:prSet/>
      <dgm:spPr/>
      <dgm:t>
        <a:bodyPr/>
        <a:lstStyle/>
        <a:p>
          <a:endParaRPr lang="es-ES"/>
        </a:p>
      </dgm:t>
    </dgm:pt>
    <dgm:pt modelId="{34961A12-BDAA-45ED-9A05-1B8A1FE83EE2}" type="sibTrans" cxnId="{B0B43A0A-ED06-4E8D-B6BF-10E9868BBFD8}">
      <dgm:prSet/>
      <dgm:spPr/>
      <dgm:t>
        <a:bodyPr/>
        <a:lstStyle/>
        <a:p>
          <a:endParaRPr lang="es-ES"/>
        </a:p>
      </dgm:t>
    </dgm:pt>
    <dgm:pt modelId="{7181BF6A-7836-47A4-91DE-BA30265C6589}">
      <dgm:prSet phldrT="[Texto]"/>
      <dgm:spPr/>
      <dgm:t>
        <a:bodyPr/>
        <a:lstStyle/>
        <a:p>
          <a:endParaRPr lang="es-ES" dirty="0"/>
        </a:p>
      </dgm:t>
    </dgm:pt>
    <dgm:pt modelId="{EE4D8FCD-840D-4B6A-A018-206B2D718A0B}" type="parTrans" cxnId="{534878A3-08A0-4D1A-A0A8-D4D9D970484A}">
      <dgm:prSet/>
      <dgm:spPr/>
      <dgm:t>
        <a:bodyPr/>
        <a:lstStyle/>
        <a:p>
          <a:endParaRPr lang="es-ES"/>
        </a:p>
      </dgm:t>
    </dgm:pt>
    <dgm:pt modelId="{DCF6F2F8-54FB-4591-AA37-09719937276F}" type="sibTrans" cxnId="{534878A3-08A0-4D1A-A0A8-D4D9D970484A}">
      <dgm:prSet/>
      <dgm:spPr/>
      <dgm:t>
        <a:bodyPr/>
        <a:lstStyle/>
        <a:p>
          <a:endParaRPr lang="es-ES"/>
        </a:p>
      </dgm:t>
    </dgm:pt>
    <dgm:pt modelId="{73EC8EB7-5247-4AC5-A0B3-999552202C2A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último_valor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valor_máx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valor_mín</a:t>
          </a:r>
          <a:endParaRPr lang="es-ES" dirty="0"/>
        </a:p>
      </dgm:t>
    </dgm:pt>
    <dgm:pt modelId="{A8F66665-54FD-4440-9180-F368B55881E2}" type="parTrans" cxnId="{DB762DFD-6F20-466D-9894-A626FD7A093E}">
      <dgm:prSet/>
      <dgm:spPr/>
      <dgm:t>
        <a:bodyPr/>
        <a:lstStyle/>
        <a:p>
          <a:endParaRPr lang="es-ES"/>
        </a:p>
      </dgm:t>
    </dgm:pt>
    <dgm:pt modelId="{00B63839-5DE2-4A7F-B297-FF2AF7D6C5A4}" type="sibTrans" cxnId="{DB762DFD-6F20-466D-9894-A626FD7A093E}">
      <dgm:prSet/>
      <dgm:spPr/>
      <dgm:t>
        <a:bodyPr/>
        <a:lstStyle/>
        <a:p>
          <a:endParaRPr lang="es-ES"/>
        </a:p>
      </dgm:t>
    </dgm:pt>
    <dgm:pt modelId="{A273E843-59B3-4A82-A8F5-C4609E51836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valor_inicial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valor_final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valor_min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valor_max</a:t>
          </a:r>
          <a:endParaRPr lang="es-ES" dirty="0"/>
        </a:p>
      </dgm:t>
    </dgm:pt>
    <dgm:pt modelId="{72A74B0E-CB1C-436A-822E-33EFC5DD1B5C}" type="parTrans" cxnId="{FD61E151-AA8F-4DA8-BB95-0FA7B90F1223}">
      <dgm:prSet/>
      <dgm:spPr/>
      <dgm:t>
        <a:bodyPr/>
        <a:lstStyle/>
        <a:p>
          <a:endParaRPr lang="es-ES"/>
        </a:p>
      </dgm:t>
    </dgm:pt>
    <dgm:pt modelId="{34EF116C-77E0-40F4-A7A3-0941CCD85FFB}" type="sibTrans" cxnId="{FD61E151-AA8F-4DA8-BB95-0FA7B90F1223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2"/>
      <dgm:spPr/>
    </dgm:pt>
    <dgm:pt modelId="{CC93F453-B294-4007-908E-FCA05C0C2407}" type="pres">
      <dgm:prSet presAssocID="{4E9FC177-55B5-43CA-A618-B69F9CFB49A0}" presName="desTx" presStyleLbl="fgAcc1" presStyleIdx="0" presStyleCnt="2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1"/>
      <dgm:spPr/>
    </dgm:pt>
    <dgm:pt modelId="{1DAAD46A-A3B6-4A65-84DE-4A59CED20917}" type="pres">
      <dgm:prSet presAssocID="{10929732-46B0-4FA0-8421-EBAD4A93EA6E}" presName="connTx" presStyleLbl="sibTrans2D1" presStyleIdx="0" presStyleCnt="1"/>
      <dgm:spPr/>
    </dgm:pt>
    <dgm:pt modelId="{B9B35731-0742-427F-980D-856DCDB5196B}" type="pres">
      <dgm:prSet presAssocID="{586A0BD7-66EF-4C98-9AE2-B3249A4CFAF0}" presName="composite" presStyleCnt="0"/>
      <dgm:spPr/>
    </dgm:pt>
    <dgm:pt modelId="{76DDDDE4-40DB-4CD8-939F-381EB436AD71}" type="pres">
      <dgm:prSet presAssocID="{586A0BD7-66EF-4C98-9AE2-B3249A4CFAF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07D9DD7-01B0-41D6-B7FD-589ADD0B1B2B}" type="pres">
      <dgm:prSet presAssocID="{586A0BD7-66EF-4C98-9AE2-B3249A4CFAF0}" presName="parSh" presStyleLbl="node1" presStyleIdx="1" presStyleCnt="2"/>
      <dgm:spPr/>
    </dgm:pt>
    <dgm:pt modelId="{FD80FBA5-0C5B-4CB3-9CB4-BAA67F1B21FC}" type="pres">
      <dgm:prSet presAssocID="{586A0BD7-66EF-4C98-9AE2-B3249A4CFAF0}" presName="desTx" presStyleLbl="fgAcc1" presStyleIdx="1" presStyleCnt="2" custLinFactNeighborX="111" custLinFactNeighborY="1162">
        <dgm:presLayoutVars>
          <dgm:bulletEnabled val="1"/>
        </dgm:presLayoutVars>
      </dgm:prSet>
      <dgm:spPr/>
    </dgm:pt>
  </dgm:ptLst>
  <dgm:cxnLst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B0B43A0A-ED06-4E8D-B6BF-10E9868BBFD8}" srcId="{586A0BD7-66EF-4C98-9AE2-B3249A4CFAF0}" destId="{E8C2E41D-E0A1-4D27-AE4D-CBE395596579}" srcOrd="0" destOrd="0" parTransId="{55843F4B-C8ED-4D4A-AFDA-7D42538CE354}" sibTransId="{34961A12-BDAA-45ED-9A05-1B8A1FE83EE2}"/>
    <dgm:cxn modelId="{3D10530A-C441-467A-9C3F-B7D6FD5EAF49}" type="presOf" srcId="{73EC8EB7-5247-4AC5-A0B3-999552202C2A}" destId="{CC93F453-B294-4007-908E-FCA05C0C2407}" srcOrd="0" destOrd="1" presId="urn:microsoft.com/office/officeart/2005/8/layout/process3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3654D038-0A24-47AD-B3A4-805F309A5AB3}" type="presOf" srcId="{E8C2E41D-E0A1-4D27-AE4D-CBE395596579}" destId="{FD80FBA5-0C5B-4CB3-9CB4-BAA67F1B21FC}" srcOrd="0" destOrd="0" presId="urn:microsoft.com/office/officeart/2005/8/layout/process3"/>
    <dgm:cxn modelId="{B47AEA40-982D-45AD-A9B2-35AC40ED3BD5}" type="presOf" srcId="{586A0BD7-66EF-4C98-9AE2-B3249A4CFAF0}" destId="{F07D9DD7-01B0-41D6-B7FD-589ADD0B1B2B}" srcOrd="1" destOrd="0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FD61E151-AA8F-4DA8-BB95-0FA7B90F1223}" srcId="{586A0BD7-66EF-4C98-9AE2-B3249A4CFAF0}" destId="{A273E843-59B3-4A82-A8F5-C4609E518368}" srcOrd="1" destOrd="0" parTransId="{72A74B0E-CB1C-436A-822E-33EFC5DD1B5C}" sibTransId="{34EF116C-77E0-40F4-A7A3-0941CCD85FFB}"/>
    <dgm:cxn modelId="{1048A454-7410-4D6B-A1B1-14A8B7D6E6D3}" type="presOf" srcId="{7181BF6A-7836-47A4-91DE-BA30265C6589}" destId="{CC93F453-B294-4007-908E-FCA05C0C2407}" srcOrd="0" destOrd="2" presId="urn:microsoft.com/office/officeart/2005/8/layout/process3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534878A3-08A0-4D1A-A0A8-D4D9D970484A}" srcId="{4E9FC177-55B5-43CA-A618-B69F9CFB49A0}" destId="{7181BF6A-7836-47A4-91DE-BA30265C6589}" srcOrd="2" destOrd="0" parTransId="{EE4D8FCD-840D-4B6A-A018-206B2D718A0B}" sibTransId="{DCF6F2F8-54FB-4591-AA37-09719937276F}"/>
    <dgm:cxn modelId="{704571A8-EC04-426A-BC73-B1585E1B72E8}" srcId="{C310BF12-1DF0-4EBB-A755-296AD4F8D4E7}" destId="{586A0BD7-66EF-4C98-9AE2-B3249A4CFAF0}" srcOrd="1" destOrd="0" parTransId="{7DB3F925-41F3-4B53-A7DE-96574E7F4FCD}" sibTransId="{4D3005BF-C9CB-4A86-A834-2A423DA508E6}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AFCE29C6-0675-441F-AC8E-92E2C9DD9848}" type="presOf" srcId="{A273E843-59B3-4A82-A8F5-C4609E518368}" destId="{FD80FBA5-0C5B-4CB3-9CB4-BAA67F1B21FC}" srcOrd="0" destOrd="1" presId="urn:microsoft.com/office/officeart/2005/8/layout/process3"/>
    <dgm:cxn modelId="{630092EB-BD27-4F25-BE4C-625E4EB35A19}" type="presOf" srcId="{586A0BD7-66EF-4C98-9AE2-B3249A4CFAF0}" destId="{76DDDDE4-40DB-4CD8-939F-381EB436AD71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DB762DFD-6F20-466D-9894-A626FD7A093E}" srcId="{4E9FC177-55B5-43CA-A618-B69F9CFB49A0}" destId="{73EC8EB7-5247-4AC5-A0B3-999552202C2A}" srcOrd="1" destOrd="0" parTransId="{A8F66665-54FD-4440-9180-F368B55881E2}" sibTransId="{00B63839-5DE2-4A7F-B297-FF2AF7D6C5A4}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28FF474F-4272-4FAC-B80F-55242DDB5EF0}" type="presParOf" srcId="{3B4663A8-8B8E-46AC-A47C-847E3B26429C}" destId="{B9B35731-0742-427F-980D-856DCDB5196B}" srcOrd="2" destOrd="0" presId="urn:microsoft.com/office/officeart/2005/8/layout/process3"/>
    <dgm:cxn modelId="{BB2BE60E-E4E5-4FC5-BCEA-39EDA298DA01}" type="presParOf" srcId="{B9B35731-0742-427F-980D-856DCDB5196B}" destId="{76DDDDE4-40DB-4CD8-939F-381EB436AD71}" srcOrd="0" destOrd="0" presId="urn:microsoft.com/office/officeart/2005/8/layout/process3"/>
    <dgm:cxn modelId="{856FFE2D-919D-46DC-B27A-02E5855CD856}" type="presParOf" srcId="{B9B35731-0742-427F-980D-856DCDB5196B}" destId="{F07D9DD7-01B0-41D6-B7FD-589ADD0B1B2B}" srcOrd="1" destOrd="0" presId="urn:microsoft.com/office/officeart/2005/8/layout/process3"/>
    <dgm:cxn modelId="{C5254C5C-AE98-4F0B-B01F-BD8460A67BEF}" type="presParOf" srcId="{B9B35731-0742-427F-980D-856DCDB5196B}" destId="{FD80FBA5-0C5B-4CB3-9CB4-BAA67F1B21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/>
      <dgm:spPr/>
      <dgm:t>
        <a:bodyPr/>
        <a:lstStyle/>
        <a:p>
          <a:pPr>
            <a:buNone/>
          </a:pPr>
          <a:r>
            <a:rPr lang="es-ES" dirty="0"/>
            <a:t>valor mínimo y máximo de cotización de una acción dentro de un rango de fechas, así como los porcentajes de incremento y decremento desde el valor inicial hasta el mínimo y máximo.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 dirty="0" err="1"/>
            <a:t>python</a:t>
          </a:r>
          <a:r>
            <a:rPr lang="es-ES" dirty="0"/>
            <a:t> script3.py '2024-04-22' '2024-05-03' "BBVA"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941CB56F-9EA2-4D1C-B5B4-A44B1E93770E}">
      <dgm:prSet phldrT="[Texto]"/>
      <dgm:spPr/>
      <dgm:t>
        <a:bodyPr/>
        <a:lstStyle/>
        <a:p>
          <a:endParaRPr lang="es-ES" dirty="0"/>
        </a:p>
      </dgm:t>
    </dgm:pt>
    <dgm:pt modelId="{AE2D144A-2240-4B68-BC41-E7E07F471909}" type="parTrans" cxnId="{9153EDB6-91D8-421C-BBAA-CB3A5D23053B}">
      <dgm:prSet/>
      <dgm:spPr/>
      <dgm:t>
        <a:bodyPr/>
        <a:lstStyle/>
        <a:p>
          <a:endParaRPr lang="es-ES"/>
        </a:p>
      </dgm:t>
    </dgm:pt>
    <dgm:pt modelId="{D6257954-08A3-4B68-9F78-F15E183D3552}" type="sibTrans" cxnId="{9153EDB6-91D8-421C-BBAA-CB3A5D23053B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9153EDB6-91D8-421C-BBAA-CB3A5D23053B}" srcId="{E65F6378-0D46-4F80-B38C-45E3F920BA23}" destId="{941CB56F-9EA2-4D1C-B5B4-A44B1E93770E}" srcOrd="0" destOrd="0" parTransId="{AE2D144A-2240-4B68-BC41-E7E07F471909}" sibTransId="{D6257954-08A3-4B68-9F78-F15E183D3552}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439BD8D3-4859-41AE-8BC0-9A6A51CB2A00}" type="presOf" srcId="{941CB56F-9EA2-4D1C-B5B4-A44B1E93770E}" destId="{F141FA98-8F7B-4E28-9D51-129B45300459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7181BF6A-7836-47A4-91DE-BA30265C6589}">
      <dgm:prSet phldrT="[Texto]"/>
      <dgm:spPr/>
      <dgm:t>
        <a:bodyPr/>
        <a:lstStyle/>
        <a:p>
          <a:endParaRPr lang="es-ES" dirty="0"/>
        </a:p>
      </dgm:t>
    </dgm:pt>
    <dgm:pt modelId="{EE4D8FCD-840D-4B6A-A018-206B2D718A0B}" type="parTrans" cxnId="{534878A3-08A0-4D1A-A0A8-D4D9D970484A}">
      <dgm:prSet/>
      <dgm:spPr/>
      <dgm:t>
        <a:bodyPr/>
        <a:lstStyle/>
        <a:p>
          <a:endParaRPr lang="es-ES"/>
        </a:p>
      </dgm:t>
    </dgm:pt>
    <dgm:pt modelId="{DCF6F2F8-54FB-4591-AA37-09719937276F}" type="sibTrans" cxnId="{534878A3-08A0-4D1A-A0A8-D4D9D970484A}">
      <dgm:prSet/>
      <dgm:spPr/>
      <dgm:t>
        <a:bodyPr/>
        <a:lstStyle/>
        <a:p>
          <a:endParaRPr lang="es-ES"/>
        </a:p>
      </dgm:t>
    </dgm:pt>
    <dgm:pt modelId="{3AD8DCD0-C20D-4A4F-AD63-ADD6A7371A5D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REDUCTOR </a:t>
          </a:r>
          <a:endParaRPr lang="es-ES" dirty="0">
            <a:solidFill>
              <a:schemeClr val="bg1"/>
            </a:solidFill>
          </a:endParaRPr>
        </a:p>
      </dgm:t>
    </dgm:pt>
    <dgm:pt modelId="{41BEF258-88F5-4660-BDB0-AD798E7B6385}" type="parTrans" cxnId="{0135ED45-6552-47E9-B1A4-7E37CC8DDAF8}">
      <dgm:prSet/>
      <dgm:spPr/>
      <dgm:t>
        <a:bodyPr/>
        <a:lstStyle/>
        <a:p>
          <a:endParaRPr lang="es-ES"/>
        </a:p>
      </dgm:t>
    </dgm:pt>
    <dgm:pt modelId="{63B7798D-35E6-4BE7-9494-C1EE2CE558BA}" type="sibTrans" cxnId="{0135ED45-6552-47E9-B1A4-7E37CC8DDAF8}">
      <dgm:prSet/>
      <dgm:spPr/>
      <dgm:t>
        <a:bodyPr/>
        <a:lstStyle/>
        <a:p>
          <a:endParaRPr lang="es-ES"/>
        </a:p>
      </dgm:t>
    </dgm:pt>
    <dgm:pt modelId="{5821AB04-883A-4A3D-AA96-B3CDB61E81D7}">
      <dgm:prSet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REDUCER_FINAL </a:t>
          </a:r>
          <a:endParaRPr lang="es-ES" dirty="0"/>
        </a:p>
      </dgm:t>
    </dgm:pt>
    <dgm:pt modelId="{7FC2CAE5-7B77-4B61-B412-8C9ABCE592C5}" type="parTrans" cxnId="{6F874B61-3C6B-4D4E-93AD-5E53A2DE27E6}">
      <dgm:prSet/>
      <dgm:spPr/>
      <dgm:t>
        <a:bodyPr/>
        <a:lstStyle/>
        <a:p>
          <a:endParaRPr lang="es-ES"/>
        </a:p>
      </dgm:t>
    </dgm:pt>
    <dgm:pt modelId="{0C90A94A-E996-4C31-9506-BE7B965F79F2}" type="sibTrans" cxnId="{6F874B61-3C6B-4D4E-93AD-5E53A2DE27E6}">
      <dgm:prSet/>
      <dgm:spPr/>
      <dgm:t>
        <a:bodyPr/>
        <a:lstStyle/>
        <a:p>
          <a:endParaRPr lang="es-ES"/>
        </a:p>
      </dgm:t>
    </dgm:pt>
    <dgm:pt modelId="{569052DB-DA9C-4E16-988B-4A295C8E0F80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último_valor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EE45888D-E378-452C-BA85-97F5106CA33A}" type="parTrans" cxnId="{84C6F8FE-AFB0-4E7D-ACB1-43368ADD71CA}">
      <dgm:prSet/>
      <dgm:spPr/>
      <dgm:t>
        <a:bodyPr/>
        <a:lstStyle/>
        <a:p>
          <a:endParaRPr lang="es-ES"/>
        </a:p>
      </dgm:t>
    </dgm:pt>
    <dgm:pt modelId="{8ED1CEF0-0A21-41FF-A1B5-488697D81BDF}" type="sibTrans" cxnId="{84C6F8FE-AFB0-4E7D-ACB1-43368ADD71CA}">
      <dgm:prSet/>
      <dgm:spPr/>
      <dgm:t>
        <a:bodyPr/>
        <a:lstStyle/>
        <a:p>
          <a:endParaRPr lang="es-ES"/>
        </a:p>
      </dgm:t>
    </dgm:pt>
    <dgm:pt modelId="{A136AD13-DD7C-4EC3-AD2A-1F38D962F2A9}">
      <dgm:prSet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FC722588-E216-4A0F-9553-F1A18F74CF1D}" type="parTrans" cxnId="{F6A53A09-FF58-489A-A58F-2686459DF6AA}">
      <dgm:prSet/>
      <dgm:spPr/>
      <dgm:t>
        <a:bodyPr/>
        <a:lstStyle/>
        <a:p>
          <a:endParaRPr lang="es-ES"/>
        </a:p>
      </dgm:t>
    </dgm:pt>
    <dgm:pt modelId="{5F5EE559-EABF-468A-AD08-3053F9CD345E}" type="sibTrans" cxnId="{F6A53A09-FF58-489A-A58F-2686459DF6AA}">
      <dgm:prSet/>
      <dgm:spPr/>
      <dgm:t>
        <a:bodyPr/>
        <a:lstStyle/>
        <a:p>
          <a:endParaRPr lang="es-ES"/>
        </a:p>
      </dgm:t>
    </dgm:pt>
    <dgm:pt modelId="{69176BD6-EF77-4A49-9298-C8D30E3A8CCE}">
      <dgm:prSet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precio_inicial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precio_min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precio_max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cambio_min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cambio_max</a:t>
          </a:r>
          <a:endParaRPr lang="es-ES" dirty="0"/>
        </a:p>
      </dgm:t>
    </dgm:pt>
    <dgm:pt modelId="{0B15D556-1310-41EC-954A-533AF060821E}" type="parTrans" cxnId="{39BD2734-7E89-42D6-9FBF-16B80908CC98}">
      <dgm:prSet/>
      <dgm:spPr/>
      <dgm:t>
        <a:bodyPr/>
        <a:lstStyle/>
        <a:p>
          <a:endParaRPr lang="es-ES"/>
        </a:p>
      </dgm:t>
    </dgm:pt>
    <dgm:pt modelId="{016E7BFC-70E6-4341-A4D5-85985CD2BBAD}" type="sibTrans" cxnId="{39BD2734-7E89-42D6-9FBF-16B80908CC98}">
      <dgm:prSet/>
      <dgm:spPr/>
      <dgm:t>
        <a:bodyPr/>
        <a:lstStyle/>
        <a:p>
          <a:endParaRPr lang="es-ES"/>
        </a:p>
      </dgm:t>
    </dgm:pt>
    <dgm:pt modelId="{FB92CE03-E586-4BD3-B8F6-5D6A27000F0C}">
      <dgm:prSet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074C63E4-B322-4DF6-9E69-7A9A3E2E6D49}" type="parTrans" cxnId="{31C5D14F-711F-4BDC-B0BF-DAF9DC7A3B5C}">
      <dgm:prSet/>
      <dgm:spPr/>
      <dgm:t>
        <a:bodyPr/>
        <a:lstStyle/>
        <a:p>
          <a:endParaRPr lang="es-ES"/>
        </a:p>
      </dgm:t>
    </dgm:pt>
    <dgm:pt modelId="{09597D77-9813-4220-8CA9-653F05A5B913}" type="sibTrans" cxnId="{31C5D14F-711F-4BDC-B0BF-DAF9DC7A3B5C}">
      <dgm:prSet/>
      <dgm:spPr/>
      <dgm:t>
        <a:bodyPr/>
        <a:lstStyle/>
        <a:p>
          <a:endParaRPr lang="es-ES"/>
        </a:p>
      </dgm:t>
    </dgm:pt>
    <dgm:pt modelId="{EEE4FAF8-9108-4B72-A8E5-AEE3F42514B5}">
      <dgm:prSet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 valor: {'Precio inicial': </a:t>
          </a:r>
          <a:r>
            <a:rPr lang="es-ES" b="0" i="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precio_inicial</a:t>
          </a:r>
          <a:r>
            <a: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, 'Precio mínimo': </a:t>
          </a:r>
          <a:r>
            <a:rPr lang="es-ES" b="0" i="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precio_min</a:t>
          </a:r>
          <a:r>
            <a: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, 'Precio máximo': </a:t>
          </a:r>
          <a:r>
            <a:rPr lang="es-ES" b="0" i="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precio_max</a:t>
          </a:r>
          <a:r>
            <a: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, 'Reducir % a mínimo': </a:t>
          </a:r>
          <a:r>
            <a:rPr lang="es-ES" b="0" i="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cambio_min</a:t>
          </a:r>
          <a:r>
            <a: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, 'Aumentar % a máximo': </a:t>
          </a:r>
          <a:r>
            <a:rPr lang="es-ES" b="0" i="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cambio_max</a:t>
          </a:r>
          <a:r>
            <a: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}</a:t>
          </a:r>
          <a:endParaRPr lang="es-ES" dirty="0"/>
        </a:p>
      </dgm:t>
    </dgm:pt>
    <dgm:pt modelId="{98D518FE-5112-437C-90C3-952E9AE94601}" type="parTrans" cxnId="{84904E93-546F-4DE6-804F-0728A1554F7C}">
      <dgm:prSet/>
      <dgm:spPr/>
      <dgm:t>
        <a:bodyPr/>
        <a:lstStyle/>
        <a:p>
          <a:endParaRPr lang="es-ES"/>
        </a:p>
      </dgm:t>
    </dgm:pt>
    <dgm:pt modelId="{0E52EAD4-7CA3-48D3-8442-ECEC67A76A60}" type="sibTrans" cxnId="{84904E93-546F-4DE6-804F-0728A1554F7C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3"/>
      <dgm:spPr/>
    </dgm:pt>
    <dgm:pt modelId="{CC93F453-B294-4007-908E-FCA05C0C2407}" type="pres">
      <dgm:prSet presAssocID="{4E9FC177-55B5-43CA-A618-B69F9CFB49A0}" presName="desTx" presStyleLbl="fgAcc1" presStyleIdx="0" presStyleCnt="3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2"/>
      <dgm:spPr/>
    </dgm:pt>
    <dgm:pt modelId="{1DAAD46A-A3B6-4A65-84DE-4A59CED20917}" type="pres">
      <dgm:prSet presAssocID="{10929732-46B0-4FA0-8421-EBAD4A93EA6E}" presName="connTx" presStyleLbl="sibTrans2D1" presStyleIdx="0" presStyleCnt="2"/>
      <dgm:spPr/>
    </dgm:pt>
    <dgm:pt modelId="{F3304851-1557-4D06-8456-3066B170483A}" type="pres">
      <dgm:prSet presAssocID="{3AD8DCD0-C20D-4A4F-AD63-ADD6A7371A5D}" presName="composite" presStyleCnt="0"/>
      <dgm:spPr/>
    </dgm:pt>
    <dgm:pt modelId="{0A6E1AA1-40F9-4F1D-8E95-4953FA4DB34B}" type="pres">
      <dgm:prSet presAssocID="{3AD8DCD0-C20D-4A4F-AD63-ADD6A7371A5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485FA46-5214-493B-9D0C-F8795436D7DF}" type="pres">
      <dgm:prSet presAssocID="{3AD8DCD0-C20D-4A4F-AD63-ADD6A7371A5D}" presName="parSh" presStyleLbl="node1" presStyleIdx="1" presStyleCnt="3"/>
      <dgm:spPr/>
    </dgm:pt>
    <dgm:pt modelId="{CBC19475-0EAD-4B1A-AD66-2B06FD212550}" type="pres">
      <dgm:prSet presAssocID="{3AD8DCD0-C20D-4A4F-AD63-ADD6A7371A5D}" presName="desTx" presStyleLbl="fgAcc1" presStyleIdx="1" presStyleCnt="3">
        <dgm:presLayoutVars>
          <dgm:bulletEnabled val="1"/>
        </dgm:presLayoutVars>
      </dgm:prSet>
      <dgm:spPr/>
    </dgm:pt>
    <dgm:pt modelId="{EC639422-57BC-4CC4-BA7C-2F548D7ABF62}" type="pres">
      <dgm:prSet presAssocID="{63B7798D-35E6-4BE7-9494-C1EE2CE558BA}" presName="sibTrans" presStyleLbl="sibTrans2D1" presStyleIdx="1" presStyleCnt="2"/>
      <dgm:spPr/>
    </dgm:pt>
    <dgm:pt modelId="{B3BC2F1D-29B7-4167-A568-0C33D0EB0EC1}" type="pres">
      <dgm:prSet presAssocID="{63B7798D-35E6-4BE7-9494-C1EE2CE558BA}" presName="connTx" presStyleLbl="sibTrans2D1" presStyleIdx="1" presStyleCnt="2"/>
      <dgm:spPr/>
    </dgm:pt>
    <dgm:pt modelId="{1ADACF2B-A2F9-441B-80F5-0FBAC3B89D56}" type="pres">
      <dgm:prSet presAssocID="{5821AB04-883A-4A3D-AA96-B3CDB61E81D7}" presName="composite" presStyleCnt="0"/>
      <dgm:spPr/>
    </dgm:pt>
    <dgm:pt modelId="{B9E595C5-C16F-4C22-B8C8-EB0FA089C6B7}" type="pres">
      <dgm:prSet presAssocID="{5821AB04-883A-4A3D-AA96-B3CDB61E81D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9F23C21-B4E3-4FF7-BCFE-124A83EB5737}" type="pres">
      <dgm:prSet presAssocID="{5821AB04-883A-4A3D-AA96-B3CDB61E81D7}" presName="parSh" presStyleLbl="node1" presStyleIdx="2" presStyleCnt="3"/>
      <dgm:spPr/>
    </dgm:pt>
    <dgm:pt modelId="{3195B7F9-CFC9-401C-B4FF-C470179E8589}" type="pres">
      <dgm:prSet presAssocID="{5821AB04-883A-4A3D-AA96-B3CDB61E81D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F6A53A09-FF58-489A-A58F-2686459DF6AA}" srcId="{3AD8DCD0-C20D-4A4F-AD63-ADD6A7371A5D}" destId="{A136AD13-DD7C-4EC3-AD2A-1F38D962F2A9}" srcOrd="0" destOrd="0" parTransId="{FC722588-E216-4A0F-9553-F1A18F74CF1D}" sibTransId="{5F5EE559-EABF-468A-AD08-3053F9CD345E}"/>
    <dgm:cxn modelId="{BF2C8627-3E73-4272-9BA6-7E15D13CFC51}" type="presOf" srcId="{A136AD13-DD7C-4EC3-AD2A-1F38D962F2A9}" destId="{CBC19475-0EAD-4B1A-AD66-2B06FD212550}" srcOrd="0" destOrd="0" presId="urn:microsoft.com/office/officeart/2005/8/layout/process3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39BD2734-7E89-42D6-9FBF-16B80908CC98}" srcId="{3AD8DCD0-C20D-4A4F-AD63-ADD6A7371A5D}" destId="{69176BD6-EF77-4A49-9298-C8D30E3A8CCE}" srcOrd="1" destOrd="0" parTransId="{0B15D556-1310-41EC-954A-533AF060821E}" sibTransId="{016E7BFC-70E6-4341-A4D5-85985CD2BBAD}"/>
    <dgm:cxn modelId="{BAD50537-FDB5-4DEF-89E0-855071A3B0E1}" type="presOf" srcId="{3AD8DCD0-C20D-4A4F-AD63-ADD6A7371A5D}" destId="{0A6E1AA1-40F9-4F1D-8E95-4953FA4DB34B}" srcOrd="0" destOrd="0" presId="urn:microsoft.com/office/officeart/2005/8/layout/process3"/>
    <dgm:cxn modelId="{9BCE163F-39D5-42E7-8688-966AB8FD353F}" type="presOf" srcId="{569052DB-DA9C-4E16-988B-4A295C8E0F80}" destId="{CC93F453-B294-4007-908E-FCA05C0C2407}" srcOrd="0" destOrd="1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0135ED45-6552-47E9-B1A4-7E37CC8DDAF8}" srcId="{C310BF12-1DF0-4EBB-A755-296AD4F8D4E7}" destId="{3AD8DCD0-C20D-4A4F-AD63-ADD6A7371A5D}" srcOrd="1" destOrd="0" parTransId="{41BEF258-88F5-4660-BDB0-AD798E7B6385}" sibTransId="{63B7798D-35E6-4BE7-9494-C1EE2CE558BA}"/>
    <dgm:cxn modelId="{31C5D14F-711F-4BDC-B0BF-DAF9DC7A3B5C}" srcId="{5821AB04-883A-4A3D-AA96-B3CDB61E81D7}" destId="{FB92CE03-E586-4BD3-B8F6-5D6A27000F0C}" srcOrd="0" destOrd="0" parTransId="{074C63E4-B322-4DF6-9E69-7A9A3E2E6D49}" sibTransId="{09597D77-9813-4220-8CA9-653F05A5B913}"/>
    <dgm:cxn modelId="{1048A454-7410-4D6B-A1B1-14A8B7D6E6D3}" type="presOf" srcId="{7181BF6A-7836-47A4-91DE-BA30265C6589}" destId="{CC93F453-B294-4007-908E-FCA05C0C2407}" srcOrd="0" destOrd="2" presId="urn:microsoft.com/office/officeart/2005/8/layout/process3"/>
    <dgm:cxn modelId="{6F874B61-3C6B-4D4E-93AD-5E53A2DE27E6}" srcId="{C310BF12-1DF0-4EBB-A755-296AD4F8D4E7}" destId="{5821AB04-883A-4A3D-AA96-B3CDB61E81D7}" srcOrd="2" destOrd="0" parTransId="{7FC2CAE5-7B77-4B61-B412-8C9ABCE592C5}" sibTransId="{0C90A94A-E996-4C31-9506-BE7B965F79F2}"/>
    <dgm:cxn modelId="{8F7C1C68-B492-4ABA-8A24-B1DDFC7C313D}" type="presOf" srcId="{3AD8DCD0-C20D-4A4F-AD63-ADD6A7371A5D}" destId="{5485FA46-5214-493B-9D0C-F8795436D7DF}" srcOrd="1" destOrd="0" presId="urn:microsoft.com/office/officeart/2005/8/layout/process3"/>
    <dgm:cxn modelId="{F7822968-C153-4465-9B5A-9F99F77BF6B4}" type="presOf" srcId="{EEE4FAF8-9108-4B72-A8E5-AEE3F42514B5}" destId="{3195B7F9-CFC9-401C-B4FF-C470179E8589}" srcOrd="0" destOrd="1" presId="urn:microsoft.com/office/officeart/2005/8/layout/process3"/>
    <dgm:cxn modelId="{1939247B-4C2B-44D6-9D1E-4EE7B573F89B}" type="presOf" srcId="{FB92CE03-E586-4BD3-B8F6-5D6A27000F0C}" destId="{3195B7F9-CFC9-401C-B4FF-C470179E8589}" srcOrd="0" destOrd="0" presId="urn:microsoft.com/office/officeart/2005/8/layout/process3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34FE7484-1B77-4D72-8795-652885ED25B3}" type="presOf" srcId="{5821AB04-883A-4A3D-AA96-B3CDB61E81D7}" destId="{99F23C21-B4E3-4FF7-BCFE-124A83EB5737}" srcOrd="1" destOrd="0" presId="urn:microsoft.com/office/officeart/2005/8/layout/process3"/>
    <dgm:cxn modelId="{84904E93-546F-4DE6-804F-0728A1554F7C}" srcId="{5821AB04-883A-4A3D-AA96-B3CDB61E81D7}" destId="{EEE4FAF8-9108-4B72-A8E5-AEE3F42514B5}" srcOrd="1" destOrd="0" parTransId="{98D518FE-5112-437C-90C3-952E9AE94601}" sibTransId="{0E52EAD4-7CA3-48D3-8442-ECEC67A76A60}"/>
    <dgm:cxn modelId="{534878A3-08A0-4D1A-A0A8-D4D9D970484A}" srcId="{4E9FC177-55B5-43CA-A618-B69F9CFB49A0}" destId="{7181BF6A-7836-47A4-91DE-BA30265C6589}" srcOrd="2" destOrd="0" parTransId="{EE4D8FCD-840D-4B6A-A018-206B2D718A0B}" sibTransId="{DCF6F2F8-54FB-4591-AA37-09719937276F}"/>
    <dgm:cxn modelId="{E65D27A4-F8C9-4474-9FF9-67D631AACF64}" type="presOf" srcId="{69176BD6-EF77-4A49-9298-C8D30E3A8CCE}" destId="{CBC19475-0EAD-4B1A-AD66-2B06FD212550}" srcOrd="0" destOrd="1" presId="urn:microsoft.com/office/officeart/2005/8/layout/process3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031196C4-D9C5-4E4C-8AB2-37FB1DF2AC58}" type="presOf" srcId="{5821AB04-883A-4A3D-AA96-B3CDB61E81D7}" destId="{B9E595C5-C16F-4C22-B8C8-EB0FA089C6B7}" srcOrd="0" destOrd="0" presId="urn:microsoft.com/office/officeart/2005/8/layout/process3"/>
    <dgm:cxn modelId="{09DFB7E2-8EC7-4CF0-A8B0-ABEE2B635959}" type="presOf" srcId="{63B7798D-35E6-4BE7-9494-C1EE2CE558BA}" destId="{EC639422-57BC-4CC4-BA7C-2F548D7ABF62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475AEEF8-5574-42B2-BB81-286214EC51A4}" type="presOf" srcId="{63B7798D-35E6-4BE7-9494-C1EE2CE558BA}" destId="{B3BC2F1D-29B7-4167-A568-0C33D0EB0EC1}" srcOrd="1" destOrd="0" presId="urn:microsoft.com/office/officeart/2005/8/layout/process3"/>
    <dgm:cxn modelId="{84C6F8FE-AFB0-4E7D-ACB1-43368ADD71CA}" srcId="{4E9FC177-55B5-43CA-A618-B69F9CFB49A0}" destId="{569052DB-DA9C-4E16-988B-4A295C8E0F80}" srcOrd="1" destOrd="0" parTransId="{EE45888D-E378-452C-BA85-97F5106CA33A}" sibTransId="{8ED1CEF0-0A21-41FF-A1B5-488697D81BDF}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1C214C71-A5C5-44E9-962A-8D27D3E3FC95}" type="presParOf" srcId="{3B4663A8-8B8E-46AC-A47C-847E3B26429C}" destId="{F3304851-1557-4D06-8456-3066B170483A}" srcOrd="2" destOrd="0" presId="urn:microsoft.com/office/officeart/2005/8/layout/process3"/>
    <dgm:cxn modelId="{F626978A-D02F-42C3-9267-4A9F14B508BF}" type="presParOf" srcId="{F3304851-1557-4D06-8456-3066B170483A}" destId="{0A6E1AA1-40F9-4F1D-8E95-4953FA4DB34B}" srcOrd="0" destOrd="0" presId="urn:microsoft.com/office/officeart/2005/8/layout/process3"/>
    <dgm:cxn modelId="{3DCAAC28-C8ED-402B-9C06-F2B15B9BEE9A}" type="presParOf" srcId="{F3304851-1557-4D06-8456-3066B170483A}" destId="{5485FA46-5214-493B-9D0C-F8795436D7DF}" srcOrd="1" destOrd="0" presId="urn:microsoft.com/office/officeart/2005/8/layout/process3"/>
    <dgm:cxn modelId="{E748DBE6-E8FB-409D-9D56-2911D075DF3D}" type="presParOf" srcId="{F3304851-1557-4D06-8456-3066B170483A}" destId="{CBC19475-0EAD-4B1A-AD66-2B06FD212550}" srcOrd="2" destOrd="0" presId="urn:microsoft.com/office/officeart/2005/8/layout/process3"/>
    <dgm:cxn modelId="{73EC1686-5313-4EA9-ABD5-08E2B39C59CC}" type="presParOf" srcId="{3B4663A8-8B8E-46AC-A47C-847E3B26429C}" destId="{EC639422-57BC-4CC4-BA7C-2F548D7ABF62}" srcOrd="3" destOrd="0" presId="urn:microsoft.com/office/officeart/2005/8/layout/process3"/>
    <dgm:cxn modelId="{254D3962-F088-4DB8-A746-9DE71EDCE72E}" type="presParOf" srcId="{EC639422-57BC-4CC4-BA7C-2F548D7ABF62}" destId="{B3BC2F1D-29B7-4167-A568-0C33D0EB0EC1}" srcOrd="0" destOrd="0" presId="urn:microsoft.com/office/officeart/2005/8/layout/process3"/>
    <dgm:cxn modelId="{56414AF2-38FD-4EBC-85B6-30ED263CACDA}" type="presParOf" srcId="{3B4663A8-8B8E-46AC-A47C-847E3B26429C}" destId="{1ADACF2B-A2F9-441B-80F5-0FBAC3B89D56}" srcOrd="4" destOrd="0" presId="urn:microsoft.com/office/officeart/2005/8/layout/process3"/>
    <dgm:cxn modelId="{8BDF2AE6-FC0B-41F7-8462-C6F9373AE7D9}" type="presParOf" srcId="{1ADACF2B-A2F9-441B-80F5-0FBAC3B89D56}" destId="{B9E595C5-C16F-4C22-B8C8-EB0FA089C6B7}" srcOrd="0" destOrd="0" presId="urn:microsoft.com/office/officeart/2005/8/layout/process3"/>
    <dgm:cxn modelId="{2C1092EA-8E1B-4CD8-883D-929E02FFFA37}" type="presParOf" srcId="{1ADACF2B-A2F9-441B-80F5-0FBAC3B89D56}" destId="{99F23C21-B4E3-4FF7-BCFE-124A83EB5737}" srcOrd="1" destOrd="0" presId="urn:microsoft.com/office/officeart/2005/8/layout/process3"/>
    <dgm:cxn modelId="{F851BF08-7D6C-4B63-8507-C6D38F4514EF}" type="presParOf" srcId="{1ADACF2B-A2F9-441B-80F5-0FBAC3B89D56}" destId="{3195B7F9-CFC9-401C-B4FF-C470179E858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E2B14F-A0FB-4EE9-B1B2-8D8A9C6AE2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194493-A687-4D87-97C1-98B8C9DAE73D}">
      <dgm:prSet phldrT="[Texto]"/>
      <dgm:spPr/>
      <dgm:t>
        <a:bodyPr/>
        <a:lstStyle/>
        <a:p>
          <a:r>
            <a:rPr lang="es-ES" dirty="0"/>
            <a:t>DESCRIPCIÓN</a:t>
          </a:r>
        </a:p>
      </dgm:t>
    </dgm:pt>
    <dgm:pt modelId="{B15DC69C-6047-4B2C-8D27-767722C7BDD6}" type="parTrans" cxnId="{8A3F40F5-3DEB-47A0-98F3-A3079FDD69AA}">
      <dgm:prSet/>
      <dgm:spPr/>
      <dgm:t>
        <a:bodyPr/>
        <a:lstStyle/>
        <a:p>
          <a:endParaRPr lang="es-ES"/>
        </a:p>
      </dgm:t>
    </dgm:pt>
    <dgm:pt modelId="{5FAD163B-BB41-4553-A549-DCEB96C30447}" type="sibTrans" cxnId="{8A3F40F5-3DEB-47A0-98F3-A3079FDD69AA}">
      <dgm:prSet/>
      <dgm:spPr/>
      <dgm:t>
        <a:bodyPr/>
        <a:lstStyle/>
        <a:p>
          <a:endParaRPr lang="es-ES"/>
        </a:p>
      </dgm:t>
    </dgm:pt>
    <dgm:pt modelId="{8FCB20C8-D056-49CE-B938-9C1445FAF15E}">
      <dgm:prSet phldrT="[Texto]"/>
      <dgm:spPr/>
      <dgm:t>
        <a:bodyPr/>
        <a:lstStyle/>
        <a:p>
          <a:r>
            <a:rPr lang="es-ES" dirty="0"/>
            <a:t>COMANDO </a:t>
          </a:r>
        </a:p>
      </dgm:t>
    </dgm:pt>
    <dgm:pt modelId="{A230F2E8-8883-4138-A9D8-7491384CEDAC}" type="parTrans" cxnId="{23B4C928-05F5-4F95-8B8A-7EFE60A53A50}">
      <dgm:prSet/>
      <dgm:spPr/>
      <dgm:t>
        <a:bodyPr/>
        <a:lstStyle/>
        <a:p>
          <a:endParaRPr lang="es-ES"/>
        </a:p>
      </dgm:t>
    </dgm:pt>
    <dgm:pt modelId="{589D1A31-3674-4FE2-BAA7-4687BCD90DC4}" type="sibTrans" cxnId="{23B4C928-05F5-4F95-8B8A-7EFE60A53A50}">
      <dgm:prSet/>
      <dgm:spPr/>
      <dgm:t>
        <a:bodyPr/>
        <a:lstStyle/>
        <a:p>
          <a:endParaRPr lang="es-ES"/>
        </a:p>
      </dgm:t>
    </dgm:pt>
    <dgm:pt modelId="{E65F6378-0D46-4F80-B38C-45E3F920BA23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5856D465-30FD-4DF6-BE21-008664B17EA4}" type="parTrans" cxnId="{BF01AD67-A7C0-4AFC-A543-53EA8E1F2C1C}">
      <dgm:prSet/>
      <dgm:spPr/>
      <dgm:t>
        <a:bodyPr/>
        <a:lstStyle/>
        <a:p>
          <a:endParaRPr lang="es-ES"/>
        </a:p>
      </dgm:t>
    </dgm:pt>
    <dgm:pt modelId="{FB20A67F-1332-4368-B605-5DC1523ACC17}" type="sibTrans" cxnId="{BF01AD67-A7C0-4AFC-A543-53EA8E1F2C1C}">
      <dgm:prSet/>
      <dgm:spPr/>
      <dgm:t>
        <a:bodyPr/>
        <a:lstStyle/>
        <a:p>
          <a:endParaRPr lang="es-ES"/>
        </a:p>
      </dgm:t>
    </dgm:pt>
    <dgm:pt modelId="{6D12CF67-DA88-43ED-85D6-09CB354E4DEF}">
      <dgm:prSet/>
      <dgm:spPr/>
      <dgm:t>
        <a:bodyPr/>
        <a:lstStyle/>
        <a:p>
          <a:pPr>
            <a:buNone/>
          </a:pPr>
          <a:r>
            <a:rPr lang="es-ES" dirty="0"/>
            <a:t>Recupera el valor mínimo y máximo de cotización de una acción de la última hora, semana y mes</a:t>
          </a:r>
        </a:p>
      </dgm:t>
    </dgm:pt>
    <dgm:pt modelId="{F9C26423-6A37-4286-B3FA-81B9A1473BE8}" type="parTrans" cxnId="{9C1A66D4-27A6-495F-97F9-E662F3D86043}">
      <dgm:prSet/>
      <dgm:spPr/>
      <dgm:t>
        <a:bodyPr/>
        <a:lstStyle/>
        <a:p>
          <a:endParaRPr lang="es-ES"/>
        </a:p>
      </dgm:t>
    </dgm:pt>
    <dgm:pt modelId="{11433F90-49F6-4930-AEE4-C8BFEBC309A7}" type="sibTrans" cxnId="{9C1A66D4-27A6-495F-97F9-E662F3D86043}">
      <dgm:prSet/>
      <dgm:spPr/>
      <dgm:t>
        <a:bodyPr/>
        <a:lstStyle/>
        <a:p>
          <a:endParaRPr lang="es-ES"/>
        </a:p>
      </dgm:t>
    </dgm:pt>
    <dgm:pt modelId="{B924F196-4B20-4962-AC4B-12BA6D419969}">
      <dgm:prSet/>
      <dgm:spPr/>
      <dgm:t>
        <a:bodyPr/>
        <a:lstStyle/>
        <a:p>
          <a:pPr>
            <a:buNone/>
          </a:pPr>
          <a:r>
            <a:rPr lang="es-ES" dirty="0" err="1"/>
            <a:t>python</a:t>
          </a:r>
          <a:r>
            <a:rPr lang="es-ES" dirty="0"/>
            <a:t> script4.py "BBVA"</a:t>
          </a:r>
        </a:p>
      </dgm:t>
    </dgm:pt>
    <dgm:pt modelId="{767F5B9D-AB8E-4CF4-BB39-AF3DB763FC91}" type="parTrans" cxnId="{AFE038E9-49AC-4B00-9CE1-F2295C322EDE}">
      <dgm:prSet/>
      <dgm:spPr/>
      <dgm:t>
        <a:bodyPr/>
        <a:lstStyle/>
        <a:p>
          <a:endParaRPr lang="es-ES"/>
        </a:p>
      </dgm:t>
    </dgm:pt>
    <dgm:pt modelId="{3351D8F7-7426-480B-86BE-A6FB3EF7FCD8}" type="sibTrans" cxnId="{AFE038E9-49AC-4B00-9CE1-F2295C322EDE}">
      <dgm:prSet/>
      <dgm:spPr/>
      <dgm:t>
        <a:bodyPr/>
        <a:lstStyle/>
        <a:p>
          <a:endParaRPr lang="es-ES"/>
        </a:p>
      </dgm:t>
    </dgm:pt>
    <dgm:pt modelId="{42435A0F-B18D-46BF-88EB-6845B3A41CB4}" type="pres">
      <dgm:prSet presAssocID="{15E2B14F-A0FB-4EE9-B1B2-8D8A9C6AE2E5}" presName="linear" presStyleCnt="0">
        <dgm:presLayoutVars>
          <dgm:dir/>
          <dgm:animLvl val="lvl"/>
          <dgm:resizeHandles val="exact"/>
        </dgm:presLayoutVars>
      </dgm:prSet>
      <dgm:spPr/>
    </dgm:pt>
    <dgm:pt modelId="{19BC8906-5021-4E9A-B14A-F898A4943673}" type="pres">
      <dgm:prSet presAssocID="{30194493-A687-4D87-97C1-98B8C9DAE73D}" presName="parentLin" presStyleCnt="0"/>
      <dgm:spPr/>
    </dgm:pt>
    <dgm:pt modelId="{6C3D33B7-F5A2-4966-AB7A-A68096AB6260}" type="pres">
      <dgm:prSet presAssocID="{30194493-A687-4D87-97C1-98B8C9DAE73D}" presName="parentLeftMargin" presStyleLbl="node1" presStyleIdx="0" presStyleCnt="3"/>
      <dgm:spPr/>
    </dgm:pt>
    <dgm:pt modelId="{8C6BB0E6-E71E-4851-AB4E-A18C438507C9}" type="pres">
      <dgm:prSet presAssocID="{30194493-A687-4D87-97C1-98B8C9DAE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A18CA-7B88-4DE0-BF44-19461F426D1F}" type="pres">
      <dgm:prSet presAssocID="{30194493-A687-4D87-97C1-98B8C9DAE73D}" presName="negativeSpace" presStyleCnt="0"/>
      <dgm:spPr/>
    </dgm:pt>
    <dgm:pt modelId="{E8E14938-71E7-42EA-85FC-930B61F41224}" type="pres">
      <dgm:prSet presAssocID="{30194493-A687-4D87-97C1-98B8C9DAE73D}" presName="childText" presStyleLbl="conFgAcc1" presStyleIdx="0" presStyleCnt="3">
        <dgm:presLayoutVars>
          <dgm:bulletEnabled val="1"/>
        </dgm:presLayoutVars>
      </dgm:prSet>
      <dgm:spPr/>
    </dgm:pt>
    <dgm:pt modelId="{AD2902C1-1216-423F-95E6-13FD3770842C}" type="pres">
      <dgm:prSet presAssocID="{5FAD163B-BB41-4553-A549-DCEB96C30447}" presName="spaceBetweenRectangles" presStyleCnt="0"/>
      <dgm:spPr/>
    </dgm:pt>
    <dgm:pt modelId="{0E9392EB-2EC6-445E-85D5-AD7B814194EA}" type="pres">
      <dgm:prSet presAssocID="{8FCB20C8-D056-49CE-B938-9C1445FAF15E}" presName="parentLin" presStyleCnt="0"/>
      <dgm:spPr/>
    </dgm:pt>
    <dgm:pt modelId="{4024B429-0459-4FA4-A774-7A291851ED16}" type="pres">
      <dgm:prSet presAssocID="{8FCB20C8-D056-49CE-B938-9C1445FAF15E}" presName="parentLeftMargin" presStyleLbl="node1" presStyleIdx="0" presStyleCnt="3"/>
      <dgm:spPr/>
    </dgm:pt>
    <dgm:pt modelId="{5182F53B-ED5E-47FF-9812-9D412EF9D9C3}" type="pres">
      <dgm:prSet presAssocID="{8FCB20C8-D056-49CE-B938-9C1445FAF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BA283-8690-418A-8E0D-0E5B675FEA2E}" type="pres">
      <dgm:prSet presAssocID="{8FCB20C8-D056-49CE-B938-9C1445FAF15E}" presName="negativeSpace" presStyleCnt="0"/>
      <dgm:spPr/>
    </dgm:pt>
    <dgm:pt modelId="{3AE297BA-F4F1-4720-829D-EAB894955327}" type="pres">
      <dgm:prSet presAssocID="{8FCB20C8-D056-49CE-B938-9C1445FAF15E}" presName="childText" presStyleLbl="conFgAcc1" presStyleIdx="1" presStyleCnt="3">
        <dgm:presLayoutVars>
          <dgm:bulletEnabled val="1"/>
        </dgm:presLayoutVars>
      </dgm:prSet>
      <dgm:spPr/>
    </dgm:pt>
    <dgm:pt modelId="{33D3206F-2F6A-44E6-985A-C37BE2DECBCE}" type="pres">
      <dgm:prSet presAssocID="{589D1A31-3674-4FE2-BAA7-4687BCD90DC4}" presName="spaceBetweenRectangles" presStyleCnt="0"/>
      <dgm:spPr/>
    </dgm:pt>
    <dgm:pt modelId="{A0E4434F-6B5F-439D-B9F0-415FE36DC8C6}" type="pres">
      <dgm:prSet presAssocID="{E65F6378-0D46-4F80-B38C-45E3F920BA23}" presName="parentLin" presStyleCnt="0"/>
      <dgm:spPr/>
    </dgm:pt>
    <dgm:pt modelId="{95F5B7C9-B5D1-4392-941A-35036B3E1316}" type="pres">
      <dgm:prSet presAssocID="{E65F6378-0D46-4F80-B38C-45E3F920BA23}" presName="parentLeftMargin" presStyleLbl="node1" presStyleIdx="1" presStyleCnt="3"/>
      <dgm:spPr/>
    </dgm:pt>
    <dgm:pt modelId="{80B01AAA-1C93-4A32-81FC-25E5102EDD13}" type="pres">
      <dgm:prSet presAssocID="{E65F6378-0D46-4F80-B38C-45E3F920BA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DBFA4-591A-47AA-8BB9-C5E41D4B91C5}" type="pres">
      <dgm:prSet presAssocID="{E65F6378-0D46-4F80-B38C-45E3F920BA23}" presName="negativeSpace" presStyleCnt="0"/>
      <dgm:spPr/>
    </dgm:pt>
    <dgm:pt modelId="{F141FA98-8F7B-4E28-9D51-129B45300459}" type="pres">
      <dgm:prSet presAssocID="{E65F6378-0D46-4F80-B38C-45E3F920BA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1E3D14-B187-4713-8A28-B256EF46E72E}" type="presOf" srcId="{B924F196-4B20-4962-AC4B-12BA6D419969}" destId="{3AE297BA-F4F1-4720-829D-EAB894955327}" srcOrd="0" destOrd="0" presId="urn:microsoft.com/office/officeart/2005/8/layout/list1"/>
    <dgm:cxn modelId="{23B4C928-05F5-4F95-8B8A-7EFE60A53A50}" srcId="{15E2B14F-A0FB-4EE9-B1B2-8D8A9C6AE2E5}" destId="{8FCB20C8-D056-49CE-B938-9C1445FAF15E}" srcOrd="1" destOrd="0" parTransId="{A230F2E8-8883-4138-A9D8-7491384CEDAC}" sibTransId="{589D1A31-3674-4FE2-BAA7-4687BCD90DC4}"/>
    <dgm:cxn modelId="{6218E34F-99C1-42B2-AD53-D2AC15C68433}" type="presOf" srcId="{E65F6378-0D46-4F80-B38C-45E3F920BA23}" destId="{80B01AAA-1C93-4A32-81FC-25E5102EDD13}" srcOrd="1" destOrd="0" presId="urn:microsoft.com/office/officeart/2005/8/layout/list1"/>
    <dgm:cxn modelId="{64A2E959-401B-4FCD-A7EE-DC0D860A3664}" type="presOf" srcId="{30194493-A687-4D87-97C1-98B8C9DAE73D}" destId="{6C3D33B7-F5A2-4966-AB7A-A68096AB6260}" srcOrd="0" destOrd="0" presId="urn:microsoft.com/office/officeart/2005/8/layout/list1"/>
    <dgm:cxn modelId="{06EFB05A-C333-4DFE-958E-E7EAA52FBC5F}" type="presOf" srcId="{15E2B14F-A0FB-4EE9-B1B2-8D8A9C6AE2E5}" destId="{42435A0F-B18D-46BF-88EB-6845B3A41CB4}" srcOrd="0" destOrd="0" presId="urn:microsoft.com/office/officeart/2005/8/layout/list1"/>
    <dgm:cxn modelId="{BF01AD67-A7C0-4AFC-A543-53EA8E1F2C1C}" srcId="{15E2B14F-A0FB-4EE9-B1B2-8D8A9C6AE2E5}" destId="{E65F6378-0D46-4F80-B38C-45E3F920BA23}" srcOrd="2" destOrd="0" parTransId="{5856D465-30FD-4DF6-BE21-008664B17EA4}" sibTransId="{FB20A67F-1332-4368-B605-5DC1523ACC17}"/>
    <dgm:cxn modelId="{38DDFC97-F896-49F7-A073-3FA8F967CC87}" type="presOf" srcId="{E65F6378-0D46-4F80-B38C-45E3F920BA23}" destId="{95F5B7C9-B5D1-4392-941A-35036B3E1316}" srcOrd="0" destOrd="0" presId="urn:microsoft.com/office/officeart/2005/8/layout/list1"/>
    <dgm:cxn modelId="{CC6CF4BB-A4C0-49CA-80EC-5A0555C523B0}" type="presOf" srcId="{8FCB20C8-D056-49CE-B938-9C1445FAF15E}" destId="{5182F53B-ED5E-47FF-9812-9D412EF9D9C3}" srcOrd="1" destOrd="0" presId="urn:microsoft.com/office/officeart/2005/8/layout/list1"/>
    <dgm:cxn modelId="{5BC365C3-DF66-4DE8-9D23-49B21F45D7D8}" type="presOf" srcId="{30194493-A687-4D87-97C1-98B8C9DAE73D}" destId="{8C6BB0E6-E71E-4851-AB4E-A18C438507C9}" srcOrd="1" destOrd="0" presId="urn:microsoft.com/office/officeart/2005/8/layout/list1"/>
    <dgm:cxn modelId="{876157D1-BE83-4926-AB72-719365DBA479}" type="presOf" srcId="{6D12CF67-DA88-43ED-85D6-09CB354E4DEF}" destId="{E8E14938-71E7-42EA-85FC-930B61F41224}" srcOrd="0" destOrd="0" presId="urn:microsoft.com/office/officeart/2005/8/layout/list1"/>
    <dgm:cxn modelId="{9C1A66D4-27A6-495F-97F9-E662F3D86043}" srcId="{30194493-A687-4D87-97C1-98B8C9DAE73D}" destId="{6D12CF67-DA88-43ED-85D6-09CB354E4DEF}" srcOrd="0" destOrd="0" parTransId="{F9C26423-6A37-4286-B3FA-81B9A1473BE8}" sibTransId="{11433F90-49F6-4930-AEE4-C8BFEBC309A7}"/>
    <dgm:cxn modelId="{5496A0E5-6377-4787-85DD-BB15C93D4893}" type="presOf" srcId="{8FCB20C8-D056-49CE-B938-9C1445FAF15E}" destId="{4024B429-0459-4FA4-A774-7A291851ED16}" srcOrd="0" destOrd="0" presId="urn:microsoft.com/office/officeart/2005/8/layout/list1"/>
    <dgm:cxn modelId="{AFE038E9-49AC-4B00-9CE1-F2295C322EDE}" srcId="{8FCB20C8-D056-49CE-B938-9C1445FAF15E}" destId="{B924F196-4B20-4962-AC4B-12BA6D419969}" srcOrd="0" destOrd="0" parTransId="{767F5B9D-AB8E-4CF4-BB39-AF3DB763FC91}" sibTransId="{3351D8F7-7426-480B-86BE-A6FB3EF7FCD8}"/>
    <dgm:cxn modelId="{8A3F40F5-3DEB-47A0-98F3-A3079FDD69AA}" srcId="{15E2B14F-A0FB-4EE9-B1B2-8D8A9C6AE2E5}" destId="{30194493-A687-4D87-97C1-98B8C9DAE73D}" srcOrd="0" destOrd="0" parTransId="{B15DC69C-6047-4B2C-8D27-767722C7BDD6}" sibTransId="{5FAD163B-BB41-4553-A549-DCEB96C30447}"/>
    <dgm:cxn modelId="{001ED57B-9D08-4681-A04F-943D8A8A17C1}" type="presParOf" srcId="{42435A0F-B18D-46BF-88EB-6845B3A41CB4}" destId="{19BC8906-5021-4E9A-B14A-F898A4943673}" srcOrd="0" destOrd="0" presId="urn:microsoft.com/office/officeart/2005/8/layout/list1"/>
    <dgm:cxn modelId="{4EFC1A55-957C-4A06-942A-4F7A49514FBA}" type="presParOf" srcId="{19BC8906-5021-4E9A-B14A-F898A4943673}" destId="{6C3D33B7-F5A2-4966-AB7A-A68096AB6260}" srcOrd="0" destOrd="0" presId="urn:microsoft.com/office/officeart/2005/8/layout/list1"/>
    <dgm:cxn modelId="{0EDED53F-CE76-4DCA-8FA9-12F95B13C353}" type="presParOf" srcId="{19BC8906-5021-4E9A-B14A-F898A4943673}" destId="{8C6BB0E6-E71E-4851-AB4E-A18C438507C9}" srcOrd="1" destOrd="0" presId="urn:microsoft.com/office/officeart/2005/8/layout/list1"/>
    <dgm:cxn modelId="{FC5F8CCF-3352-49B5-BAA1-47B5DEE1B768}" type="presParOf" srcId="{42435A0F-B18D-46BF-88EB-6845B3A41CB4}" destId="{55DA18CA-7B88-4DE0-BF44-19461F426D1F}" srcOrd="1" destOrd="0" presId="urn:microsoft.com/office/officeart/2005/8/layout/list1"/>
    <dgm:cxn modelId="{462A4506-BAF9-4A42-901E-E144236AFBFC}" type="presParOf" srcId="{42435A0F-B18D-46BF-88EB-6845B3A41CB4}" destId="{E8E14938-71E7-42EA-85FC-930B61F41224}" srcOrd="2" destOrd="0" presId="urn:microsoft.com/office/officeart/2005/8/layout/list1"/>
    <dgm:cxn modelId="{FE75B262-C54A-4680-B5E3-2B2D9F987302}" type="presParOf" srcId="{42435A0F-B18D-46BF-88EB-6845B3A41CB4}" destId="{AD2902C1-1216-423F-95E6-13FD3770842C}" srcOrd="3" destOrd="0" presId="urn:microsoft.com/office/officeart/2005/8/layout/list1"/>
    <dgm:cxn modelId="{C865739A-F182-4F65-A155-ABCF827A092E}" type="presParOf" srcId="{42435A0F-B18D-46BF-88EB-6845B3A41CB4}" destId="{0E9392EB-2EC6-445E-85D5-AD7B814194EA}" srcOrd="4" destOrd="0" presId="urn:microsoft.com/office/officeart/2005/8/layout/list1"/>
    <dgm:cxn modelId="{1F4065A8-7460-4E20-B612-B754B5F6F2E8}" type="presParOf" srcId="{0E9392EB-2EC6-445E-85D5-AD7B814194EA}" destId="{4024B429-0459-4FA4-A774-7A291851ED16}" srcOrd="0" destOrd="0" presId="urn:microsoft.com/office/officeart/2005/8/layout/list1"/>
    <dgm:cxn modelId="{8A2FA8FB-3A93-48A4-8F89-6795F9A191A2}" type="presParOf" srcId="{0E9392EB-2EC6-445E-85D5-AD7B814194EA}" destId="{5182F53B-ED5E-47FF-9812-9D412EF9D9C3}" srcOrd="1" destOrd="0" presId="urn:microsoft.com/office/officeart/2005/8/layout/list1"/>
    <dgm:cxn modelId="{B9692A49-1C5D-46E7-BF15-9D0845BF96EC}" type="presParOf" srcId="{42435A0F-B18D-46BF-88EB-6845B3A41CB4}" destId="{E6FBA283-8690-418A-8E0D-0E5B675FEA2E}" srcOrd="5" destOrd="0" presId="urn:microsoft.com/office/officeart/2005/8/layout/list1"/>
    <dgm:cxn modelId="{6C0E6161-F2BA-4AE1-9E2A-A0C3298935F3}" type="presParOf" srcId="{42435A0F-B18D-46BF-88EB-6845B3A41CB4}" destId="{3AE297BA-F4F1-4720-829D-EAB894955327}" srcOrd="6" destOrd="0" presId="urn:microsoft.com/office/officeart/2005/8/layout/list1"/>
    <dgm:cxn modelId="{4D32F786-96FA-4E74-82C0-4364AA6B5E57}" type="presParOf" srcId="{42435A0F-B18D-46BF-88EB-6845B3A41CB4}" destId="{33D3206F-2F6A-44E6-985A-C37BE2DECBCE}" srcOrd="7" destOrd="0" presId="urn:microsoft.com/office/officeart/2005/8/layout/list1"/>
    <dgm:cxn modelId="{8973724E-739D-4B4E-908C-14F157A8F04D}" type="presParOf" srcId="{42435A0F-B18D-46BF-88EB-6845B3A41CB4}" destId="{A0E4434F-6B5F-439D-B9F0-415FE36DC8C6}" srcOrd="8" destOrd="0" presId="urn:microsoft.com/office/officeart/2005/8/layout/list1"/>
    <dgm:cxn modelId="{4352DEF8-C1EE-4661-AD2F-170A1D2D5D46}" type="presParOf" srcId="{A0E4434F-6B5F-439D-B9F0-415FE36DC8C6}" destId="{95F5B7C9-B5D1-4392-941A-35036B3E1316}" srcOrd="0" destOrd="0" presId="urn:microsoft.com/office/officeart/2005/8/layout/list1"/>
    <dgm:cxn modelId="{075E97BB-42E5-4A07-9AA9-D9AC9E054B4F}" type="presParOf" srcId="{A0E4434F-6B5F-439D-B9F0-415FE36DC8C6}" destId="{80B01AAA-1C93-4A32-81FC-25E5102EDD13}" srcOrd="1" destOrd="0" presId="urn:microsoft.com/office/officeart/2005/8/layout/list1"/>
    <dgm:cxn modelId="{FD6F4925-B4A7-4901-9648-68E19EB3B8D7}" type="presParOf" srcId="{42435A0F-B18D-46BF-88EB-6845B3A41CB4}" destId="{8CFDBFA4-591A-47AA-8BB9-C5E41D4B91C5}" srcOrd="9" destOrd="0" presId="urn:microsoft.com/office/officeart/2005/8/layout/list1"/>
    <dgm:cxn modelId="{834D2DA8-A0E9-4E0D-B3BB-7E42F450E644}" type="presParOf" srcId="{42435A0F-B18D-46BF-88EB-6845B3A41CB4}" destId="{F141FA98-8F7B-4E28-9D51-129B453004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10BF12-1DF0-4EBB-A755-296AD4F8D4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9FC177-55B5-43CA-A618-B69F9CFB49A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dirty="0">
            <a:solidFill>
              <a:schemeClr val="bg1"/>
            </a:solidFill>
          </a:endParaRPr>
        </a:p>
      </dgm:t>
    </dgm:pt>
    <dgm:pt modelId="{02A614FB-CE32-4044-8997-20F9883FA948}" type="parTrans" cxnId="{3D8776AC-E6F2-4E40-91D1-949726FFBC08}">
      <dgm:prSet/>
      <dgm:spPr/>
      <dgm:t>
        <a:bodyPr/>
        <a:lstStyle/>
        <a:p>
          <a:endParaRPr lang="es-ES"/>
        </a:p>
      </dgm:t>
    </dgm:pt>
    <dgm:pt modelId="{10929732-46B0-4FA0-8421-EBAD4A93EA6E}" type="sibTrans" cxnId="{3D8776AC-E6F2-4E40-91D1-949726FFBC08}">
      <dgm:prSet/>
      <dgm:spPr/>
      <dgm:t>
        <a:bodyPr/>
        <a:lstStyle/>
        <a:p>
          <a:endParaRPr lang="es-ES"/>
        </a:p>
      </dgm:t>
    </dgm:pt>
    <dgm:pt modelId="{BF56D94B-0F93-46E4-85B2-EDE764B6C558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0CBF56AD-7D91-4696-BB44-C5EDACD7DE83}" type="parTrans" cxnId="{EC545B41-459D-4D66-B528-920A2738A120}">
      <dgm:prSet/>
      <dgm:spPr/>
      <dgm:t>
        <a:bodyPr/>
        <a:lstStyle/>
        <a:p>
          <a:endParaRPr lang="es-ES"/>
        </a:p>
      </dgm:t>
    </dgm:pt>
    <dgm:pt modelId="{40AEFBCA-D67D-465C-B2B7-75FF5DB0B7E0}" type="sibTrans" cxnId="{EC545B41-459D-4D66-B528-920A2738A120}">
      <dgm:prSet/>
      <dgm:spPr/>
      <dgm:t>
        <a:bodyPr/>
        <a:lstStyle/>
        <a:p>
          <a:endParaRPr lang="es-ES"/>
        </a:p>
      </dgm:t>
    </dgm:pt>
    <dgm:pt modelId="{586A0BD7-66EF-4C98-9AE2-B3249A4CFAF0}">
      <dgm:prSet phldrT="[Texto]"/>
      <dgm:spPr/>
      <dgm:t>
        <a:bodyPr/>
        <a:lstStyle/>
        <a:p>
          <a:r>
            <a:rPr lang="es-ES" b="0" i="0" dirty="0">
              <a:solidFill>
                <a:schemeClr val="bg1"/>
              </a:solidFill>
              <a:effectLst/>
              <a:latin typeface="Söhne"/>
            </a:rPr>
            <a:t>REDUCTOR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dirty="0"/>
        </a:p>
      </dgm:t>
    </dgm:pt>
    <dgm:pt modelId="{7DB3F925-41F3-4B53-A7DE-96574E7F4FCD}" type="parTrans" cxnId="{704571A8-EC04-426A-BC73-B1585E1B72E8}">
      <dgm:prSet/>
      <dgm:spPr/>
      <dgm:t>
        <a:bodyPr/>
        <a:lstStyle/>
        <a:p>
          <a:endParaRPr lang="es-ES"/>
        </a:p>
      </dgm:t>
    </dgm:pt>
    <dgm:pt modelId="{4D3005BF-C9CB-4A86-A834-2A423DA508E6}" type="sibTrans" cxnId="{704571A8-EC04-426A-BC73-B1585E1B72E8}">
      <dgm:prSet/>
      <dgm:spPr/>
      <dgm:t>
        <a:bodyPr/>
        <a:lstStyle/>
        <a:p>
          <a:endParaRPr lang="es-ES"/>
        </a:p>
      </dgm:t>
    </dgm:pt>
    <dgm:pt modelId="{E8C2E41D-E0A1-4D27-AE4D-CBE395596579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dirty="0"/>
        </a:p>
      </dgm:t>
    </dgm:pt>
    <dgm:pt modelId="{55843F4B-C8ED-4D4A-AFDA-7D42538CE354}" type="parTrans" cxnId="{B0B43A0A-ED06-4E8D-B6BF-10E9868BBFD8}">
      <dgm:prSet/>
      <dgm:spPr/>
      <dgm:t>
        <a:bodyPr/>
        <a:lstStyle/>
        <a:p>
          <a:endParaRPr lang="es-ES"/>
        </a:p>
      </dgm:t>
    </dgm:pt>
    <dgm:pt modelId="{34961A12-BDAA-45ED-9A05-1B8A1FE83EE2}" type="sibTrans" cxnId="{B0B43A0A-ED06-4E8D-B6BF-10E9868BBFD8}">
      <dgm:prSet/>
      <dgm:spPr/>
      <dgm:t>
        <a:bodyPr/>
        <a:lstStyle/>
        <a:p>
          <a:endParaRPr lang="es-ES"/>
        </a:p>
      </dgm:t>
    </dgm:pt>
    <dgm:pt modelId="{7181BF6A-7836-47A4-91DE-BA30265C6589}">
      <dgm:prSet phldrT="[Texto]"/>
      <dgm:spPr/>
      <dgm:t>
        <a:bodyPr/>
        <a:lstStyle/>
        <a:p>
          <a:endParaRPr lang="es-ES" dirty="0"/>
        </a:p>
      </dgm:t>
    </dgm:pt>
    <dgm:pt modelId="{EE4D8FCD-840D-4B6A-A018-206B2D718A0B}" type="parTrans" cxnId="{534878A3-08A0-4D1A-A0A8-D4D9D970484A}">
      <dgm:prSet/>
      <dgm:spPr/>
      <dgm:t>
        <a:bodyPr/>
        <a:lstStyle/>
        <a:p>
          <a:endParaRPr lang="es-ES"/>
        </a:p>
      </dgm:t>
    </dgm:pt>
    <dgm:pt modelId="{DCF6F2F8-54FB-4591-AA37-09719937276F}" type="sibTrans" cxnId="{534878A3-08A0-4D1A-A0A8-D4D9D970484A}">
      <dgm:prSet/>
      <dgm:spPr/>
      <dgm:t>
        <a:bodyPr/>
        <a:lstStyle/>
        <a:p>
          <a:endParaRPr lang="es-ES"/>
        </a:p>
      </dgm:t>
    </dgm:pt>
    <dgm:pt modelId="{80184462-512E-4DF5-AA7A-BBC0480E68DF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precio_max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precio_min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hora, fecha</a:t>
          </a:r>
          <a:endParaRPr lang="es-ES" dirty="0"/>
        </a:p>
      </dgm:t>
    </dgm:pt>
    <dgm:pt modelId="{0C9C7EFB-A336-4F80-A984-4FF83AED6BFC}" type="parTrans" cxnId="{65560AB1-B419-4464-B6C7-6E6068E7A317}">
      <dgm:prSet/>
      <dgm:spPr/>
      <dgm:t>
        <a:bodyPr/>
        <a:lstStyle/>
        <a:p>
          <a:endParaRPr lang="es-ES"/>
        </a:p>
      </dgm:t>
    </dgm:pt>
    <dgm:pt modelId="{725B95E2-6FBF-4C7E-B2FC-64A223AE30E3}" type="sibTrans" cxnId="{65560AB1-B419-4464-B6C7-6E6068E7A317}">
      <dgm:prSet/>
      <dgm:spPr/>
      <dgm:t>
        <a:bodyPr/>
        <a:lstStyle/>
        <a:p>
          <a:endParaRPr lang="es-ES"/>
        </a:p>
      </dgm:t>
    </dgm:pt>
    <dgm:pt modelId="{71FC43AA-6F7B-48DD-B96E-7B68FC89D2C9}">
      <dgm:prSet phldrT="[Texto]"/>
      <dgm:spPr/>
      <dgm:t>
        <a:bodyPr/>
        <a:lstStyle/>
        <a:p>
          <a:endParaRPr lang="es-ES" dirty="0"/>
        </a:p>
      </dgm:t>
    </dgm:pt>
    <dgm:pt modelId="{E76231F1-D154-47AA-92A7-004FC0801257}" type="parTrans" cxnId="{29A729CC-14FD-41BD-93E0-30AB514486B2}">
      <dgm:prSet/>
      <dgm:spPr/>
      <dgm:t>
        <a:bodyPr/>
        <a:lstStyle/>
        <a:p>
          <a:endParaRPr lang="es-ES"/>
        </a:p>
      </dgm:t>
    </dgm:pt>
    <dgm:pt modelId="{9883E1C2-D396-4331-8CBA-9162206F3994}" type="sibTrans" cxnId="{29A729CC-14FD-41BD-93E0-30AB514486B2}">
      <dgm:prSet/>
      <dgm:spPr/>
      <dgm:t>
        <a:bodyPr/>
        <a:lstStyle/>
        <a:p>
          <a:endParaRPr lang="es-ES"/>
        </a:p>
      </dgm:t>
    </dgm:pt>
    <dgm:pt modelId="{606E623D-97ED-4145-B947-F346A2947694}">
      <dgm:prSet phldrT="[Texto]"/>
      <dgm:spPr/>
      <dgm:t>
        <a:bodyPr/>
        <a:lstStyle/>
        <a:p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valor: {'Precio Mínimo (Última Hora)':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min_price_hour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'Precio Máximo (Última Hora)':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max_price_hour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'Precio Mínimo (Última Semana)':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min_price_week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'Precio Máximo (Última Semana) ':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max_price_week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'Precio mínimo (último mes)':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min_price_month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, 'Precio máximo (último mes)': </a:t>
          </a:r>
          <a:r>
            <a:rPr lang="es-ES" b="0" i="0" dirty="0" err="1">
              <a:solidFill>
                <a:srgbClr val="0D0D0D"/>
              </a:solidFill>
              <a:effectLst/>
              <a:latin typeface="Söhne"/>
            </a:rPr>
            <a:t>max_price_month</a:t>
          </a:r>
          <a:r>
            <a:rPr lang="es-ES" b="0" i="0" dirty="0">
              <a:solidFill>
                <a:srgbClr val="0D0D0D"/>
              </a:solidFill>
              <a:effectLst/>
              <a:latin typeface="Söhne"/>
            </a:rPr>
            <a:t>}</a:t>
          </a:r>
          <a:endParaRPr lang="es-ES" dirty="0"/>
        </a:p>
      </dgm:t>
    </dgm:pt>
    <dgm:pt modelId="{860E8543-6804-4183-BA8F-36FAF7E59CB1}" type="parTrans" cxnId="{8AC0406F-6954-4A19-BE37-55F422BA1A0C}">
      <dgm:prSet/>
      <dgm:spPr/>
      <dgm:t>
        <a:bodyPr/>
        <a:lstStyle/>
        <a:p>
          <a:endParaRPr lang="es-ES"/>
        </a:p>
      </dgm:t>
    </dgm:pt>
    <dgm:pt modelId="{828F559A-95DD-4A5D-AF1B-92E463B681B3}" type="sibTrans" cxnId="{8AC0406F-6954-4A19-BE37-55F422BA1A0C}">
      <dgm:prSet/>
      <dgm:spPr/>
      <dgm:t>
        <a:bodyPr/>
        <a:lstStyle/>
        <a:p>
          <a:endParaRPr lang="es-ES"/>
        </a:p>
      </dgm:t>
    </dgm:pt>
    <dgm:pt modelId="{3B4663A8-8B8E-46AC-A47C-847E3B26429C}" type="pres">
      <dgm:prSet presAssocID="{C310BF12-1DF0-4EBB-A755-296AD4F8D4E7}" presName="linearFlow" presStyleCnt="0">
        <dgm:presLayoutVars>
          <dgm:dir/>
          <dgm:animLvl val="lvl"/>
          <dgm:resizeHandles val="exact"/>
        </dgm:presLayoutVars>
      </dgm:prSet>
      <dgm:spPr/>
    </dgm:pt>
    <dgm:pt modelId="{C78D6C8F-5EAA-4048-B58F-1174DF721BD7}" type="pres">
      <dgm:prSet presAssocID="{4E9FC177-55B5-43CA-A618-B69F9CFB49A0}" presName="composite" presStyleCnt="0"/>
      <dgm:spPr/>
    </dgm:pt>
    <dgm:pt modelId="{30C76AB5-67CF-44C9-A764-159CC6A7857C}" type="pres">
      <dgm:prSet presAssocID="{4E9FC177-55B5-43CA-A618-B69F9CFB49A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16A6B6B-44EB-43F9-872E-604C4AE0C150}" type="pres">
      <dgm:prSet presAssocID="{4E9FC177-55B5-43CA-A618-B69F9CFB49A0}" presName="parSh" presStyleLbl="node1" presStyleIdx="0" presStyleCnt="2"/>
      <dgm:spPr/>
    </dgm:pt>
    <dgm:pt modelId="{CC93F453-B294-4007-908E-FCA05C0C2407}" type="pres">
      <dgm:prSet presAssocID="{4E9FC177-55B5-43CA-A618-B69F9CFB49A0}" presName="desTx" presStyleLbl="fgAcc1" presStyleIdx="0" presStyleCnt="2">
        <dgm:presLayoutVars>
          <dgm:bulletEnabled val="1"/>
        </dgm:presLayoutVars>
      </dgm:prSet>
      <dgm:spPr/>
    </dgm:pt>
    <dgm:pt modelId="{60E68CFE-84D7-4DAA-82C8-7920DC477F8A}" type="pres">
      <dgm:prSet presAssocID="{10929732-46B0-4FA0-8421-EBAD4A93EA6E}" presName="sibTrans" presStyleLbl="sibTrans2D1" presStyleIdx="0" presStyleCnt="1"/>
      <dgm:spPr/>
    </dgm:pt>
    <dgm:pt modelId="{1DAAD46A-A3B6-4A65-84DE-4A59CED20917}" type="pres">
      <dgm:prSet presAssocID="{10929732-46B0-4FA0-8421-EBAD4A93EA6E}" presName="connTx" presStyleLbl="sibTrans2D1" presStyleIdx="0" presStyleCnt="1"/>
      <dgm:spPr/>
    </dgm:pt>
    <dgm:pt modelId="{B9B35731-0742-427F-980D-856DCDB5196B}" type="pres">
      <dgm:prSet presAssocID="{586A0BD7-66EF-4C98-9AE2-B3249A4CFAF0}" presName="composite" presStyleCnt="0"/>
      <dgm:spPr/>
    </dgm:pt>
    <dgm:pt modelId="{76DDDDE4-40DB-4CD8-939F-381EB436AD71}" type="pres">
      <dgm:prSet presAssocID="{586A0BD7-66EF-4C98-9AE2-B3249A4CFAF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07D9DD7-01B0-41D6-B7FD-589ADD0B1B2B}" type="pres">
      <dgm:prSet presAssocID="{586A0BD7-66EF-4C98-9AE2-B3249A4CFAF0}" presName="parSh" presStyleLbl="node1" presStyleIdx="1" presStyleCnt="2"/>
      <dgm:spPr/>
    </dgm:pt>
    <dgm:pt modelId="{FD80FBA5-0C5B-4CB3-9CB4-BAA67F1B21FC}" type="pres">
      <dgm:prSet presAssocID="{586A0BD7-66EF-4C98-9AE2-B3249A4CFAF0}" presName="desTx" presStyleLbl="fgAcc1" presStyleIdx="1" presStyleCnt="2" custLinFactNeighborX="111" custLinFactNeighborY="1162">
        <dgm:presLayoutVars>
          <dgm:bulletEnabled val="1"/>
        </dgm:presLayoutVars>
      </dgm:prSet>
      <dgm:spPr/>
    </dgm:pt>
  </dgm:ptLst>
  <dgm:cxnLst>
    <dgm:cxn modelId="{B945FD06-C803-44C3-89A9-E1B339C34F73}" type="presOf" srcId="{4E9FC177-55B5-43CA-A618-B69F9CFB49A0}" destId="{30C76AB5-67CF-44C9-A764-159CC6A7857C}" srcOrd="0" destOrd="0" presId="urn:microsoft.com/office/officeart/2005/8/layout/process3"/>
    <dgm:cxn modelId="{B0B43A0A-ED06-4E8D-B6BF-10E9868BBFD8}" srcId="{586A0BD7-66EF-4C98-9AE2-B3249A4CFAF0}" destId="{E8C2E41D-E0A1-4D27-AE4D-CBE395596579}" srcOrd="0" destOrd="0" parTransId="{55843F4B-C8ED-4D4A-AFDA-7D42538CE354}" sibTransId="{34961A12-BDAA-45ED-9A05-1B8A1FE83EE2}"/>
    <dgm:cxn modelId="{5CBDF70E-AECC-429F-BD04-063D69DC44B8}" type="presOf" srcId="{80184462-512E-4DF5-AA7A-BBC0480E68DF}" destId="{CC93F453-B294-4007-908E-FCA05C0C2407}" srcOrd="0" destOrd="1" presId="urn:microsoft.com/office/officeart/2005/8/layout/process3"/>
    <dgm:cxn modelId="{44945432-AF8F-4F4B-9D6E-77D592949314}" type="presOf" srcId="{C310BF12-1DF0-4EBB-A755-296AD4F8D4E7}" destId="{3B4663A8-8B8E-46AC-A47C-847E3B26429C}" srcOrd="0" destOrd="0" presId="urn:microsoft.com/office/officeart/2005/8/layout/process3"/>
    <dgm:cxn modelId="{3654D038-0A24-47AD-B3A4-805F309A5AB3}" type="presOf" srcId="{E8C2E41D-E0A1-4D27-AE4D-CBE395596579}" destId="{FD80FBA5-0C5B-4CB3-9CB4-BAA67F1B21FC}" srcOrd="0" destOrd="0" presId="urn:microsoft.com/office/officeart/2005/8/layout/process3"/>
    <dgm:cxn modelId="{B47AEA40-982D-45AD-A9B2-35AC40ED3BD5}" type="presOf" srcId="{586A0BD7-66EF-4C98-9AE2-B3249A4CFAF0}" destId="{F07D9DD7-01B0-41D6-B7FD-589ADD0B1B2B}" srcOrd="1" destOrd="0" presId="urn:microsoft.com/office/officeart/2005/8/layout/process3"/>
    <dgm:cxn modelId="{EC545B41-459D-4D66-B528-920A2738A120}" srcId="{4E9FC177-55B5-43CA-A618-B69F9CFB49A0}" destId="{BF56D94B-0F93-46E4-85B2-EDE764B6C558}" srcOrd="0" destOrd="0" parTransId="{0CBF56AD-7D91-4696-BB44-C5EDACD7DE83}" sibTransId="{40AEFBCA-D67D-465C-B2B7-75FF5DB0B7E0}"/>
    <dgm:cxn modelId="{1048A454-7410-4D6B-A1B1-14A8B7D6E6D3}" type="presOf" srcId="{7181BF6A-7836-47A4-91DE-BA30265C6589}" destId="{CC93F453-B294-4007-908E-FCA05C0C2407}" srcOrd="0" destOrd="2" presId="urn:microsoft.com/office/officeart/2005/8/layout/process3"/>
    <dgm:cxn modelId="{8AC0406F-6954-4A19-BE37-55F422BA1A0C}" srcId="{586A0BD7-66EF-4C98-9AE2-B3249A4CFAF0}" destId="{606E623D-97ED-4145-B947-F346A2947694}" srcOrd="1" destOrd="0" parTransId="{860E8543-6804-4183-BA8F-36FAF7E59CB1}" sibTransId="{828F559A-95DD-4A5D-AF1B-92E463B681B3}"/>
    <dgm:cxn modelId="{5975977F-1673-41C4-A6A1-41B4B4F432FD}" type="presOf" srcId="{10929732-46B0-4FA0-8421-EBAD4A93EA6E}" destId="{1DAAD46A-A3B6-4A65-84DE-4A59CED20917}" srcOrd="1" destOrd="0" presId="urn:microsoft.com/office/officeart/2005/8/layout/process3"/>
    <dgm:cxn modelId="{534878A3-08A0-4D1A-A0A8-D4D9D970484A}" srcId="{4E9FC177-55B5-43CA-A618-B69F9CFB49A0}" destId="{7181BF6A-7836-47A4-91DE-BA30265C6589}" srcOrd="2" destOrd="0" parTransId="{EE4D8FCD-840D-4B6A-A018-206B2D718A0B}" sibTransId="{DCF6F2F8-54FB-4591-AA37-09719937276F}"/>
    <dgm:cxn modelId="{704571A8-EC04-426A-BC73-B1585E1B72E8}" srcId="{C310BF12-1DF0-4EBB-A755-296AD4F8D4E7}" destId="{586A0BD7-66EF-4C98-9AE2-B3249A4CFAF0}" srcOrd="1" destOrd="0" parTransId="{7DB3F925-41F3-4B53-A7DE-96574E7F4FCD}" sibTransId="{4D3005BF-C9CB-4A86-A834-2A423DA508E6}"/>
    <dgm:cxn modelId="{3D8776AC-E6F2-4E40-91D1-949726FFBC08}" srcId="{C310BF12-1DF0-4EBB-A755-296AD4F8D4E7}" destId="{4E9FC177-55B5-43CA-A618-B69F9CFB49A0}" srcOrd="0" destOrd="0" parTransId="{02A614FB-CE32-4044-8997-20F9883FA948}" sibTransId="{10929732-46B0-4FA0-8421-EBAD4A93EA6E}"/>
    <dgm:cxn modelId="{EA9A50AF-1384-40FB-A4A6-D8FB940490F7}" type="presOf" srcId="{10929732-46B0-4FA0-8421-EBAD4A93EA6E}" destId="{60E68CFE-84D7-4DAA-82C8-7920DC477F8A}" srcOrd="0" destOrd="0" presId="urn:microsoft.com/office/officeart/2005/8/layout/process3"/>
    <dgm:cxn modelId="{65560AB1-B419-4464-B6C7-6E6068E7A317}" srcId="{4E9FC177-55B5-43CA-A618-B69F9CFB49A0}" destId="{80184462-512E-4DF5-AA7A-BBC0480E68DF}" srcOrd="1" destOrd="0" parTransId="{0C9C7EFB-A336-4F80-A984-4FF83AED6BFC}" sibTransId="{725B95E2-6FBF-4C7E-B2FC-64A223AE30E3}"/>
    <dgm:cxn modelId="{ABD97EBC-882E-40BC-86DC-82170E73FFBA}" type="presOf" srcId="{71FC43AA-6F7B-48DD-B96E-7B68FC89D2C9}" destId="{FD80FBA5-0C5B-4CB3-9CB4-BAA67F1B21FC}" srcOrd="0" destOrd="2" presId="urn:microsoft.com/office/officeart/2005/8/layout/process3"/>
    <dgm:cxn modelId="{EBE376BD-72E2-44A7-A2FF-3A412CC17C8C}" type="presOf" srcId="{606E623D-97ED-4145-B947-F346A2947694}" destId="{FD80FBA5-0C5B-4CB3-9CB4-BAA67F1B21FC}" srcOrd="0" destOrd="1" presId="urn:microsoft.com/office/officeart/2005/8/layout/process3"/>
    <dgm:cxn modelId="{29A729CC-14FD-41BD-93E0-30AB514486B2}" srcId="{586A0BD7-66EF-4C98-9AE2-B3249A4CFAF0}" destId="{71FC43AA-6F7B-48DD-B96E-7B68FC89D2C9}" srcOrd="2" destOrd="0" parTransId="{E76231F1-D154-47AA-92A7-004FC0801257}" sibTransId="{9883E1C2-D396-4331-8CBA-9162206F3994}"/>
    <dgm:cxn modelId="{630092EB-BD27-4F25-BE4C-625E4EB35A19}" type="presOf" srcId="{586A0BD7-66EF-4C98-9AE2-B3249A4CFAF0}" destId="{76DDDDE4-40DB-4CD8-939F-381EB436AD71}" srcOrd="0" destOrd="0" presId="urn:microsoft.com/office/officeart/2005/8/layout/process3"/>
    <dgm:cxn modelId="{BA0ACEEB-F427-4505-9DB6-23F3A8F7B439}" type="presOf" srcId="{4E9FC177-55B5-43CA-A618-B69F9CFB49A0}" destId="{116A6B6B-44EB-43F9-872E-604C4AE0C150}" srcOrd="1" destOrd="0" presId="urn:microsoft.com/office/officeart/2005/8/layout/process3"/>
    <dgm:cxn modelId="{B2E2E7EB-111D-4B8F-9E70-A346DD39E2DE}" type="presOf" srcId="{BF56D94B-0F93-46E4-85B2-EDE764B6C558}" destId="{CC93F453-B294-4007-908E-FCA05C0C2407}" srcOrd="0" destOrd="0" presId="urn:microsoft.com/office/officeart/2005/8/layout/process3"/>
    <dgm:cxn modelId="{34BA2930-1AFF-42F6-9974-0BF9849D36B7}" type="presParOf" srcId="{3B4663A8-8B8E-46AC-A47C-847E3B26429C}" destId="{C78D6C8F-5EAA-4048-B58F-1174DF721BD7}" srcOrd="0" destOrd="0" presId="urn:microsoft.com/office/officeart/2005/8/layout/process3"/>
    <dgm:cxn modelId="{2C796298-A8E4-427F-9230-8EF7816B6A42}" type="presParOf" srcId="{C78D6C8F-5EAA-4048-B58F-1174DF721BD7}" destId="{30C76AB5-67CF-44C9-A764-159CC6A7857C}" srcOrd="0" destOrd="0" presId="urn:microsoft.com/office/officeart/2005/8/layout/process3"/>
    <dgm:cxn modelId="{41CA99DD-84E3-4C47-BADC-3FE7AF60246A}" type="presParOf" srcId="{C78D6C8F-5EAA-4048-B58F-1174DF721BD7}" destId="{116A6B6B-44EB-43F9-872E-604C4AE0C150}" srcOrd="1" destOrd="0" presId="urn:microsoft.com/office/officeart/2005/8/layout/process3"/>
    <dgm:cxn modelId="{B7AFF97A-56A1-48F2-94E7-E54FE3995786}" type="presParOf" srcId="{C78D6C8F-5EAA-4048-B58F-1174DF721BD7}" destId="{CC93F453-B294-4007-908E-FCA05C0C2407}" srcOrd="2" destOrd="0" presId="urn:microsoft.com/office/officeart/2005/8/layout/process3"/>
    <dgm:cxn modelId="{BE72DDD7-617D-42C1-A140-BA6129A21420}" type="presParOf" srcId="{3B4663A8-8B8E-46AC-A47C-847E3B26429C}" destId="{60E68CFE-84D7-4DAA-82C8-7920DC477F8A}" srcOrd="1" destOrd="0" presId="urn:microsoft.com/office/officeart/2005/8/layout/process3"/>
    <dgm:cxn modelId="{381D8DDA-E697-4D96-AEC7-DED6379CF9C1}" type="presParOf" srcId="{60E68CFE-84D7-4DAA-82C8-7920DC477F8A}" destId="{1DAAD46A-A3B6-4A65-84DE-4A59CED20917}" srcOrd="0" destOrd="0" presId="urn:microsoft.com/office/officeart/2005/8/layout/process3"/>
    <dgm:cxn modelId="{28FF474F-4272-4FAC-B80F-55242DDB5EF0}" type="presParOf" srcId="{3B4663A8-8B8E-46AC-A47C-847E3B26429C}" destId="{B9B35731-0742-427F-980D-856DCDB5196B}" srcOrd="2" destOrd="0" presId="urn:microsoft.com/office/officeart/2005/8/layout/process3"/>
    <dgm:cxn modelId="{BB2BE60E-E4E5-4FC5-BCEA-39EDA298DA01}" type="presParOf" srcId="{B9B35731-0742-427F-980D-856DCDB5196B}" destId="{76DDDDE4-40DB-4CD8-939F-381EB436AD71}" srcOrd="0" destOrd="0" presId="urn:microsoft.com/office/officeart/2005/8/layout/process3"/>
    <dgm:cxn modelId="{856FFE2D-919D-46DC-B27A-02E5855CD856}" type="presParOf" srcId="{B9B35731-0742-427F-980D-856DCDB5196B}" destId="{F07D9DD7-01B0-41D6-B7FD-589ADD0B1B2B}" srcOrd="1" destOrd="0" presId="urn:microsoft.com/office/officeart/2005/8/layout/process3"/>
    <dgm:cxn modelId="{C5254C5C-AE98-4F0B-B01F-BD8460A67BEF}" type="presParOf" srcId="{B9B35731-0742-427F-980D-856DCDB5196B}" destId="{FD80FBA5-0C5B-4CB3-9CB4-BAA67F1B21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BCA16-99D0-451D-9854-0642CF0674C7}">
      <dsp:nvSpPr>
        <dsp:cNvPr id="0" name=""/>
        <dsp:cNvSpPr/>
      </dsp:nvSpPr>
      <dsp:spPr>
        <a:xfrm>
          <a:off x="0" y="308696"/>
          <a:ext cx="1065872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A9872-29ED-40DF-A1AA-F6BF69962DD9}">
      <dsp:nvSpPr>
        <dsp:cNvPr id="0" name=""/>
        <dsp:cNvSpPr/>
      </dsp:nvSpPr>
      <dsp:spPr>
        <a:xfrm>
          <a:off x="532936" y="43016"/>
          <a:ext cx="746110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12" tIns="0" rIns="28201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i="0" kern="1200" dirty="0"/>
            <a:t>Extracción y Organización de Datos</a:t>
          </a:r>
          <a:endParaRPr lang="en-US" sz="3200" kern="1200" dirty="0"/>
        </a:p>
      </dsp:txBody>
      <dsp:txXfrm>
        <a:off x="558875" y="68955"/>
        <a:ext cx="7409228" cy="479482"/>
      </dsp:txXfrm>
    </dsp:sp>
    <dsp:sp modelId="{600AC0C0-809C-49EB-974F-0ADEAD191A14}">
      <dsp:nvSpPr>
        <dsp:cNvPr id="0" name=""/>
        <dsp:cNvSpPr/>
      </dsp:nvSpPr>
      <dsp:spPr>
        <a:xfrm>
          <a:off x="0" y="1125176"/>
          <a:ext cx="10658723" cy="2438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4951"/>
              <a:satOff val="-8450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235" tIns="374904" rIns="827235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200" b="1" i="0" kern="1200" dirty="0">
              <a:solidFill>
                <a:schemeClr val="accent2">
                  <a:lumMod val="75000"/>
                </a:schemeClr>
              </a:solidFill>
            </a:rPr>
            <a:t>Descripción</a:t>
          </a:r>
          <a:endParaRPr lang="en-US" sz="3200" b="1" kern="1200" dirty="0">
            <a:solidFill>
              <a:schemeClr val="accent2">
                <a:lumMod val="75000"/>
              </a:schemeClr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 err="1">
              <a:solidFill>
                <a:schemeClr val="accent2">
                  <a:lumMod val="75000"/>
                </a:schemeClr>
              </a:solidFill>
            </a:rPr>
            <a:t>Comando</a:t>
          </a:r>
          <a:endParaRPr lang="en-US" sz="3200" b="1" kern="1200" dirty="0">
            <a:solidFill>
              <a:schemeClr val="accent2">
                <a:lumMod val="75000"/>
              </a:schemeClr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 err="1">
              <a:solidFill>
                <a:schemeClr val="accent2">
                  <a:lumMod val="75000"/>
                </a:schemeClr>
              </a:solidFill>
            </a:rPr>
            <a:t>Ejemplo</a:t>
          </a:r>
          <a:endParaRPr lang="en-US" sz="3200" b="1" kern="1200" dirty="0">
            <a:solidFill>
              <a:schemeClr val="accent2">
                <a:lumMod val="75000"/>
              </a:schemeClr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 err="1">
              <a:solidFill>
                <a:schemeClr val="accent2">
                  <a:lumMod val="75000"/>
                </a:schemeClr>
              </a:solidFill>
            </a:rPr>
            <a:t>Proceso</a:t>
          </a:r>
          <a:r>
            <a:rPr lang="en-US" sz="3200" b="1" kern="1200" dirty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en-US" sz="3200" b="1" kern="1200" dirty="0" err="1">
              <a:solidFill>
                <a:schemeClr val="accent2">
                  <a:lumMod val="75000"/>
                </a:schemeClr>
              </a:solidFill>
            </a:rPr>
            <a:t>Diagrama</a:t>
          </a:r>
          <a:endParaRPr lang="en-US" sz="3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1125176"/>
        <a:ext cx="10658723" cy="2438099"/>
      </dsp:txXfrm>
    </dsp:sp>
    <dsp:sp modelId="{D63B0F6F-4164-4E80-BACF-A64ACD04C6B8}">
      <dsp:nvSpPr>
        <dsp:cNvPr id="0" name=""/>
        <dsp:cNvSpPr/>
      </dsp:nvSpPr>
      <dsp:spPr>
        <a:xfrm>
          <a:off x="532936" y="859496"/>
          <a:ext cx="7461106" cy="531360"/>
        </a:xfrm>
        <a:prstGeom prst="roundRect">
          <a:avLst/>
        </a:prstGeom>
        <a:solidFill>
          <a:schemeClr val="accent2">
            <a:hueOff val="424951"/>
            <a:satOff val="-8450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12" tIns="0" rIns="28201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Análisis Detallado</a:t>
          </a:r>
          <a:endParaRPr lang="en-US" sz="3200" kern="1200" dirty="0"/>
        </a:p>
      </dsp:txBody>
      <dsp:txXfrm>
        <a:off x="558875" y="885435"/>
        <a:ext cx="7409228" cy="479482"/>
      </dsp:txXfrm>
    </dsp:sp>
    <dsp:sp modelId="{0F0A14E6-8076-4187-8B8E-62C0F2576D14}">
      <dsp:nvSpPr>
        <dsp:cNvPr id="0" name=""/>
        <dsp:cNvSpPr/>
      </dsp:nvSpPr>
      <dsp:spPr>
        <a:xfrm>
          <a:off x="0" y="3926156"/>
          <a:ext cx="1065872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849901"/>
              <a:satOff val="-16899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3D908-D31F-417C-A032-C29EBF403BB8}">
      <dsp:nvSpPr>
        <dsp:cNvPr id="0" name=""/>
        <dsp:cNvSpPr/>
      </dsp:nvSpPr>
      <dsp:spPr>
        <a:xfrm>
          <a:off x="532936" y="3660476"/>
          <a:ext cx="7461106" cy="531360"/>
        </a:xfrm>
        <a:prstGeom prst="roundRect">
          <a:avLst/>
        </a:prstGeom>
        <a:solidFill>
          <a:schemeClr val="accent2">
            <a:hueOff val="849901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12" tIns="0" rIns="28201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i="0" kern="1200" dirty="0"/>
            <a:t>Conclusiones</a:t>
          </a:r>
          <a:endParaRPr lang="en-US" sz="3200" kern="1200" dirty="0"/>
        </a:p>
      </dsp:txBody>
      <dsp:txXfrm>
        <a:off x="558875" y="3686415"/>
        <a:ext cx="7409228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379125"/>
          <a:ext cx="9810750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/>
            <a:t>Muestra las 5 acciones que más han subido en la última semana y último mes</a:t>
          </a:r>
        </a:p>
      </dsp:txBody>
      <dsp:txXfrm>
        <a:off x="0" y="379125"/>
        <a:ext cx="9810750" cy="1378125"/>
      </dsp:txXfrm>
    </dsp:sp>
    <dsp:sp modelId="{8C6BB0E6-E71E-4851-AB4E-A18C438507C9}">
      <dsp:nvSpPr>
        <dsp:cNvPr id="0" name=""/>
        <dsp:cNvSpPr/>
      </dsp:nvSpPr>
      <dsp:spPr>
        <a:xfrm>
          <a:off x="490537" y="10125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DESCRIPCIÓN</a:t>
          </a:r>
        </a:p>
      </dsp:txBody>
      <dsp:txXfrm>
        <a:off x="526563" y="46151"/>
        <a:ext cx="6795473" cy="665948"/>
      </dsp:txXfrm>
    </dsp:sp>
    <dsp:sp modelId="{3AE297BA-F4F1-4720-829D-EAB894955327}">
      <dsp:nvSpPr>
        <dsp:cNvPr id="0" name=""/>
        <dsp:cNvSpPr/>
      </dsp:nvSpPr>
      <dsp:spPr>
        <a:xfrm>
          <a:off x="0" y="2261250"/>
          <a:ext cx="98107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 err="1"/>
            <a:t>python</a:t>
          </a:r>
          <a:r>
            <a:rPr lang="es-ES" sz="2500" kern="1200" dirty="0"/>
            <a:t> script5.py</a:t>
          </a:r>
        </a:p>
      </dsp:txBody>
      <dsp:txXfrm>
        <a:off x="0" y="2261250"/>
        <a:ext cx="9810750" cy="1023750"/>
      </dsp:txXfrm>
    </dsp:sp>
    <dsp:sp modelId="{5182F53B-ED5E-47FF-9812-9D412EF9D9C3}">
      <dsp:nvSpPr>
        <dsp:cNvPr id="0" name=""/>
        <dsp:cNvSpPr/>
      </dsp:nvSpPr>
      <dsp:spPr>
        <a:xfrm>
          <a:off x="490537" y="189225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COMANDO </a:t>
          </a:r>
        </a:p>
      </dsp:txBody>
      <dsp:txXfrm>
        <a:off x="526563" y="1928276"/>
        <a:ext cx="6795473" cy="665948"/>
      </dsp:txXfrm>
    </dsp:sp>
    <dsp:sp modelId="{F141FA98-8F7B-4E28-9D51-129B45300459}">
      <dsp:nvSpPr>
        <dsp:cNvPr id="0" name=""/>
        <dsp:cNvSpPr/>
      </dsp:nvSpPr>
      <dsp:spPr>
        <a:xfrm>
          <a:off x="0" y="3789000"/>
          <a:ext cx="98107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1AAA-1C93-4A32-81FC-25E5102EDD13}">
      <dsp:nvSpPr>
        <dsp:cNvPr id="0" name=""/>
        <dsp:cNvSpPr/>
      </dsp:nvSpPr>
      <dsp:spPr>
        <a:xfrm>
          <a:off x="490537" y="342000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EJEMPLO</a:t>
          </a:r>
        </a:p>
      </dsp:txBody>
      <dsp:txXfrm>
        <a:off x="526563" y="3456026"/>
        <a:ext cx="6795473" cy="6659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5780" y="1894311"/>
          <a:ext cx="2628090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sz="1700" kern="1200" dirty="0">
            <a:solidFill>
              <a:schemeClr val="bg1"/>
            </a:solidFill>
          </a:endParaRPr>
        </a:p>
      </dsp:txBody>
      <dsp:txXfrm>
        <a:off x="5780" y="1894311"/>
        <a:ext cx="2628090" cy="489600"/>
      </dsp:txXfrm>
    </dsp:sp>
    <dsp:sp modelId="{CC93F453-B294-4007-908E-FCA05C0C2407}">
      <dsp:nvSpPr>
        <dsp:cNvPr id="0" name=""/>
        <dsp:cNvSpPr/>
      </dsp:nvSpPr>
      <dsp:spPr>
        <a:xfrm>
          <a:off x="544063" y="2383910"/>
          <a:ext cx="2628090" cy="13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clave: nombre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último_precio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700" kern="1200" dirty="0"/>
        </a:p>
      </dsp:txBody>
      <dsp:txXfrm>
        <a:off x="583498" y="2423345"/>
        <a:ext cx="2549220" cy="1267530"/>
      </dsp:txXfrm>
    </dsp:sp>
    <dsp:sp modelId="{60E68CFE-84D7-4DAA-82C8-7920DC477F8A}">
      <dsp:nvSpPr>
        <dsp:cNvPr id="0" name=""/>
        <dsp:cNvSpPr/>
      </dsp:nvSpPr>
      <dsp:spPr>
        <a:xfrm>
          <a:off x="3032279" y="1811951"/>
          <a:ext cx="844627" cy="654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3032279" y="1942815"/>
        <a:ext cx="648332" cy="392590"/>
      </dsp:txXfrm>
    </dsp:sp>
    <dsp:sp modelId="{F07D9DD7-01B0-41D6-B7FD-589ADD0B1B2B}">
      <dsp:nvSpPr>
        <dsp:cNvPr id="0" name=""/>
        <dsp:cNvSpPr/>
      </dsp:nvSpPr>
      <dsp:spPr>
        <a:xfrm>
          <a:off x="4227506" y="1894311"/>
          <a:ext cx="2628090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>
              <a:solidFill>
                <a:schemeClr val="bg1"/>
              </a:solidFill>
              <a:effectLst/>
              <a:latin typeface="Söhne"/>
            </a:rPr>
            <a:t>REDUCTOR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1700" kern="1200" dirty="0"/>
        </a:p>
      </dsp:txBody>
      <dsp:txXfrm>
        <a:off x="4227506" y="1894311"/>
        <a:ext cx="2628090" cy="489600"/>
      </dsp:txXfrm>
    </dsp:sp>
    <dsp:sp modelId="{FD80FBA5-0C5B-4CB3-9CB4-BAA67F1B21FC}">
      <dsp:nvSpPr>
        <dsp:cNvPr id="0" name=""/>
        <dsp:cNvSpPr/>
      </dsp:nvSpPr>
      <dsp:spPr>
        <a:xfrm>
          <a:off x="4768706" y="2399556"/>
          <a:ext cx="2628090" cy="13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clave:"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última_semana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" o "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último_mes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" 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valor: incremento, nombre</a:t>
          </a:r>
          <a:endParaRPr lang="es-ES" sz="1700" kern="1200" dirty="0"/>
        </a:p>
      </dsp:txBody>
      <dsp:txXfrm>
        <a:off x="4808141" y="2438991"/>
        <a:ext cx="2549220" cy="1267530"/>
      </dsp:txXfrm>
    </dsp:sp>
    <dsp:sp modelId="{E35B2E51-38A1-43FF-8371-E450CC28AE1C}">
      <dsp:nvSpPr>
        <dsp:cNvPr id="0" name=""/>
        <dsp:cNvSpPr/>
      </dsp:nvSpPr>
      <dsp:spPr>
        <a:xfrm>
          <a:off x="7254005" y="1811951"/>
          <a:ext cx="844627" cy="654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7254005" y="1942815"/>
        <a:ext cx="648332" cy="392590"/>
      </dsp:txXfrm>
    </dsp:sp>
    <dsp:sp modelId="{BB21C0F5-5E2F-4A06-A6F0-9CB0FF9917BB}">
      <dsp:nvSpPr>
        <dsp:cNvPr id="0" name=""/>
        <dsp:cNvSpPr/>
      </dsp:nvSpPr>
      <dsp:spPr>
        <a:xfrm>
          <a:off x="8449232" y="1894311"/>
          <a:ext cx="2628090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>
              <a:solidFill>
                <a:schemeClr val="bg1"/>
              </a:solidFill>
              <a:effectLst/>
              <a:latin typeface="Söhne"/>
            </a:rPr>
            <a:t>REDUCER2</a:t>
          </a:r>
          <a:endParaRPr lang="es-ES" sz="1700" kern="1200" dirty="0"/>
        </a:p>
      </dsp:txBody>
      <dsp:txXfrm>
        <a:off x="8449232" y="1894311"/>
        <a:ext cx="2628090" cy="489600"/>
      </dsp:txXfrm>
    </dsp:sp>
    <dsp:sp modelId="{A614F54F-7A2A-4583-8791-99AC86D2A542}">
      <dsp:nvSpPr>
        <dsp:cNvPr id="0" name=""/>
        <dsp:cNvSpPr/>
      </dsp:nvSpPr>
      <dsp:spPr>
        <a:xfrm>
          <a:off x="8987515" y="2383910"/>
          <a:ext cx="2628090" cy="13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clave: "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última_semana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" o "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último_mes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" 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>
              <a:solidFill>
                <a:srgbClr val="0D0D0D"/>
              </a:solidFill>
              <a:effectLst/>
              <a:latin typeface="Söhne"/>
            </a:rPr>
            <a:t>valor: [(nombre_acción, porcentaje_aumento)]</a:t>
          </a:r>
          <a:endParaRPr lang="es-ES" sz="1700" kern="1200" dirty="0"/>
        </a:p>
      </dsp:txBody>
      <dsp:txXfrm>
        <a:off x="9026950" y="2423345"/>
        <a:ext cx="2549220" cy="12675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379125"/>
          <a:ext cx="9810750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/>
            <a:t>Muestra las 5 acciones que más han bajado en la última semana y último mes</a:t>
          </a:r>
        </a:p>
      </dsp:txBody>
      <dsp:txXfrm>
        <a:off x="0" y="379125"/>
        <a:ext cx="9810750" cy="1378125"/>
      </dsp:txXfrm>
    </dsp:sp>
    <dsp:sp modelId="{8C6BB0E6-E71E-4851-AB4E-A18C438507C9}">
      <dsp:nvSpPr>
        <dsp:cNvPr id="0" name=""/>
        <dsp:cNvSpPr/>
      </dsp:nvSpPr>
      <dsp:spPr>
        <a:xfrm>
          <a:off x="490537" y="10125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DESCRIPCIÓN</a:t>
          </a:r>
        </a:p>
      </dsp:txBody>
      <dsp:txXfrm>
        <a:off x="526563" y="46151"/>
        <a:ext cx="6795473" cy="665948"/>
      </dsp:txXfrm>
    </dsp:sp>
    <dsp:sp modelId="{3AE297BA-F4F1-4720-829D-EAB894955327}">
      <dsp:nvSpPr>
        <dsp:cNvPr id="0" name=""/>
        <dsp:cNvSpPr/>
      </dsp:nvSpPr>
      <dsp:spPr>
        <a:xfrm>
          <a:off x="0" y="2261250"/>
          <a:ext cx="98107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 err="1"/>
            <a:t>python</a:t>
          </a:r>
          <a:r>
            <a:rPr lang="es-ES" sz="2500" kern="1200" dirty="0"/>
            <a:t> script6.py</a:t>
          </a:r>
        </a:p>
      </dsp:txBody>
      <dsp:txXfrm>
        <a:off x="0" y="2261250"/>
        <a:ext cx="9810750" cy="1023750"/>
      </dsp:txXfrm>
    </dsp:sp>
    <dsp:sp modelId="{5182F53B-ED5E-47FF-9812-9D412EF9D9C3}">
      <dsp:nvSpPr>
        <dsp:cNvPr id="0" name=""/>
        <dsp:cNvSpPr/>
      </dsp:nvSpPr>
      <dsp:spPr>
        <a:xfrm>
          <a:off x="490537" y="189225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COMANDO </a:t>
          </a:r>
        </a:p>
      </dsp:txBody>
      <dsp:txXfrm>
        <a:off x="526563" y="1928276"/>
        <a:ext cx="6795473" cy="665948"/>
      </dsp:txXfrm>
    </dsp:sp>
    <dsp:sp modelId="{F141FA98-8F7B-4E28-9D51-129B45300459}">
      <dsp:nvSpPr>
        <dsp:cNvPr id="0" name=""/>
        <dsp:cNvSpPr/>
      </dsp:nvSpPr>
      <dsp:spPr>
        <a:xfrm>
          <a:off x="0" y="3789000"/>
          <a:ext cx="98107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1AAA-1C93-4A32-81FC-25E5102EDD13}">
      <dsp:nvSpPr>
        <dsp:cNvPr id="0" name=""/>
        <dsp:cNvSpPr/>
      </dsp:nvSpPr>
      <dsp:spPr>
        <a:xfrm>
          <a:off x="490537" y="342000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EJEMPLO</a:t>
          </a:r>
        </a:p>
      </dsp:txBody>
      <dsp:txXfrm>
        <a:off x="526563" y="3456026"/>
        <a:ext cx="6795473" cy="6659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5780" y="1948311"/>
          <a:ext cx="262809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sz="1600" kern="1200" dirty="0">
            <a:solidFill>
              <a:schemeClr val="bg1"/>
            </a:solidFill>
          </a:endParaRPr>
        </a:p>
      </dsp:txBody>
      <dsp:txXfrm>
        <a:off x="5780" y="1948311"/>
        <a:ext cx="2628090" cy="460800"/>
      </dsp:txXfrm>
    </dsp:sp>
    <dsp:sp modelId="{CC93F453-B294-4007-908E-FCA05C0C2407}">
      <dsp:nvSpPr>
        <dsp:cNvPr id="0" name=""/>
        <dsp:cNvSpPr/>
      </dsp:nvSpPr>
      <dsp:spPr>
        <a:xfrm>
          <a:off x="544063" y="2409111"/>
          <a:ext cx="2628090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último_precio</a:t>
          </a: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</dsp:txBody>
      <dsp:txXfrm>
        <a:off x="581178" y="2446226"/>
        <a:ext cx="2553860" cy="1192970"/>
      </dsp:txXfrm>
    </dsp:sp>
    <dsp:sp modelId="{60E68CFE-84D7-4DAA-82C8-7920DC477F8A}">
      <dsp:nvSpPr>
        <dsp:cNvPr id="0" name=""/>
        <dsp:cNvSpPr/>
      </dsp:nvSpPr>
      <dsp:spPr>
        <a:xfrm>
          <a:off x="3032279" y="1851551"/>
          <a:ext cx="844627" cy="654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032279" y="1982415"/>
        <a:ext cx="648332" cy="392590"/>
      </dsp:txXfrm>
    </dsp:sp>
    <dsp:sp modelId="{F07D9DD7-01B0-41D6-B7FD-589ADD0B1B2B}">
      <dsp:nvSpPr>
        <dsp:cNvPr id="0" name=""/>
        <dsp:cNvSpPr/>
      </dsp:nvSpPr>
      <dsp:spPr>
        <a:xfrm>
          <a:off x="4227506" y="1948311"/>
          <a:ext cx="262809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solidFill>
                <a:schemeClr val="bg1"/>
              </a:solidFill>
              <a:effectLst/>
              <a:latin typeface="Söhne"/>
            </a:rPr>
            <a:t>REDUCER</a:t>
          </a: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1600" kern="1200" dirty="0"/>
        </a:p>
      </dsp:txBody>
      <dsp:txXfrm>
        <a:off x="4227506" y="1948311"/>
        <a:ext cx="2628090" cy="460800"/>
      </dsp:txXfrm>
    </dsp:sp>
    <dsp:sp modelId="{FD80FBA5-0C5B-4CB3-9CB4-BAA67F1B21FC}">
      <dsp:nvSpPr>
        <dsp:cNvPr id="0" name=""/>
        <dsp:cNvSpPr/>
      </dsp:nvSpPr>
      <dsp:spPr>
        <a:xfrm>
          <a:off x="4768706" y="2423835"/>
          <a:ext cx="2628090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clave: "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última_semana</a:t>
          </a: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" o "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último_mes</a:t>
          </a: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" 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valor: disminución, 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600" kern="1200" dirty="0"/>
        </a:p>
      </dsp:txBody>
      <dsp:txXfrm>
        <a:off x="4805821" y="2460950"/>
        <a:ext cx="2553860" cy="1192970"/>
      </dsp:txXfrm>
    </dsp:sp>
    <dsp:sp modelId="{E35B2E51-38A1-43FF-8371-E450CC28AE1C}">
      <dsp:nvSpPr>
        <dsp:cNvPr id="0" name=""/>
        <dsp:cNvSpPr/>
      </dsp:nvSpPr>
      <dsp:spPr>
        <a:xfrm>
          <a:off x="7254005" y="1851551"/>
          <a:ext cx="844627" cy="654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7254005" y="1982415"/>
        <a:ext cx="648332" cy="392590"/>
      </dsp:txXfrm>
    </dsp:sp>
    <dsp:sp modelId="{BB21C0F5-5E2F-4A06-A6F0-9CB0FF9917BB}">
      <dsp:nvSpPr>
        <dsp:cNvPr id="0" name=""/>
        <dsp:cNvSpPr/>
      </dsp:nvSpPr>
      <dsp:spPr>
        <a:xfrm>
          <a:off x="8449232" y="1948311"/>
          <a:ext cx="262809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solidFill>
                <a:schemeClr val="bg1"/>
              </a:solidFill>
              <a:effectLst/>
              <a:latin typeface="Söhne"/>
            </a:rPr>
            <a:t>REDUCER2</a:t>
          </a:r>
          <a:endParaRPr lang="es-ES" sz="1600" kern="1200" dirty="0"/>
        </a:p>
      </dsp:txBody>
      <dsp:txXfrm>
        <a:off x="8449232" y="1948311"/>
        <a:ext cx="2628090" cy="460800"/>
      </dsp:txXfrm>
    </dsp:sp>
    <dsp:sp modelId="{A614F54F-7A2A-4583-8791-99AC86D2A542}">
      <dsp:nvSpPr>
        <dsp:cNvPr id="0" name=""/>
        <dsp:cNvSpPr/>
      </dsp:nvSpPr>
      <dsp:spPr>
        <a:xfrm>
          <a:off x="8987515" y="2409111"/>
          <a:ext cx="2628090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clave: "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última_semana</a:t>
          </a: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" o "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último_mes</a:t>
          </a: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" 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valor: [(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porcentaje_disminución</a:t>
          </a: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)]</a:t>
          </a:r>
          <a:endParaRPr lang="es-ES" sz="1600" kern="1200" dirty="0"/>
        </a:p>
      </dsp:txBody>
      <dsp:txXfrm>
        <a:off x="9024630" y="2446226"/>
        <a:ext cx="2553860" cy="11929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379125"/>
          <a:ext cx="9810750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/>
            <a:t>Muestra las acciones que han tenido un incremento del porcentaje especificado durante el período indicado</a:t>
          </a:r>
        </a:p>
      </dsp:txBody>
      <dsp:txXfrm>
        <a:off x="0" y="379125"/>
        <a:ext cx="9810750" cy="1378125"/>
      </dsp:txXfrm>
    </dsp:sp>
    <dsp:sp modelId="{8C6BB0E6-E71E-4851-AB4E-A18C438507C9}">
      <dsp:nvSpPr>
        <dsp:cNvPr id="0" name=""/>
        <dsp:cNvSpPr/>
      </dsp:nvSpPr>
      <dsp:spPr>
        <a:xfrm>
          <a:off x="490537" y="10125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DESCRIPCIÓN</a:t>
          </a:r>
        </a:p>
      </dsp:txBody>
      <dsp:txXfrm>
        <a:off x="526563" y="46151"/>
        <a:ext cx="6795473" cy="665948"/>
      </dsp:txXfrm>
    </dsp:sp>
    <dsp:sp modelId="{3AE297BA-F4F1-4720-829D-EAB894955327}">
      <dsp:nvSpPr>
        <dsp:cNvPr id="0" name=""/>
        <dsp:cNvSpPr/>
      </dsp:nvSpPr>
      <dsp:spPr>
        <a:xfrm>
          <a:off x="0" y="2261250"/>
          <a:ext cx="98107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 err="1"/>
            <a:t>python</a:t>
          </a:r>
          <a:r>
            <a:rPr lang="es-ES" sz="2500" kern="1200" dirty="0"/>
            <a:t> script7.py '2024-04-22' '2024-05-03' 3</a:t>
          </a:r>
        </a:p>
      </dsp:txBody>
      <dsp:txXfrm>
        <a:off x="0" y="2261250"/>
        <a:ext cx="9810750" cy="1023750"/>
      </dsp:txXfrm>
    </dsp:sp>
    <dsp:sp modelId="{5182F53B-ED5E-47FF-9812-9D412EF9D9C3}">
      <dsp:nvSpPr>
        <dsp:cNvPr id="0" name=""/>
        <dsp:cNvSpPr/>
      </dsp:nvSpPr>
      <dsp:spPr>
        <a:xfrm>
          <a:off x="490537" y="189225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COMANDO </a:t>
          </a:r>
        </a:p>
      </dsp:txBody>
      <dsp:txXfrm>
        <a:off x="526563" y="1928276"/>
        <a:ext cx="6795473" cy="665948"/>
      </dsp:txXfrm>
    </dsp:sp>
    <dsp:sp modelId="{F141FA98-8F7B-4E28-9D51-129B45300459}">
      <dsp:nvSpPr>
        <dsp:cNvPr id="0" name=""/>
        <dsp:cNvSpPr/>
      </dsp:nvSpPr>
      <dsp:spPr>
        <a:xfrm>
          <a:off x="0" y="3789000"/>
          <a:ext cx="98107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1AAA-1C93-4A32-81FC-25E5102EDD13}">
      <dsp:nvSpPr>
        <dsp:cNvPr id="0" name=""/>
        <dsp:cNvSpPr/>
      </dsp:nvSpPr>
      <dsp:spPr>
        <a:xfrm>
          <a:off x="490537" y="342000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EJEMPLO</a:t>
          </a:r>
        </a:p>
      </dsp:txBody>
      <dsp:txXfrm>
        <a:off x="526563" y="3456026"/>
        <a:ext cx="6795473" cy="6659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4811" y="1219310"/>
          <a:ext cx="4130528" cy="129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0" i="0" kern="120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sz="3000" kern="1200" dirty="0">
            <a:solidFill>
              <a:schemeClr val="bg1"/>
            </a:solidFill>
          </a:endParaRPr>
        </a:p>
      </dsp:txBody>
      <dsp:txXfrm>
        <a:off x="4811" y="1219310"/>
        <a:ext cx="4130528" cy="864000"/>
      </dsp:txXfrm>
    </dsp:sp>
    <dsp:sp modelId="{CC93F453-B294-4007-908E-FCA05C0C2407}">
      <dsp:nvSpPr>
        <dsp:cNvPr id="0" name=""/>
        <dsp:cNvSpPr/>
      </dsp:nvSpPr>
      <dsp:spPr>
        <a:xfrm>
          <a:off x="850823" y="2083311"/>
          <a:ext cx="4130528" cy="232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30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b="0" i="0" kern="120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sz="3000" b="0" i="0" kern="1200" dirty="0" err="1">
              <a:solidFill>
                <a:srgbClr val="0D0D0D"/>
              </a:solidFill>
              <a:effectLst/>
              <a:latin typeface="Söhne"/>
            </a:rPr>
            <a:t>último_precio</a:t>
          </a:r>
          <a:endParaRPr lang="es-ES" sz="3000" kern="1200" dirty="0"/>
        </a:p>
      </dsp:txBody>
      <dsp:txXfrm>
        <a:off x="918832" y="2151320"/>
        <a:ext cx="3994510" cy="2185982"/>
      </dsp:txXfrm>
    </dsp:sp>
    <dsp:sp modelId="{60E68CFE-84D7-4DAA-82C8-7920DC477F8A}">
      <dsp:nvSpPr>
        <dsp:cNvPr id="0" name=""/>
        <dsp:cNvSpPr/>
      </dsp:nvSpPr>
      <dsp:spPr>
        <a:xfrm>
          <a:off x="4761513" y="1137119"/>
          <a:ext cx="1327487" cy="1028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/>
        </a:p>
      </dsp:txBody>
      <dsp:txXfrm>
        <a:off x="4761513" y="1342795"/>
        <a:ext cx="1018972" cy="617030"/>
      </dsp:txXfrm>
    </dsp:sp>
    <dsp:sp modelId="{F07D9DD7-01B0-41D6-B7FD-589ADD0B1B2B}">
      <dsp:nvSpPr>
        <dsp:cNvPr id="0" name=""/>
        <dsp:cNvSpPr/>
      </dsp:nvSpPr>
      <dsp:spPr>
        <a:xfrm>
          <a:off x="6640033" y="1219310"/>
          <a:ext cx="4130528" cy="129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0" i="0" kern="1200" dirty="0">
              <a:solidFill>
                <a:schemeClr val="bg1"/>
              </a:solidFill>
              <a:effectLst/>
              <a:latin typeface="Söhne"/>
            </a:rPr>
            <a:t>REDUCER</a:t>
          </a:r>
          <a:endParaRPr lang="es-ES" sz="3000" kern="1200" dirty="0">
            <a:solidFill>
              <a:schemeClr val="bg1"/>
            </a:solidFill>
          </a:endParaRPr>
        </a:p>
      </dsp:txBody>
      <dsp:txXfrm>
        <a:off x="6640033" y="1219310"/>
        <a:ext cx="4130528" cy="864000"/>
      </dsp:txXfrm>
    </dsp:sp>
    <dsp:sp modelId="{FD80FBA5-0C5B-4CB3-9CB4-BAA67F1B21FC}">
      <dsp:nvSpPr>
        <dsp:cNvPr id="0" name=""/>
        <dsp:cNvSpPr/>
      </dsp:nvSpPr>
      <dsp:spPr>
        <a:xfrm>
          <a:off x="7490630" y="2110292"/>
          <a:ext cx="4130528" cy="232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30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3000" b="0" i="0" kern="1200" dirty="0" err="1">
              <a:solidFill>
                <a:srgbClr val="0D0D0D"/>
              </a:solidFill>
              <a:effectLst/>
              <a:latin typeface="Söhne"/>
            </a:rPr>
            <a:t>porcentaje_aumento</a:t>
          </a:r>
          <a:endParaRPr lang="es-ES" sz="3000" kern="1200" dirty="0"/>
        </a:p>
      </dsp:txBody>
      <dsp:txXfrm>
        <a:off x="7558639" y="2178301"/>
        <a:ext cx="3994510" cy="21859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379125"/>
          <a:ext cx="9810750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/>
            <a:t>Calcula el crecimiento porcentual del precio de cierre de las acciones por sector en el último mes</a:t>
          </a:r>
        </a:p>
      </dsp:txBody>
      <dsp:txXfrm>
        <a:off x="0" y="379125"/>
        <a:ext cx="9810750" cy="1378125"/>
      </dsp:txXfrm>
    </dsp:sp>
    <dsp:sp modelId="{8C6BB0E6-E71E-4851-AB4E-A18C438507C9}">
      <dsp:nvSpPr>
        <dsp:cNvPr id="0" name=""/>
        <dsp:cNvSpPr/>
      </dsp:nvSpPr>
      <dsp:spPr>
        <a:xfrm>
          <a:off x="490537" y="10125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DESCRIPCIÓN</a:t>
          </a:r>
        </a:p>
      </dsp:txBody>
      <dsp:txXfrm>
        <a:off x="526563" y="46151"/>
        <a:ext cx="6795473" cy="665948"/>
      </dsp:txXfrm>
    </dsp:sp>
    <dsp:sp modelId="{3AE297BA-F4F1-4720-829D-EAB894955327}">
      <dsp:nvSpPr>
        <dsp:cNvPr id="0" name=""/>
        <dsp:cNvSpPr/>
      </dsp:nvSpPr>
      <dsp:spPr>
        <a:xfrm>
          <a:off x="0" y="2261250"/>
          <a:ext cx="98107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 err="1"/>
            <a:t>python</a:t>
          </a:r>
          <a:r>
            <a:rPr lang="es-ES" sz="2500" kern="1200" dirty="0"/>
            <a:t> script8.py</a:t>
          </a:r>
        </a:p>
      </dsp:txBody>
      <dsp:txXfrm>
        <a:off x="0" y="2261250"/>
        <a:ext cx="9810750" cy="1023750"/>
      </dsp:txXfrm>
    </dsp:sp>
    <dsp:sp modelId="{5182F53B-ED5E-47FF-9812-9D412EF9D9C3}">
      <dsp:nvSpPr>
        <dsp:cNvPr id="0" name=""/>
        <dsp:cNvSpPr/>
      </dsp:nvSpPr>
      <dsp:spPr>
        <a:xfrm>
          <a:off x="490537" y="189225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COMANDO </a:t>
          </a:r>
        </a:p>
      </dsp:txBody>
      <dsp:txXfrm>
        <a:off x="526563" y="1928276"/>
        <a:ext cx="6795473" cy="665948"/>
      </dsp:txXfrm>
    </dsp:sp>
    <dsp:sp modelId="{F141FA98-8F7B-4E28-9D51-129B45300459}">
      <dsp:nvSpPr>
        <dsp:cNvPr id="0" name=""/>
        <dsp:cNvSpPr/>
      </dsp:nvSpPr>
      <dsp:spPr>
        <a:xfrm>
          <a:off x="0" y="3789000"/>
          <a:ext cx="98107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1AAA-1C93-4A32-81FC-25E5102EDD13}">
      <dsp:nvSpPr>
        <dsp:cNvPr id="0" name=""/>
        <dsp:cNvSpPr/>
      </dsp:nvSpPr>
      <dsp:spPr>
        <a:xfrm>
          <a:off x="490537" y="342000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EJEMPLO</a:t>
          </a:r>
        </a:p>
      </dsp:txBody>
      <dsp:txXfrm>
        <a:off x="526563" y="3456026"/>
        <a:ext cx="6795473" cy="6659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5780" y="1649511"/>
          <a:ext cx="2628090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>
              <a:solidFill>
                <a:schemeClr val="bg1"/>
              </a:solidFill>
              <a:effectLst/>
              <a:latin typeface="Söhne"/>
            </a:rPr>
            <a:t>MAPPER </a:t>
          </a:r>
          <a:endParaRPr lang="es-ES" sz="1700" kern="1200" dirty="0">
            <a:solidFill>
              <a:schemeClr val="bg1"/>
            </a:solidFill>
          </a:endParaRPr>
        </a:p>
      </dsp:txBody>
      <dsp:txXfrm>
        <a:off x="5780" y="1649511"/>
        <a:ext cx="2628090" cy="489600"/>
      </dsp:txXfrm>
    </dsp:sp>
    <dsp:sp modelId="{CC93F453-B294-4007-908E-FCA05C0C2407}">
      <dsp:nvSpPr>
        <dsp:cNvPr id="0" name=""/>
        <dsp:cNvSpPr/>
      </dsp:nvSpPr>
      <dsp:spPr>
        <a:xfrm>
          <a:off x="544063" y="2139110"/>
          <a:ext cx="2628090" cy="183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altLang="es-ES" sz="1700" kern="1200" dirty="0">
              <a:solidFill>
                <a:srgbClr val="0D0D0D"/>
              </a:solidFill>
              <a:latin typeface="Söhne"/>
            </a:rPr>
            <a:t>(‘</a:t>
          </a:r>
          <a:r>
            <a:rPr lang="es-ES" altLang="es-ES" sz="1700" kern="1200" dirty="0" err="1">
              <a:solidFill>
                <a:srgbClr val="0D0D0D"/>
              </a:solidFill>
              <a:latin typeface="Söhne"/>
            </a:rPr>
            <a:t>price_data</a:t>
          </a:r>
          <a:r>
            <a:rPr lang="es-ES" altLang="es-ES" sz="1700" kern="1200" dirty="0">
              <a:solidFill>
                <a:srgbClr val="0D0D0D"/>
              </a:solidFill>
              <a:latin typeface="Söhne"/>
            </a:rPr>
            <a:t>’, (fecha, </a:t>
          </a:r>
          <a:r>
            <a:rPr lang="es-ES" altLang="es-ES" sz="1700" kern="1200" dirty="0" err="1">
              <a:solidFill>
                <a:srgbClr val="0D0D0D"/>
              </a:solidFill>
              <a:latin typeface="Söhne"/>
            </a:rPr>
            <a:t>último_precio</a:t>
          </a:r>
          <a:r>
            <a:rPr lang="es-ES" altLang="es-ES" sz="1700" kern="1200" dirty="0">
              <a:solidFill>
                <a:srgbClr val="0D0D0D"/>
              </a:solidFill>
              <a:latin typeface="Söhne"/>
            </a:rPr>
            <a:t>)) o (‘</a:t>
          </a:r>
          <a:r>
            <a:rPr lang="es-ES" altLang="es-ES" sz="1700" kern="1200" dirty="0" err="1">
              <a:solidFill>
                <a:srgbClr val="0D0D0D"/>
              </a:solidFill>
              <a:latin typeface="Söhne"/>
            </a:rPr>
            <a:t>sector_data</a:t>
          </a:r>
          <a:r>
            <a:rPr lang="es-ES" altLang="es-ES" sz="1700" kern="1200" dirty="0">
              <a:solidFill>
                <a:srgbClr val="0D0D0D"/>
              </a:solidFill>
              <a:latin typeface="Söhne"/>
            </a:rPr>
            <a:t>’, </a:t>
          </a:r>
          <a:r>
            <a:rPr lang="es-ES" altLang="es-ES" sz="1700" kern="1200" dirty="0" err="1">
              <a:solidFill>
                <a:srgbClr val="0D0D0D"/>
              </a:solidFill>
              <a:latin typeface="Söhne"/>
            </a:rPr>
            <a:t>nombre_sector</a:t>
          </a:r>
          <a:r>
            <a:rPr lang="es-ES" altLang="es-ES" sz="1700" kern="1200" dirty="0">
              <a:solidFill>
                <a:srgbClr val="0D0D0D"/>
              </a:solidFill>
              <a:latin typeface="Söhne"/>
            </a:rPr>
            <a:t>)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700" kern="1200" dirty="0"/>
        </a:p>
      </dsp:txBody>
      <dsp:txXfrm>
        <a:off x="597838" y="2192885"/>
        <a:ext cx="2520540" cy="1728450"/>
      </dsp:txXfrm>
    </dsp:sp>
    <dsp:sp modelId="{60E68CFE-84D7-4DAA-82C8-7920DC477F8A}">
      <dsp:nvSpPr>
        <dsp:cNvPr id="0" name=""/>
        <dsp:cNvSpPr/>
      </dsp:nvSpPr>
      <dsp:spPr>
        <a:xfrm>
          <a:off x="3032279" y="1567151"/>
          <a:ext cx="844627" cy="654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3032279" y="1698015"/>
        <a:ext cx="648332" cy="392590"/>
      </dsp:txXfrm>
    </dsp:sp>
    <dsp:sp modelId="{F07D9DD7-01B0-41D6-B7FD-589ADD0B1B2B}">
      <dsp:nvSpPr>
        <dsp:cNvPr id="0" name=""/>
        <dsp:cNvSpPr/>
      </dsp:nvSpPr>
      <dsp:spPr>
        <a:xfrm>
          <a:off x="4227506" y="1649511"/>
          <a:ext cx="2628090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>
              <a:solidFill>
                <a:schemeClr val="bg1"/>
              </a:solidFill>
              <a:effectLst/>
              <a:latin typeface="Söhne"/>
            </a:rPr>
            <a:t>REDUCER </a:t>
          </a:r>
          <a:endParaRPr lang="es-ES" sz="1700" kern="1200" dirty="0">
            <a:solidFill>
              <a:schemeClr val="bg1"/>
            </a:solidFill>
          </a:endParaRPr>
        </a:p>
      </dsp:txBody>
      <dsp:txXfrm>
        <a:off x="4227506" y="1649511"/>
        <a:ext cx="2628090" cy="489600"/>
      </dsp:txXfrm>
    </dsp:sp>
    <dsp:sp modelId="{FD80FBA5-0C5B-4CB3-9CB4-BAA67F1B21FC}">
      <dsp:nvSpPr>
        <dsp:cNvPr id="0" name=""/>
        <dsp:cNvSpPr/>
      </dsp:nvSpPr>
      <dsp:spPr>
        <a:xfrm>
          <a:off x="4768706" y="2160445"/>
          <a:ext cx="2628090" cy="183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clave: sector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valor: (fecha</a:t>
          </a:r>
          <a:r>
            <a:rPr lang="es-ES" altLang="es-ES" sz="1700" kern="1200" dirty="0">
              <a:solidFill>
                <a:srgbClr val="0D0D0D"/>
              </a:solidFill>
              <a:latin typeface="Söhne"/>
            </a:rPr>
            <a:t>, precio)</a:t>
          </a:r>
          <a:endParaRPr lang="es-ES" sz="1700" kern="1200" dirty="0"/>
        </a:p>
      </dsp:txBody>
      <dsp:txXfrm>
        <a:off x="4822481" y="2214220"/>
        <a:ext cx="2520540" cy="1728450"/>
      </dsp:txXfrm>
    </dsp:sp>
    <dsp:sp modelId="{E35B2E51-38A1-43FF-8371-E450CC28AE1C}">
      <dsp:nvSpPr>
        <dsp:cNvPr id="0" name=""/>
        <dsp:cNvSpPr/>
      </dsp:nvSpPr>
      <dsp:spPr>
        <a:xfrm>
          <a:off x="7254005" y="1567151"/>
          <a:ext cx="844627" cy="654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7254005" y="1698015"/>
        <a:ext cx="648332" cy="392590"/>
      </dsp:txXfrm>
    </dsp:sp>
    <dsp:sp modelId="{BB21C0F5-5E2F-4A06-A6F0-9CB0FF9917BB}">
      <dsp:nvSpPr>
        <dsp:cNvPr id="0" name=""/>
        <dsp:cNvSpPr/>
      </dsp:nvSpPr>
      <dsp:spPr>
        <a:xfrm>
          <a:off x="8449232" y="1649511"/>
          <a:ext cx="2628090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>
              <a:solidFill>
                <a:schemeClr val="bg1"/>
              </a:solidFill>
              <a:effectLst/>
              <a:latin typeface="Söhne"/>
            </a:rPr>
            <a:t>REDUCER2</a:t>
          </a:r>
          <a:endParaRPr lang="es-ES" sz="1700" kern="1200" dirty="0">
            <a:solidFill>
              <a:schemeClr val="bg1"/>
            </a:solidFill>
          </a:endParaRPr>
        </a:p>
      </dsp:txBody>
      <dsp:txXfrm>
        <a:off x="8449232" y="1649511"/>
        <a:ext cx="2628090" cy="489600"/>
      </dsp:txXfrm>
    </dsp:sp>
    <dsp:sp modelId="{A614F54F-7A2A-4583-8791-99AC86D2A542}">
      <dsp:nvSpPr>
        <dsp:cNvPr id="0" name=""/>
        <dsp:cNvSpPr/>
      </dsp:nvSpPr>
      <dsp:spPr>
        <a:xfrm>
          <a:off x="8987515" y="2139110"/>
          <a:ext cx="2628090" cy="183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clave: sector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porcentaje_crecimiento</a:t>
          </a:r>
          <a:endParaRPr lang="es-ES" sz="1700" kern="1200" dirty="0"/>
        </a:p>
      </dsp:txBody>
      <dsp:txXfrm>
        <a:off x="9041290" y="2192885"/>
        <a:ext cx="2520540" cy="17284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379125"/>
          <a:ext cx="9810750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/>
            <a:t>Calcula el precio promedio de cierre de las acciones por sector en el último mes.</a:t>
          </a:r>
        </a:p>
      </dsp:txBody>
      <dsp:txXfrm>
        <a:off x="0" y="379125"/>
        <a:ext cx="9810750" cy="1378125"/>
      </dsp:txXfrm>
    </dsp:sp>
    <dsp:sp modelId="{8C6BB0E6-E71E-4851-AB4E-A18C438507C9}">
      <dsp:nvSpPr>
        <dsp:cNvPr id="0" name=""/>
        <dsp:cNvSpPr/>
      </dsp:nvSpPr>
      <dsp:spPr>
        <a:xfrm>
          <a:off x="490537" y="10125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DESCRIPCIÓN</a:t>
          </a:r>
        </a:p>
      </dsp:txBody>
      <dsp:txXfrm>
        <a:off x="526563" y="46151"/>
        <a:ext cx="6795473" cy="665948"/>
      </dsp:txXfrm>
    </dsp:sp>
    <dsp:sp modelId="{3AE297BA-F4F1-4720-829D-EAB894955327}">
      <dsp:nvSpPr>
        <dsp:cNvPr id="0" name=""/>
        <dsp:cNvSpPr/>
      </dsp:nvSpPr>
      <dsp:spPr>
        <a:xfrm>
          <a:off x="0" y="2261250"/>
          <a:ext cx="98107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 err="1"/>
            <a:t>python</a:t>
          </a:r>
          <a:r>
            <a:rPr lang="es-ES" sz="2500" kern="1200" dirty="0"/>
            <a:t> script9.py</a:t>
          </a:r>
        </a:p>
      </dsp:txBody>
      <dsp:txXfrm>
        <a:off x="0" y="2261250"/>
        <a:ext cx="9810750" cy="1023750"/>
      </dsp:txXfrm>
    </dsp:sp>
    <dsp:sp modelId="{5182F53B-ED5E-47FF-9812-9D412EF9D9C3}">
      <dsp:nvSpPr>
        <dsp:cNvPr id="0" name=""/>
        <dsp:cNvSpPr/>
      </dsp:nvSpPr>
      <dsp:spPr>
        <a:xfrm>
          <a:off x="490537" y="189225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COMANDO </a:t>
          </a:r>
        </a:p>
      </dsp:txBody>
      <dsp:txXfrm>
        <a:off x="526563" y="1928276"/>
        <a:ext cx="6795473" cy="665948"/>
      </dsp:txXfrm>
    </dsp:sp>
    <dsp:sp modelId="{F141FA98-8F7B-4E28-9D51-129B45300459}">
      <dsp:nvSpPr>
        <dsp:cNvPr id="0" name=""/>
        <dsp:cNvSpPr/>
      </dsp:nvSpPr>
      <dsp:spPr>
        <a:xfrm>
          <a:off x="0" y="3789000"/>
          <a:ext cx="98107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1AAA-1C93-4A32-81FC-25E5102EDD13}">
      <dsp:nvSpPr>
        <dsp:cNvPr id="0" name=""/>
        <dsp:cNvSpPr/>
      </dsp:nvSpPr>
      <dsp:spPr>
        <a:xfrm>
          <a:off x="490537" y="342000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EJEMPLO</a:t>
          </a:r>
        </a:p>
      </dsp:txBody>
      <dsp:txXfrm>
        <a:off x="526563" y="3456026"/>
        <a:ext cx="6795473" cy="6659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3669" y="1017163"/>
          <a:ext cx="2622479" cy="168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b="1" i="0" kern="1200" dirty="0">
              <a:solidFill>
                <a:schemeClr val="bg1"/>
              </a:solidFill>
              <a:effectLst/>
              <a:latin typeface="Söhne"/>
            </a:rPr>
            <a:t>MAPPER </a:t>
          </a:r>
          <a:endParaRPr lang="es-ES" sz="3900" b="1" kern="1200" dirty="0">
            <a:solidFill>
              <a:schemeClr val="bg1"/>
            </a:solidFill>
          </a:endParaRPr>
        </a:p>
      </dsp:txBody>
      <dsp:txXfrm>
        <a:off x="3669" y="1017163"/>
        <a:ext cx="2622479" cy="1048991"/>
      </dsp:txXfrm>
    </dsp:sp>
    <dsp:sp modelId="{CC93F453-B294-4007-908E-FCA05C0C2407}">
      <dsp:nvSpPr>
        <dsp:cNvPr id="0" name=""/>
        <dsp:cNvSpPr/>
      </dsp:nvSpPr>
      <dsp:spPr>
        <a:xfrm>
          <a:off x="542902" y="2066154"/>
          <a:ext cx="2622479" cy="22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valor: (‘price_data’, (fecha, último_precio)) o (‘sector_data’, nombre_sector)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</dsp:txBody>
      <dsp:txXfrm>
        <a:off x="608697" y="2131949"/>
        <a:ext cx="2490889" cy="2114810"/>
      </dsp:txXfrm>
    </dsp:sp>
    <dsp:sp modelId="{60E68CFE-84D7-4DAA-82C8-7920DC477F8A}">
      <dsp:nvSpPr>
        <dsp:cNvPr id="0" name=""/>
        <dsp:cNvSpPr/>
      </dsp:nvSpPr>
      <dsp:spPr>
        <a:xfrm>
          <a:off x="3023708" y="1215198"/>
          <a:ext cx="842823" cy="652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/>
        </a:p>
      </dsp:txBody>
      <dsp:txXfrm>
        <a:off x="3023708" y="1345782"/>
        <a:ext cx="646947" cy="391753"/>
      </dsp:txXfrm>
    </dsp:sp>
    <dsp:sp modelId="{F07D9DD7-01B0-41D6-B7FD-589ADD0B1B2B}">
      <dsp:nvSpPr>
        <dsp:cNvPr id="0" name=""/>
        <dsp:cNvSpPr/>
      </dsp:nvSpPr>
      <dsp:spPr>
        <a:xfrm>
          <a:off x="4216383" y="1017163"/>
          <a:ext cx="2622479" cy="168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b="1" i="0" kern="1200" dirty="0">
              <a:solidFill>
                <a:schemeClr val="bg1"/>
              </a:solidFill>
              <a:effectLst/>
              <a:latin typeface="Söhne"/>
            </a:rPr>
            <a:t> REDUCER</a:t>
          </a:r>
          <a:endParaRPr lang="es-ES" sz="3900" b="1" kern="1200" dirty="0">
            <a:solidFill>
              <a:schemeClr val="bg1"/>
            </a:solidFill>
          </a:endParaRPr>
        </a:p>
      </dsp:txBody>
      <dsp:txXfrm>
        <a:off x="4216383" y="1017163"/>
        <a:ext cx="2622479" cy="1048991"/>
      </dsp:txXfrm>
    </dsp:sp>
    <dsp:sp modelId="{FD80FBA5-0C5B-4CB3-9CB4-BAA67F1B21FC}">
      <dsp:nvSpPr>
        <dsp:cNvPr id="0" name=""/>
        <dsp:cNvSpPr/>
      </dsp:nvSpPr>
      <dsp:spPr>
        <a:xfrm>
          <a:off x="4758526" y="2092258"/>
          <a:ext cx="2622479" cy="22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clave: sector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último_precio</a:t>
          </a:r>
          <a:endParaRPr lang="es-ES" sz="1600" kern="1200" dirty="0"/>
        </a:p>
      </dsp:txBody>
      <dsp:txXfrm>
        <a:off x="4824321" y="2158053"/>
        <a:ext cx="2490889" cy="2114810"/>
      </dsp:txXfrm>
    </dsp:sp>
    <dsp:sp modelId="{A2B3686F-6AA0-49AD-AAAD-DE46B82E7F2D}">
      <dsp:nvSpPr>
        <dsp:cNvPr id="0" name=""/>
        <dsp:cNvSpPr/>
      </dsp:nvSpPr>
      <dsp:spPr>
        <a:xfrm>
          <a:off x="7236946" y="1215198"/>
          <a:ext cx="843935" cy="652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/>
        </a:p>
      </dsp:txBody>
      <dsp:txXfrm>
        <a:off x="7236946" y="1345782"/>
        <a:ext cx="648059" cy="391753"/>
      </dsp:txXfrm>
    </dsp:sp>
    <dsp:sp modelId="{99F23C21-B4E3-4FF7-BCFE-124A83EB5737}">
      <dsp:nvSpPr>
        <dsp:cNvPr id="0" name=""/>
        <dsp:cNvSpPr/>
      </dsp:nvSpPr>
      <dsp:spPr>
        <a:xfrm>
          <a:off x="8431195" y="1017163"/>
          <a:ext cx="2622479" cy="168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b="1" i="0" kern="1200" dirty="0">
              <a:solidFill>
                <a:schemeClr val="bg1"/>
              </a:solidFill>
              <a:effectLst/>
              <a:latin typeface="Söhne"/>
            </a:rPr>
            <a:t>REDUCER</a:t>
          </a:r>
          <a:endParaRPr lang="es-ES" sz="3900" b="1" kern="1200" dirty="0">
            <a:solidFill>
              <a:schemeClr val="bg1"/>
            </a:solidFill>
          </a:endParaRPr>
        </a:p>
      </dsp:txBody>
      <dsp:txXfrm>
        <a:off x="8431195" y="1017163"/>
        <a:ext cx="2622479" cy="1048991"/>
      </dsp:txXfrm>
    </dsp:sp>
    <dsp:sp modelId="{3195B7F9-CFC9-401C-B4FF-C470179E8589}">
      <dsp:nvSpPr>
        <dsp:cNvPr id="0" name=""/>
        <dsp:cNvSpPr/>
      </dsp:nvSpPr>
      <dsp:spPr>
        <a:xfrm>
          <a:off x="8968329" y="2066154"/>
          <a:ext cx="2622479" cy="22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clave: sector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1600" b="0" i="0" kern="1200" dirty="0" err="1">
              <a:solidFill>
                <a:srgbClr val="0D0D0D"/>
              </a:solidFill>
              <a:effectLst/>
              <a:latin typeface="Söhne"/>
            </a:rPr>
            <a:t>precio_medio</a:t>
          </a:r>
          <a:endParaRPr lang="es-ES" sz="1600" kern="1200" dirty="0"/>
        </a:p>
      </dsp:txBody>
      <dsp:txXfrm>
        <a:off x="9034124" y="2131949"/>
        <a:ext cx="2490889" cy="2114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423652"/>
          <a:ext cx="9810750" cy="1105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62356" rIns="76142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700" kern="1200" dirty="0"/>
            <a:t>Listado semanal con su valor inicial, final, mínimo y máximo.</a:t>
          </a:r>
        </a:p>
      </dsp:txBody>
      <dsp:txXfrm>
        <a:off x="0" y="423652"/>
        <a:ext cx="9810750" cy="1105649"/>
      </dsp:txXfrm>
    </dsp:sp>
    <dsp:sp modelId="{8C6BB0E6-E71E-4851-AB4E-A18C438507C9}">
      <dsp:nvSpPr>
        <dsp:cNvPr id="0" name=""/>
        <dsp:cNvSpPr/>
      </dsp:nvSpPr>
      <dsp:spPr>
        <a:xfrm>
          <a:off x="490537" y="25132"/>
          <a:ext cx="6867525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DESCRIPCIÓN</a:t>
          </a:r>
        </a:p>
      </dsp:txBody>
      <dsp:txXfrm>
        <a:off x="529445" y="64040"/>
        <a:ext cx="6789709" cy="719223"/>
      </dsp:txXfrm>
    </dsp:sp>
    <dsp:sp modelId="{3AE297BA-F4F1-4720-829D-EAB894955327}">
      <dsp:nvSpPr>
        <dsp:cNvPr id="0" name=""/>
        <dsp:cNvSpPr/>
      </dsp:nvSpPr>
      <dsp:spPr>
        <a:xfrm>
          <a:off x="0" y="2073622"/>
          <a:ext cx="9810750" cy="1105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62356" rIns="76142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700" kern="1200"/>
            <a:t>python script1.py</a:t>
          </a:r>
        </a:p>
      </dsp:txBody>
      <dsp:txXfrm>
        <a:off x="0" y="2073622"/>
        <a:ext cx="9810750" cy="1105649"/>
      </dsp:txXfrm>
    </dsp:sp>
    <dsp:sp modelId="{5182F53B-ED5E-47FF-9812-9D412EF9D9C3}">
      <dsp:nvSpPr>
        <dsp:cNvPr id="0" name=""/>
        <dsp:cNvSpPr/>
      </dsp:nvSpPr>
      <dsp:spPr>
        <a:xfrm>
          <a:off x="490537" y="1675102"/>
          <a:ext cx="6867525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COMANDO </a:t>
          </a:r>
        </a:p>
      </dsp:txBody>
      <dsp:txXfrm>
        <a:off x="529445" y="1714010"/>
        <a:ext cx="6789709" cy="719223"/>
      </dsp:txXfrm>
    </dsp:sp>
    <dsp:sp modelId="{F141FA98-8F7B-4E28-9D51-129B45300459}">
      <dsp:nvSpPr>
        <dsp:cNvPr id="0" name=""/>
        <dsp:cNvSpPr/>
      </dsp:nvSpPr>
      <dsp:spPr>
        <a:xfrm>
          <a:off x="0" y="3723592"/>
          <a:ext cx="981075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1AAA-1C93-4A32-81FC-25E5102EDD13}">
      <dsp:nvSpPr>
        <dsp:cNvPr id="0" name=""/>
        <dsp:cNvSpPr/>
      </dsp:nvSpPr>
      <dsp:spPr>
        <a:xfrm>
          <a:off x="490537" y="3325072"/>
          <a:ext cx="6867525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EJEMPLO</a:t>
          </a:r>
        </a:p>
      </dsp:txBody>
      <dsp:txXfrm>
        <a:off x="529445" y="3363980"/>
        <a:ext cx="6789709" cy="7192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379125"/>
          <a:ext cx="9810750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/>
            <a:t>Calcula la productividad por acción, basándose en el valor de las acciones y el número de trabajadores del último mes</a:t>
          </a:r>
        </a:p>
      </dsp:txBody>
      <dsp:txXfrm>
        <a:off x="0" y="379125"/>
        <a:ext cx="9810750" cy="1378125"/>
      </dsp:txXfrm>
    </dsp:sp>
    <dsp:sp modelId="{8C6BB0E6-E71E-4851-AB4E-A18C438507C9}">
      <dsp:nvSpPr>
        <dsp:cNvPr id="0" name=""/>
        <dsp:cNvSpPr/>
      </dsp:nvSpPr>
      <dsp:spPr>
        <a:xfrm>
          <a:off x="490537" y="10125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DESCRIPCIÓN</a:t>
          </a:r>
        </a:p>
      </dsp:txBody>
      <dsp:txXfrm>
        <a:off x="526563" y="46151"/>
        <a:ext cx="6795473" cy="665948"/>
      </dsp:txXfrm>
    </dsp:sp>
    <dsp:sp modelId="{3AE297BA-F4F1-4720-829D-EAB894955327}">
      <dsp:nvSpPr>
        <dsp:cNvPr id="0" name=""/>
        <dsp:cNvSpPr/>
      </dsp:nvSpPr>
      <dsp:spPr>
        <a:xfrm>
          <a:off x="0" y="2261250"/>
          <a:ext cx="98107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 err="1"/>
            <a:t>python</a:t>
          </a:r>
          <a:r>
            <a:rPr lang="es-ES" sz="2500" kern="1200" dirty="0"/>
            <a:t> script10.py</a:t>
          </a:r>
        </a:p>
      </dsp:txBody>
      <dsp:txXfrm>
        <a:off x="0" y="2261250"/>
        <a:ext cx="9810750" cy="1023750"/>
      </dsp:txXfrm>
    </dsp:sp>
    <dsp:sp modelId="{5182F53B-ED5E-47FF-9812-9D412EF9D9C3}">
      <dsp:nvSpPr>
        <dsp:cNvPr id="0" name=""/>
        <dsp:cNvSpPr/>
      </dsp:nvSpPr>
      <dsp:spPr>
        <a:xfrm>
          <a:off x="490537" y="189225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COMANDO </a:t>
          </a:r>
        </a:p>
      </dsp:txBody>
      <dsp:txXfrm>
        <a:off x="526563" y="1928276"/>
        <a:ext cx="6795473" cy="665948"/>
      </dsp:txXfrm>
    </dsp:sp>
    <dsp:sp modelId="{F141FA98-8F7B-4E28-9D51-129B45300459}">
      <dsp:nvSpPr>
        <dsp:cNvPr id="0" name=""/>
        <dsp:cNvSpPr/>
      </dsp:nvSpPr>
      <dsp:spPr>
        <a:xfrm>
          <a:off x="0" y="3789000"/>
          <a:ext cx="98107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1AAA-1C93-4A32-81FC-25E5102EDD13}">
      <dsp:nvSpPr>
        <dsp:cNvPr id="0" name=""/>
        <dsp:cNvSpPr/>
      </dsp:nvSpPr>
      <dsp:spPr>
        <a:xfrm>
          <a:off x="490537" y="342000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EJEMPLO</a:t>
          </a:r>
        </a:p>
      </dsp:txBody>
      <dsp:txXfrm>
        <a:off x="526563" y="3456026"/>
        <a:ext cx="6795473" cy="6659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5780" y="2139110"/>
          <a:ext cx="2628090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S" sz="1100" b="0" kern="1200" dirty="0">
              <a:solidFill>
                <a:schemeClr val="bg1"/>
              </a:solidFill>
              <a:latin typeface="Söhne"/>
            </a:rPr>
            <a:t>MAPPER </a:t>
          </a:r>
          <a:endParaRPr lang="es-ES" sz="1100" b="0" kern="1200" dirty="0">
            <a:solidFill>
              <a:schemeClr val="bg1"/>
            </a:solidFill>
          </a:endParaRPr>
        </a:p>
      </dsp:txBody>
      <dsp:txXfrm>
        <a:off x="5780" y="2139110"/>
        <a:ext cx="2628090" cy="316800"/>
      </dsp:txXfrm>
    </dsp:sp>
    <dsp:sp modelId="{CC93F453-B294-4007-908E-FCA05C0C2407}">
      <dsp:nvSpPr>
        <dsp:cNvPr id="0" name=""/>
        <dsp:cNvSpPr/>
      </dsp:nvSpPr>
      <dsp:spPr>
        <a:xfrm>
          <a:off x="544063" y="2455911"/>
          <a:ext cx="2628090" cy="102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altLang="es-ES" sz="1100" kern="1200" dirty="0" err="1">
              <a:solidFill>
                <a:srgbClr val="0D0D0D"/>
              </a:solidFill>
              <a:latin typeface="Söhne"/>
            </a:rPr>
            <a:t>nombre_accion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(‘</a:t>
          </a:r>
          <a:r>
            <a:rPr lang="es-ES" altLang="es-ES" sz="1100" kern="1200" dirty="0" err="1">
              <a:solidFill>
                <a:srgbClr val="0D0D0D"/>
              </a:solidFill>
              <a:latin typeface="Söhne"/>
            </a:rPr>
            <a:t>stock_data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‘, </a:t>
          </a:r>
          <a:r>
            <a:rPr lang="es-ES" altLang="es-ES" sz="1100" kern="1200" dirty="0" err="1">
              <a:solidFill>
                <a:srgbClr val="0D0D0D"/>
              </a:solidFill>
              <a:latin typeface="Söhne"/>
            </a:rPr>
            <a:t>último_precio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, fecha) o (‘</a:t>
          </a:r>
          <a:r>
            <a:rPr lang="es-ES" altLang="es-ES" sz="1100" kern="1200" dirty="0" err="1">
              <a:solidFill>
                <a:srgbClr val="0D0D0D"/>
              </a:solidFill>
              <a:latin typeface="Söhne"/>
            </a:rPr>
            <a:t>sector_data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‘, </a:t>
          </a:r>
          <a:r>
            <a:rPr lang="es-ES" altLang="es-ES" sz="1100" kern="1200" dirty="0" err="1">
              <a:solidFill>
                <a:srgbClr val="0D0D0D"/>
              </a:solidFill>
              <a:latin typeface="Söhne"/>
            </a:rPr>
            <a:t>nombre_sector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, </a:t>
          </a:r>
          <a:r>
            <a:rPr lang="es-ES" altLang="es-ES" sz="1100" kern="1200" dirty="0" err="1">
              <a:solidFill>
                <a:srgbClr val="0D0D0D"/>
              </a:solidFill>
              <a:latin typeface="Söhne"/>
            </a:rPr>
            <a:t>numero_de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_ trabajadores)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100" kern="1200" dirty="0"/>
        </a:p>
      </dsp:txBody>
      <dsp:txXfrm>
        <a:off x="574219" y="2486067"/>
        <a:ext cx="2567778" cy="969288"/>
      </dsp:txXfrm>
    </dsp:sp>
    <dsp:sp modelId="{60E68CFE-84D7-4DAA-82C8-7920DC477F8A}">
      <dsp:nvSpPr>
        <dsp:cNvPr id="0" name=""/>
        <dsp:cNvSpPr/>
      </dsp:nvSpPr>
      <dsp:spPr>
        <a:xfrm>
          <a:off x="3032279" y="1970351"/>
          <a:ext cx="844627" cy="654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3032279" y="2101215"/>
        <a:ext cx="648332" cy="392590"/>
      </dsp:txXfrm>
    </dsp:sp>
    <dsp:sp modelId="{F07D9DD7-01B0-41D6-B7FD-589ADD0B1B2B}">
      <dsp:nvSpPr>
        <dsp:cNvPr id="0" name=""/>
        <dsp:cNvSpPr/>
      </dsp:nvSpPr>
      <dsp:spPr>
        <a:xfrm>
          <a:off x="4227506" y="2139110"/>
          <a:ext cx="2628090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S" sz="1100" b="0" kern="1200" dirty="0">
              <a:solidFill>
                <a:schemeClr val="bg1"/>
              </a:solidFill>
              <a:latin typeface="Söhne"/>
            </a:rPr>
            <a:t>REDUCER </a:t>
          </a:r>
          <a:endParaRPr lang="es-ES" sz="1100" b="0" kern="1200" dirty="0">
            <a:solidFill>
              <a:schemeClr val="bg1"/>
            </a:solidFill>
          </a:endParaRPr>
        </a:p>
      </dsp:txBody>
      <dsp:txXfrm>
        <a:off x="4227506" y="2139110"/>
        <a:ext cx="2628090" cy="316800"/>
      </dsp:txXfrm>
    </dsp:sp>
    <dsp:sp modelId="{FD80FBA5-0C5B-4CB3-9CB4-BAA67F1B21FC}">
      <dsp:nvSpPr>
        <dsp:cNvPr id="0" name=""/>
        <dsp:cNvSpPr/>
      </dsp:nvSpPr>
      <dsp:spPr>
        <a:xfrm>
          <a:off x="4768706" y="2467874"/>
          <a:ext cx="2628090" cy="102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1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b="0" i="0" kern="1200" dirty="0">
              <a:solidFill>
                <a:srgbClr val="0D0D0D"/>
              </a:solidFill>
              <a:effectLst/>
              <a:latin typeface="Söhne"/>
            </a:rPr>
            <a:t>valor: último precio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, </a:t>
          </a:r>
          <a:r>
            <a:rPr lang="es-ES" altLang="es-ES" sz="1100" kern="1200" dirty="0" err="1">
              <a:solidFill>
                <a:srgbClr val="0D0D0D"/>
              </a:solidFill>
              <a:latin typeface="Söhne"/>
            </a:rPr>
            <a:t>número_de_trabajadores</a:t>
          </a:r>
          <a:endParaRPr lang="es-ES" sz="1100" kern="1200" dirty="0"/>
        </a:p>
      </dsp:txBody>
      <dsp:txXfrm>
        <a:off x="4798862" y="2498030"/>
        <a:ext cx="2567778" cy="969288"/>
      </dsp:txXfrm>
    </dsp:sp>
    <dsp:sp modelId="{E35B2E51-38A1-43FF-8371-E450CC28AE1C}">
      <dsp:nvSpPr>
        <dsp:cNvPr id="0" name=""/>
        <dsp:cNvSpPr/>
      </dsp:nvSpPr>
      <dsp:spPr>
        <a:xfrm>
          <a:off x="7254005" y="1970351"/>
          <a:ext cx="844627" cy="654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7254005" y="2101215"/>
        <a:ext cx="648332" cy="392590"/>
      </dsp:txXfrm>
    </dsp:sp>
    <dsp:sp modelId="{BB21C0F5-5E2F-4A06-A6F0-9CB0FF9917BB}">
      <dsp:nvSpPr>
        <dsp:cNvPr id="0" name=""/>
        <dsp:cNvSpPr/>
      </dsp:nvSpPr>
      <dsp:spPr>
        <a:xfrm>
          <a:off x="8449232" y="2139110"/>
          <a:ext cx="2628090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S" sz="1100" b="0" kern="1200" dirty="0">
              <a:solidFill>
                <a:schemeClr val="bg1"/>
              </a:solidFill>
              <a:latin typeface="Söhne"/>
            </a:rPr>
            <a:t>REDUCER2</a:t>
          </a:r>
          <a:endParaRPr lang="es-ES" sz="1100" b="0" kern="1200" dirty="0">
            <a:solidFill>
              <a:schemeClr val="bg1"/>
            </a:solidFill>
          </a:endParaRPr>
        </a:p>
      </dsp:txBody>
      <dsp:txXfrm>
        <a:off x="8449232" y="2139110"/>
        <a:ext cx="2628090" cy="316800"/>
      </dsp:txXfrm>
    </dsp:sp>
    <dsp:sp modelId="{A614F54F-7A2A-4583-8791-99AC86D2A542}">
      <dsp:nvSpPr>
        <dsp:cNvPr id="0" name=""/>
        <dsp:cNvSpPr/>
      </dsp:nvSpPr>
      <dsp:spPr>
        <a:xfrm>
          <a:off x="8987515" y="2455911"/>
          <a:ext cx="2628090" cy="102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1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productividad (</a:t>
          </a:r>
          <a:r>
            <a:rPr lang="es-ES" altLang="es-ES" sz="1100" kern="1200" dirty="0" err="1">
              <a:solidFill>
                <a:srgbClr val="0D0D0D"/>
              </a:solidFill>
              <a:latin typeface="Söhne"/>
            </a:rPr>
            <a:t>variación_accion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/</a:t>
          </a:r>
          <a:r>
            <a:rPr lang="es-ES" altLang="es-ES" sz="1100" kern="1200" dirty="0" err="1">
              <a:solidFill>
                <a:srgbClr val="0D0D0D"/>
              </a:solidFill>
              <a:latin typeface="Söhne"/>
            </a:rPr>
            <a:t>num_trabajadores</a:t>
          </a:r>
          <a:r>
            <a:rPr lang="es-ES" altLang="es-ES" sz="1100" kern="1200" dirty="0">
              <a:solidFill>
                <a:srgbClr val="0D0D0D"/>
              </a:solidFill>
              <a:latin typeface="Söhne"/>
            </a:rPr>
            <a:t>)</a:t>
          </a:r>
          <a:endParaRPr lang="es-ES" sz="1100" kern="1200" dirty="0"/>
        </a:p>
      </dsp:txBody>
      <dsp:txXfrm>
        <a:off x="9017671" y="2486067"/>
        <a:ext cx="2567778" cy="96928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8C99D-C302-44D9-B5F9-744539049CFC}">
      <dsp:nvSpPr>
        <dsp:cNvPr id="0" name=""/>
        <dsp:cNvSpPr/>
      </dsp:nvSpPr>
      <dsp:spPr>
        <a:xfrm>
          <a:off x="0" y="721064"/>
          <a:ext cx="11461898" cy="1331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27260-336E-4690-A337-73607F45F03B}">
      <dsp:nvSpPr>
        <dsp:cNvPr id="0" name=""/>
        <dsp:cNvSpPr/>
      </dsp:nvSpPr>
      <dsp:spPr>
        <a:xfrm>
          <a:off x="402686" y="1020584"/>
          <a:ext cx="732158" cy="73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19C09-E6FE-4CE4-A27A-132AD88ECD88}">
      <dsp:nvSpPr>
        <dsp:cNvPr id="0" name=""/>
        <dsp:cNvSpPr/>
      </dsp:nvSpPr>
      <dsp:spPr>
        <a:xfrm>
          <a:off x="1537532" y="721064"/>
          <a:ext cx="5157854" cy="133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85" tIns="140885" rIns="140885" bIns="1408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i="0" kern="1200"/>
            <a:t>Dificultades encontradas</a:t>
          </a:r>
          <a:r>
            <a:rPr lang="es-ES" sz="2500" b="0" i="0" kern="1200"/>
            <a:t> :</a:t>
          </a:r>
          <a:endParaRPr lang="en-US" sz="2500" kern="1200"/>
        </a:p>
      </dsp:txBody>
      <dsp:txXfrm>
        <a:off x="1537532" y="721064"/>
        <a:ext cx="5157854" cy="1331196"/>
      </dsp:txXfrm>
    </dsp:sp>
    <dsp:sp modelId="{C215667E-6507-467E-A3AB-4A54B5A37305}">
      <dsp:nvSpPr>
        <dsp:cNvPr id="0" name=""/>
        <dsp:cNvSpPr/>
      </dsp:nvSpPr>
      <dsp:spPr>
        <a:xfrm>
          <a:off x="6695386" y="721064"/>
          <a:ext cx="4766511" cy="133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85" tIns="140885" rIns="140885" bIns="14088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Elegir correctamente la estructura de los datos.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Análisis de los datos en fin de semana.</a:t>
          </a:r>
          <a:endParaRPr lang="en-US" sz="1700" kern="1200" dirty="0"/>
        </a:p>
      </dsp:txBody>
      <dsp:txXfrm>
        <a:off x="6695386" y="721064"/>
        <a:ext cx="4766511" cy="1331196"/>
      </dsp:txXfrm>
    </dsp:sp>
    <dsp:sp modelId="{6F0C3AC3-6500-4F5D-AAE1-4C456B5951C1}">
      <dsp:nvSpPr>
        <dsp:cNvPr id="0" name=""/>
        <dsp:cNvSpPr/>
      </dsp:nvSpPr>
      <dsp:spPr>
        <a:xfrm>
          <a:off x="0" y="2385060"/>
          <a:ext cx="11461898" cy="1331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C9DA4-6CBF-4B75-96D6-EFB65E1FDFC6}">
      <dsp:nvSpPr>
        <dsp:cNvPr id="0" name=""/>
        <dsp:cNvSpPr/>
      </dsp:nvSpPr>
      <dsp:spPr>
        <a:xfrm>
          <a:off x="402686" y="2684579"/>
          <a:ext cx="732158" cy="73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54B36-9B90-4011-BEC8-B918A284136E}">
      <dsp:nvSpPr>
        <dsp:cNvPr id="0" name=""/>
        <dsp:cNvSpPr/>
      </dsp:nvSpPr>
      <dsp:spPr>
        <a:xfrm>
          <a:off x="1537532" y="2385060"/>
          <a:ext cx="5157854" cy="133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85" tIns="140885" rIns="140885" bIns="1408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i="0" kern="1200"/>
            <a:t>Conclusión general</a:t>
          </a:r>
          <a:r>
            <a:rPr lang="es-ES" sz="2500" b="0" i="0" kern="1200"/>
            <a:t> :</a:t>
          </a:r>
          <a:endParaRPr lang="en-US" sz="2500" kern="1200"/>
        </a:p>
      </dsp:txBody>
      <dsp:txXfrm>
        <a:off x="1537532" y="2385060"/>
        <a:ext cx="5157854" cy="1331196"/>
      </dsp:txXfrm>
    </dsp:sp>
    <dsp:sp modelId="{2F409E2F-BC45-4F57-B2C6-50D8AACCF604}">
      <dsp:nvSpPr>
        <dsp:cNvPr id="0" name=""/>
        <dsp:cNvSpPr/>
      </dsp:nvSpPr>
      <dsp:spPr>
        <a:xfrm>
          <a:off x="6695386" y="2385060"/>
          <a:ext cx="4766511" cy="133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85" tIns="140885" rIns="140885" bIns="14088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Posibilidad de aplicar conceptos teóricos a ámbitos reales.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Pese a las dificultades, me ha resultado entretenido</a:t>
          </a:r>
          <a:endParaRPr lang="en-US" sz="1700" kern="1200" dirty="0"/>
        </a:p>
      </dsp:txBody>
      <dsp:txXfrm>
        <a:off x="6695386" y="2385060"/>
        <a:ext cx="4766511" cy="1331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4062" y="47362"/>
          <a:ext cx="3486983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sz="2800" kern="1200" dirty="0">
            <a:solidFill>
              <a:schemeClr val="bg1"/>
            </a:solidFill>
          </a:endParaRPr>
        </a:p>
      </dsp:txBody>
      <dsp:txXfrm>
        <a:off x="4062" y="47362"/>
        <a:ext cx="3486983" cy="806400"/>
      </dsp:txXfrm>
    </dsp:sp>
    <dsp:sp modelId="{CC93F453-B294-4007-908E-FCA05C0C2407}">
      <dsp:nvSpPr>
        <dsp:cNvPr id="0" name=""/>
        <dsp:cNvSpPr/>
      </dsp:nvSpPr>
      <dsp:spPr>
        <a:xfrm>
          <a:off x="718263" y="853762"/>
          <a:ext cx="3486983" cy="35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último_valor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valor_máx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valor_mín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800" kern="1200" dirty="0"/>
        </a:p>
      </dsp:txBody>
      <dsp:txXfrm>
        <a:off x="820393" y="955892"/>
        <a:ext cx="3282723" cy="3323740"/>
      </dsp:txXfrm>
    </dsp:sp>
    <dsp:sp modelId="{60E68CFE-84D7-4DAA-82C8-7920DC477F8A}">
      <dsp:nvSpPr>
        <dsp:cNvPr id="0" name=""/>
        <dsp:cNvSpPr/>
      </dsp:nvSpPr>
      <dsp:spPr>
        <a:xfrm>
          <a:off x="4019660" y="16483"/>
          <a:ext cx="1120662" cy="868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kern="1200"/>
        </a:p>
      </dsp:txBody>
      <dsp:txXfrm>
        <a:off x="4019660" y="190115"/>
        <a:ext cx="860215" cy="520894"/>
      </dsp:txXfrm>
    </dsp:sp>
    <dsp:sp modelId="{F07D9DD7-01B0-41D6-B7FD-589ADD0B1B2B}">
      <dsp:nvSpPr>
        <dsp:cNvPr id="0" name=""/>
        <dsp:cNvSpPr/>
      </dsp:nvSpPr>
      <dsp:spPr>
        <a:xfrm>
          <a:off x="5605502" y="47362"/>
          <a:ext cx="3486983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 dirty="0">
              <a:solidFill>
                <a:schemeClr val="bg1"/>
              </a:solidFill>
              <a:effectLst/>
              <a:latin typeface="Söhne"/>
            </a:rPr>
            <a:t>REDUCER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2800" kern="1200" dirty="0"/>
        </a:p>
      </dsp:txBody>
      <dsp:txXfrm>
        <a:off x="5605502" y="47362"/>
        <a:ext cx="3486983" cy="806400"/>
      </dsp:txXfrm>
    </dsp:sp>
    <dsp:sp modelId="{FD80FBA5-0C5B-4CB3-9CB4-BAA67F1B21FC}">
      <dsp:nvSpPr>
        <dsp:cNvPr id="0" name=""/>
        <dsp:cNvSpPr/>
      </dsp:nvSpPr>
      <dsp:spPr>
        <a:xfrm>
          <a:off x="6323574" y="894757"/>
          <a:ext cx="3486983" cy="35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valor_inicial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valor_final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valor_min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valor_max</a:t>
          </a:r>
          <a:endParaRPr lang="es-ES" sz="2800" kern="1200" dirty="0"/>
        </a:p>
      </dsp:txBody>
      <dsp:txXfrm>
        <a:off x="6425704" y="996887"/>
        <a:ext cx="3282723" cy="3323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434283"/>
          <a:ext cx="9810750" cy="1084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62356" rIns="7614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600" kern="1200" dirty="0"/>
            <a:t>Listado mensual con su valor inicial, final, mínimo y máximo.</a:t>
          </a:r>
        </a:p>
      </dsp:txBody>
      <dsp:txXfrm>
        <a:off x="0" y="434283"/>
        <a:ext cx="9810750" cy="1084387"/>
      </dsp:txXfrm>
    </dsp:sp>
    <dsp:sp modelId="{8C6BB0E6-E71E-4851-AB4E-A18C438507C9}">
      <dsp:nvSpPr>
        <dsp:cNvPr id="0" name=""/>
        <dsp:cNvSpPr/>
      </dsp:nvSpPr>
      <dsp:spPr>
        <a:xfrm>
          <a:off x="490537" y="35763"/>
          <a:ext cx="6867525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DESCRIPCIÓN</a:t>
          </a:r>
        </a:p>
      </dsp:txBody>
      <dsp:txXfrm>
        <a:off x="529445" y="74671"/>
        <a:ext cx="6789709" cy="719223"/>
      </dsp:txXfrm>
    </dsp:sp>
    <dsp:sp modelId="{3AE297BA-F4F1-4720-829D-EAB894955327}">
      <dsp:nvSpPr>
        <dsp:cNvPr id="0" name=""/>
        <dsp:cNvSpPr/>
      </dsp:nvSpPr>
      <dsp:spPr>
        <a:xfrm>
          <a:off x="0" y="2062991"/>
          <a:ext cx="9810750" cy="1105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62356" rIns="76142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700" kern="1200" dirty="0" err="1"/>
            <a:t>python</a:t>
          </a:r>
          <a:r>
            <a:rPr lang="es-ES" sz="2700" kern="1200" dirty="0"/>
            <a:t> script2.py</a:t>
          </a:r>
        </a:p>
      </dsp:txBody>
      <dsp:txXfrm>
        <a:off x="0" y="2062991"/>
        <a:ext cx="9810750" cy="1105649"/>
      </dsp:txXfrm>
    </dsp:sp>
    <dsp:sp modelId="{5182F53B-ED5E-47FF-9812-9D412EF9D9C3}">
      <dsp:nvSpPr>
        <dsp:cNvPr id="0" name=""/>
        <dsp:cNvSpPr/>
      </dsp:nvSpPr>
      <dsp:spPr>
        <a:xfrm>
          <a:off x="490537" y="1664471"/>
          <a:ext cx="6867525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COMANDO </a:t>
          </a:r>
        </a:p>
      </dsp:txBody>
      <dsp:txXfrm>
        <a:off x="529445" y="1703379"/>
        <a:ext cx="6789709" cy="719223"/>
      </dsp:txXfrm>
    </dsp:sp>
    <dsp:sp modelId="{F141FA98-8F7B-4E28-9D51-129B45300459}">
      <dsp:nvSpPr>
        <dsp:cNvPr id="0" name=""/>
        <dsp:cNvSpPr/>
      </dsp:nvSpPr>
      <dsp:spPr>
        <a:xfrm>
          <a:off x="0" y="3712961"/>
          <a:ext cx="981075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1AAA-1C93-4A32-81FC-25E5102EDD13}">
      <dsp:nvSpPr>
        <dsp:cNvPr id="0" name=""/>
        <dsp:cNvSpPr/>
      </dsp:nvSpPr>
      <dsp:spPr>
        <a:xfrm>
          <a:off x="490537" y="3314441"/>
          <a:ext cx="6867525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EJEMPLO</a:t>
          </a:r>
        </a:p>
      </dsp:txBody>
      <dsp:txXfrm>
        <a:off x="529445" y="3353349"/>
        <a:ext cx="6789709" cy="719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4062" y="47362"/>
          <a:ext cx="3486983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sz="2800" kern="1200" dirty="0">
            <a:solidFill>
              <a:schemeClr val="bg1"/>
            </a:solidFill>
          </a:endParaRPr>
        </a:p>
      </dsp:txBody>
      <dsp:txXfrm>
        <a:off x="4062" y="47362"/>
        <a:ext cx="3486983" cy="806400"/>
      </dsp:txXfrm>
    </dsp:sp>
    <dsp:sp modelId="{CC93F453-B294-4007-908E-FCA05C0C2407}">
      <dsp:nvSpPr>
        <dsp:cNvPr id="0" name=""/>
        <dsp:cNvSpPr/>
      </dsp:nvSpPr>
      <dsp:spPr>
        <a:xfrm>
          <a:off x="718263" y="853762"/>
          <a:ext cx="3486983" cy="35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valor: fecha,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último_valor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valor_máx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valor_mín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800" kern="1200" dirty="0"/>
        </a:p>
      </dsp:txBody>
      <dsp:txXfrm>
        <a:off x="820393" y="955892"/>
        <a:ext cx="3282723" cy="3323740"/>
      </dsp:txXfrm>
    </dsp:sp>
    <dsp:sp modelId="{60E68CFE-84D7-4DAA-82C8-7920DC477F8A}">
      <dsp:nvSpPr>
        <dsp:cNvPr id="0" name=""/>
        <dsp:cNvSpPr/>
      </dsp:nvSpPr>
      <dsp:spPr>
        <a:xfrm>
          <a:off x="4019660" y="16483"/>
          <a:ext cx="1120662" cy="868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kern="1200"/>
        </a:p>
      </dsp:txBody>
      <dsp:txXfrm>
        <a:off x="4019660" y="190115"/>
        <a:ext cx="860215" cy="520894"/>
      </dsp:txXfrm>
    </dsp:sp>
    <dsp:sp modelId="{F07D9DD7-01B0-41D6-B7FD-589ADD0B1B2B}">
      <dsp:nvSpPr>
        <dsp:cNvPr id="0" name=""/>
        <dsp:cNvSpPr/>
      </dsp:nvSpPr>
      <dsp:spPr>
        <a:xfrm>
          <a:off x="5605502" y="47362"/>
          <a:ext cx="3486983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 dirty="0">
              <a:solidFill>
                <a:schemeClr val="bg1"/>
              </a:solidFill>
              <a:effectLst/>
              <a:latin typeface="Söhne"/>
            </a:rPr>
            <a:t>REDUCER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2800" kern="1200" dirty="0"/>
        </a:p>
      </dsp:txBody>
      <dsp:txXfrm>
        <a:off x="5605502" y="47362"/>
        <a:ext cx="3486983" cy="806400"/>
      </dsp:txXfrm>
    </dsp:sp>
    <dsp:sp modelId="{FD80FBA5-0C5B-4CB3-9CB4-BAA67F1B21FC}">
      <dsp:nvSpPr>
        <dsp:cNvPr id="0" name=""/>
        <dsp:cNvSpPr/>
      </dsp:nvSpPr>
      <dsp:spPr>
        <a:xfrm>
          <a:off x="6323574" y="894757"/>
          <a:ext cx="3486983" cy="35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valor_inicial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valor_final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valor_min</a:t>
          </a:r>
          <a:r>
            <a:rPr lang="es-ES" sz="2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2800" b="0" i="0" kern="1200" dirty="0" err="1">
              <a:solidFill>
                <a:srgbClr val="0D0D0D"/>
              </a:solidFill>
              <a:effectLst/>
              <a:latin typeface="Söhne"/>
            </a:rPr>
            <a:t>valor_max</a:t>
          </a:r>
          <a:endParaRPr lang="es-ES" sz="2800" kern="1200" dirty="0"/>
        </a:p>
      </dsp:txBody>
      <dsp:txXfrm>
        <a:off x="6425704" y="996887"/>
        <a:ext cx="3282723" cy="3323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381060"/>
          <a:ext cx="9810750" cy="1557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479044" rIns="76142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valor mínimo y máximo de cotización de una acción dentro de un rango de fechas, así como los porcentajes de incremento y decremento desde el valor inicial hasta el mínimo y máximo.</a:t>
          </a:r>
        </a:p>
      </dsp:txBody>
      <dsp:txXfrm>
        <a:off x="0" y="381060"/>
        <a:ext cx="9810750" cy="1557674"/>
      </dsp:txXfrm>
    </dsp:sp>
    <dsp:sp modelId="{8C6BB0E6-E71E-4851-AB4E-A18C438507C9}">
      <dsp:nvSpPr>
        <dsp:cNvPr id="0" name=""/>
        <dsp:cNvSpPr/>
      </dsp:nvSpPr>
      <dsp:spPr>
        <a:xfrm>
          <a:off x="490537" y="41580"/>
          <a:ext cx="686752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DESCRIPCIÓN</a:t>
          </a:r>
        </a:p>
      </dsp:txBody>
      <dsp:txXfrm>
        <a:off x="523681" y="74724"/>
        <a:ext cx="6801237" cy="612672"/>
      </dsp:txXfrm>
    </dsp:sp>
    <dsp:sp modelId="{3AE297BA-F4F1-4720-829D-EAB894955327}">
      <dsp:nvSpPr>
        <dsp:cNvPr id="0" name=""/>
        <dsp:cNvSpPr/>
      </dsp:nvSpPr>
      <dsp:spPr>
        <a:xfrm>
          <a:off x="0" y="2402415"/>
          <a:ext cx="9810750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479044" rIns="76142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 err="1"/>
            <a:t>python</a:t>
          </a:r>
          <a:r>
            <a:rPr lang="es-ES" sz="2300" kern="1200" dirty="0"/>
            <a:t> script3.py '2024-04-22' '2024-05-03' "BBVA"</a:t>
          </a:r>
        </a:p>
      </dsp:txBody>
      <dsp:txXfrm>
        <a:off x="0" y="2402415"/>
        <a:ext cx="9810750" cy="941850"/>
      </dsp:txXfrm>
    </dsp:sp>
    <dsp:sp modelId="{5182F53B-ED5E-47FF-9812-9D412EF9D9C3}">
      <dsp:nvSpPr>
        <dsp:cNvPr id="0" name=""/>
        <dsp:cNvSpPr/>
      </dsp:nvSpPr>
      <dsp:spPr>
        <a:xfrm>
          <a:off x="490537" y="2062935"/>
          <a:ext cx="686752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COMANDO </a:t>
          </a:r>
        </a:p>
      </dsp:txBody>
      <dsp:txXfrm>
        <a:off x="523681" y="2096079"/>
        <a:ext cx="6801237" cy="612672"/>
      </dsp:txXfrm>
    </dsp:sp>
    <dsp:sp modelId="{F141FA98-8F7B-4E28-9D51-129B45300459}">
      <dsp:nvSpPr>
        <dsp:cNvPr id="0" name=""/>
        <dsp:cNvSpPr/>
      </dsp:nvSpPr>
      <dsp:spPr>
        <a:xfrm>
          <a:off x="0" y="3807945"/>
          <a:ext cx="9810750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479044" rIns="76142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300" kern="1200" dirty="0"/>
        </a:p>
      </dsp:txBody>
      <dsp:txXfrm>
        <a:off x="0" y="3807945"/>
        <a:ext cx="9810750" cy="579599"/>
      </dsp:txXfrm>
    </dsp:sp>
    <dsp:sp modelId="{80B01AAA-1C93-4A32-81FC-25E5102EDD13}">
      <dsp:nvSpPr>
        <dsp:cNvPr id="0" name=""/>
        <dsp:cNvSpPr/>
      </dsp:nvSpPr>
      <dsp:spPr>
        <a:xfrm>
          <a:off x="490537" y="3468465"/>
          <a:ext cx="686752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EJEMPLO</a:t>
          </a:r>
        </a:p>
      </dsp:txBody>
      <dsp:txXfrm>
        <a:off x="523681" y="3501609"/>
        <a:ext cx="6801237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5325" y="82007"/>
          <a:ext cx="2421305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5325" y="82007"/>
        <a:ext cx="2421305" cy="518400"/>
      </dsp:txXfrm>
    </dsp:sp>
    <dsp:sp modelId="{CC93F453-B294-4007-908E-FCA05C0C2407}">
      <dsp:nvSpPr>
        <dsp:cNvPr id="0" name=""/>
        <dsp:cNvSpPr/>
      </dsp:nvSpPr>
      <dsp:spPr>
        <a:xfrm>
          <a:off x="501255" y="600407"/>
          <a:ext cx="2421305" cy="4211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8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1800" b="0" i="0" kern="1200" dirty="0" err="1">
              <a:solidFill>
                <a:srgbClr val="0D0D0D"/>
              </a:solidFill>
              <a:effectLst/>
              <a:latin typeface="Söhne"/>
            </a:rPr>
            <a:t>último_valor</a:t>
          </a: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/>
        </a:p>
      </dsp:txBody>
      <dsp:txXfrm>
        <a:off x="572173" y="671325"/>
        <a:ext cx="2279469" cy="4069531"/>
      </dsp:txXfrm>
    </dsp:sp>
    <dsp:sp modelId="{60E68CFE-84D7-4DAA-82C8-7920DC477F8A}">
      <dsp:nvSpPr>
        <dsp:cNvPr id="0" name=""/>
        <dsp:cNvSpPr/>
      </dsp:nvSpPr>
      <dsp:spPr>
        <a:xfrm>
          <a:off x="2793691" y="39790"/>
          <a:ext cx="778169" cy="602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2793691" y="160357"/>
        <a:ext cx="597319" cy="361701"/>
      </dsp:txXfrm>
    </dsp:sp>
    <dsp:sp modelId="{5485FA46-5214-493B-9D0C-F8795436D7DF}">
      <dsp:nvSpPr>
        <dsp:cNvPr id="0" name=""/>
        <dsp:cNvSpPr/>
      </dsp:nvSpPr>
      <dsp:spPr>
        <a:xfrm>
          <a:off x="3894875" y="82007"/>
          <a:ext cx="2421305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>
              <a:solidFill>
                <a:schemeClr val="bg1"/>
              </a:solidFill>
              <a:effectLst/>
              <a:latin typeface="Söhne"/>
            </a:rPr>
            <a:t>REDUCTOR 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894875" y="82007"/>
        <a:ext cx="2421305" cy="518400"/>
      </dsp:txXfrm>
    </dsp:sp>
    <dsp:sp modelId="{CBC19475-0EAD-4B1A-AD66-2B06FD212550}">
      <dsp:nvSpPr>
        <dsp:cNvPr id="0" name=""/>
        <dsp:cNvSpPr/>
      </dsp:nvSpPr>
      <dsp:spPr>
        <a:xfrm>
          <a:off x="4390805" y="600407"/>
          <a:ext cx="2421305" cy="4211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8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1800" b="0" i="0" kern="1200" dirty="0" err="1">
              <a:solidFill>
                <a:srgbClr val="0D0D0D"/>
              </a:solidFill>
              <a:effectLst/>
              <a:latin typeface="Söhne"/>
            </a:rPr>
            <a:t>precio_inicial</a:t>
          </a: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1800" b="0" i="0" kern="1200" dirty="0" err="1">
              <a:solidFill>
                <a:srgbClr val="0D0D0D"/>
              </a:solidFill>
              <a:effectLst/>
              <a:latin typeface="Söhne"/>
            </a:rPr>
            <a:t>precio_min</a:t>
          </a: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1800" b="0" i="0" kern="1200" dirty="0" err="1">
              <a:solidFill>
                <a:srgbClr val="0D0D0D"/>
              </a:solidFill>
              <a:effectLst/>
              <a:latin typeface="Söhne"/>
            </a:rPr>
            <a:t>precio_max</a:t>
          </a: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1800" b="0" i="0" kern="1200" dirty="0" err="1">
              <a:solidFill>
                <a:srgbClr val="0D0D0D"/>
              </a:solidFill>
              <a:effectLst/>
              <a:latin typeface="Söhne"/>
            </a:rPr>
            <a:t>cambio_min</a:t>
          </a: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1800" b="0" i="0" kern="1200" dirty="0" err="1">
              <a:solidFill>
                <a:srgbClr val="0D0D0D"/>
              </a:solidFill>
              <a:effectLst/>
              <a:latin typeface="Söhne"/>
            </a:rPr>
            <a:t>cambio_max</a:t>
          </a:r>
          <a:endParaRPr lang="es-ES" sz="1800" kern="1200" dirty="0"/>
        </a:p>
      </dsp:txBody>
      <dsp:txXfrm>
        <a:off x="4461723" y="671325"/>
        <a:ext cx="2279469" cy="4069531"/>
      </dsp:txXfrm>
    </dsp:sp>
    <dsp:sp modelId="{EC639422-57BC-4CC4-BA7C-2F548D7ABF62}">
      <dsp:nvSpPr>
        <dsp:cNvPr id="0" name=""/>
        <dsp:cNvSpPr/>
      </dsp:nvSpPr>
      <dsp:spPr>
        <a:xfrm>
          <a:off x="6683241" y="39790"/>
          <a:ext cx="778169" cy="602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6683241" y="160357"/>
        <a:ext cx="597319" cy="361701"/>
      </dsp:txXfrm>
    </dsp:sp>
    <dsp:sp modelId="{99F23C21-B4E3-4FF7-BCFE-124A83EB5737}">
      <dsp:nvSpPr>
        <dsp:cNvPr id="0" name=""/>
        <dsp:cNvSpPr/>
      </dsp:nvSpPr>
      <dsp:spPr>
        <a:xfrm>
          <a:off x="7784425" y="82007"/>
          <a:ext cx="2421305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>
              <a:solidFill>
                <a:schemeClr val="bg1"/>
              </a:solidFill>
              <a:effectLst/>
              <a:latin typeface="Söhne"/>
            </a:rPr>
            <a:t>REDUCER_FINAL </a:t>
          </a:r>
          <a:endParaRPr lang="es-ES" sz="1800" kern="1200" dirty="0"/>
        </a:p>
      </dsp:txBody>
      <dsp:txXfrm>
        <a:off x="7784425" y="82007"/>
        <a:ext cx="2421305" cy="518400"/>
      </dsp:txXfrm>
    </dsp:sp>
    <dsp:sp modelId="{3195B7F9-CFC9-401C-B4FF-C470179E8589}">
      <dsp:nvSpPr>
        <dsp:cNvPr id="0" name=""/>
        <dsp:cNvSpPr/>
      </dsp:nvSpPr>
      <dsp:spPr>
        <a:xfrm>
          <a:off x="8280355" y="600407"/>
          <a:ext cx="2421305" cy="4211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8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r>
            <a:rPr lang="es-ES" sz="18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 valor: {'Precio inicial': </a:t>
          </a:r>
          <a:r>
            <a:rPr lang="es-ES" sz="1800" b="0" i="0" kern="120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precio_inicial</a:t>
          </a:r>
          <a:r>
            <a:rPr lang="es-ES" sz="18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, 'Precio mínimo': </a:t>
          </a:r>
          <a:r>
            <a:rPr lang="es-ES" sz="1800" b="0" i="0" kern="120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precio_min</a:t>
          </a:r>
          <a:r>
            <a:rPr lang="es-ES" sz="18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, 'Precio máximo': </a:t>
          </a:r>
          <a:r>
            <a:rPr lang="es-ES" sz="1800" b="0" i="0" kern="120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precio_max</a:t>
          </a:r>
          <a:r>
            <a:rPr lang="es-ES" sz="18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, 'Reducir % a mínimo': </a:t>
          </a:r>
          <a:r>
            <a:rPr lang="es-ES" sz="1800" b="0" i="0" kern="120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cambio_min</a:t>
          </a:r>
          <a:r>
            <a:rPr lang="es-ES" sz="18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, 'Aumentar % a máximo': </a:t>
          </a:r>
          <a:r>
            <a:rPr lang="es-ES" sz="1800" b="0" i="0" kern="1200" dirty="0" err="1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cambio_max</a:t>
          </a:r>
          <a:r>
            <a:rPr lang="es-ES" sz="18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rPr>
            <a:t>}</a:t>
          </a:r>
          <a:endParaRPr lang="es-ES" sz="1800" kern="1200" dirty="0"/>
        </a:p>
      </dsp:txBody>
      <dsp:txXfrm>
        <a:off x="8351273" y="671325"/>
        <a:ext cx="2279469" cy="40695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14938-71E7-42EA-85FC-930B61F41224}">
      <dsp:nvSpPr>
        <dsp:cNvPr id="0" name=""/>
        <dsp:cNvSpPr/>
      </dsp:nvSpPr>
      <dsp:spPr>
        <a:xfrm>
          <a:off x="0" y="379125"/>
          <a:ext cx="9810750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/>
            <a:t>Recupera el valor mínimo y máximo de cotización de una acción de la última hora, semana y mes</a:t>
          </a:r>
        </a:p>
      </dsp:txBody>
      <dsp:txXfrm>
        <a:off x="0" y="379125"/>
        <a:ext cx="9810750" cy="1378125"/>
      </dsp:txXfrm>
    </dsp:sp>
    <dsp:sp modelId="{8C6BB0E6-E71E-4851-AB4E-A18C438507C9}">
      <dsp:nvSpPr>
        <dsp:cNvPr id="0" name=""/>
        <dsp:cNvSpPr/>
      </dsp:nvSpPr>
      <dsp:spPr>
        <a:xfrm>
          <a:off x="490537" y="10125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DESCRIPCIÓN</a:t>
          </a:r>
        </a:p>
      </dsp:txBody>
      <dsp:txXfrm>
        <a:off x="526563" y="46151"/>
        <a:ext cx="6795473" cy="665948"/>
      </dsp:txXfrm>
    </dsp:sp>
    <dsp:sp modelId="{3AE297BA-F4F1-4720-829D-EAB894955327}">
      <dsp:nvSpPr>
        <dsp:cNvPr id="0" name=""/>
        <dsp:cNvSpPr/>
      </dsp:nvSpPr>
      <dsp:spPr>
        <a:xfrm>
          <a:off x="0" y="2261250"/>
          <a:ext cx="98107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520700" rIns="7614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500" kern="1200" dirty="0" err="1"/>
            <a:t>python</a:t>
          </a:r>
          <a:r>
            <a:rPr lang="es-ES" sz="2500" kern="1200" dirty="0"/>
            <a:t> script4.py "BBVA"</a:t>
          </a:r>
        </a:p>
      </dsp:txBody>
      <dsp:txXfrm>
        <a:off x="0" y="2261250"/>
        <a:ext cx="9810750" cy="1023750"/>
      </dsp:txXfrm>
    </dsp:sp>
    <dsp:sp modelId="{5182F53B-ED5E-47FF-9812-9D412EF9D9C3}">
      <dsp:nvSpPr>
        <dsp:cNvPr id="0" name=""/>
        <dsp:cNvSpPr/>
      </dsp:nvSpPr>
      <dsp:spPr>
        <a:xfrm>
          <a:off x="490537" y="189225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COMANDO </a:t>
          </a:r>
        </a:p>
      </dsp:txBody>
      <dsp:txXfrm>
        <a:off x="526563" y="1928276"/>
        <a:ext cx="6795473" cy="665948"/>
      </dsp:txXfrm>
    </dsp:sp>
    <dsp:sp modelId="{F141FA98-8F7B-4E28-9D51-129B45300459}">
      <dsp:nvSpPr>
        <dsp:cNvPr id="0" name=""/>
        <dsp:cNvSpPr/>
      </dsp:nvSpPr>
      <dsp:spPr>
        <a:xfrm>
          <a:off x="0" y="3789000"/>
          <a:ext cx="98107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1AAA-1C93-4A32-81FC-25E5102EDD13}">
      <dsp:nvSpPr>
        <dsp:cNvPr id="0" name=""/>
        <dsp:cNvSpPr/>
      </dsp:nvSpPr>
      <dsp:spPr>
        <a:xfrm>
          <a:off x="490537" y="3420000"/>
          <a:ext cx="686752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EJEMPLO</a:t>
          </a:r>
        </a:p>
      </dsp:txBody>
      <dsp:txXfrm>
        <a:off x="526563" y="3456026"/>
        <a:ext cx="6795473" cy="665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6B6B-44EB-43F9-872E-604C4AE0C150}">
      <dsp:nvSpPr>
        <dsp:cNvPr id="0" name=""/>
        <dsp:cNvSpPr/>
      </dsp:nvSpPr>
      <dsp:spPr>
        <a:xfrm>
          <a:off x="4062" y="34312"/>
          <a:ext cx="348698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>
              <a:solidFill>
                <a:schemeClr val="bg1"/>
              </a:solidFill>
              <a:effectLst/>
              <a:latin typeface="Söhne"/>
            </a:rPr>
            <a:t>MAPPER</a:t>
          </a:r>
          <a:endParaRPr lang="es-ES" sz="1700" kern="1200" dirty="0">
            <a:solidFill>
              <a:schemeClr val="bg1"/>
            </a:solidFill>
          </a:endParaRPr>
        </a:p>
      </dsp:txBody>
      <dsp:txXfrm>
        <a:off x="4062" y="34312"/>
        <a:ext cx="3486983" cy="489600"/>
      </dsp:txXfrm>
    </dsp:sp>
    <dsp:sp modelId="{CC93F453-B294-4007-908E-FCA05C0C2407}">
      <dsp:nvSpPr>
        <dsp:cNvPr id="0" name=""/>
        <dsp:cNvSpPr/>
      </dsp:nvSpPr>
      <dsp:spPr>
        <a:xfrm>
          <a:off x="718263" y="523912"/>
          <a:ext cx="3486983" cy="3870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valor: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precio_max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,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precio_min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, hora, fecha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700" kern="1200" dirty="0"/>
        </a:p>
      </dsp:txBody>
      <dsp:txXfrm>
        <a:off x="820393" y="626042"/>
        <a:ext cx="3282723" cy="3666639"/>
      </dsp:txXfrm>
    </dsp:sp>
    <dsp:sp modelId="{60E68CFE-84D7-4DAA-82C8-7920DC477F8A}">
      <dsp:nvSpPr>
        <dsp:cNvPr id="0" name=""/>
        <dsp:cNvSpPr/>
      </dsp:nvSpPr>
      <dsp:spPr>
        <a:xfrm>
          <a:off x="4019660" y="-154966"/>
          <a:ext cx="1120662" cy="868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4019660" y="18666"/>
        <a:ext cx="860215" cy="520894"/>
      </dsp:txXfrm>
    </dsp:sp>
    <dsp:sp modelId="{F07D9DD7-01B0-41D6-B7FD-589ADD0B1B2B}">
      <dsp:nvSpPr>
        <dsp:cNvPr id="0" name=""/>
        <dsp:cNvSpPr/>
      </dsp:nvSpPr>
      <dsp:spPr>
        <a:xfrm>
          <a:off x="5605502" y="34312"/>
          <a:ext cx="348698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>
              <a:solidFill>
                <a:schemeClr val="bg1"/>
              </a:solidFill>
              <a:effectLst/>
              <a:latin typeface="Söhne"/>
            </a:rPr>
            <a:t>REDUCTOR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 </a:t>
          </a:r>
          <a:endParaRPr lang="es-ES" sz="1700" kern="1200" dirty="0"/>
        </a:p>
      </dsp:txBody>
      <dsp:txXfrm>
        <a:off x="5605502" y="34312"/>
        <a:ext cx="3486983" cy="489600"/>
      </dsp:txXfrm>
    </dsp:sp>
    <dsp:sp modelId="{FD80FBA5-0C5B-4CB3-9CB4-BAA67F1B21FC}">
      <dsp:nvSpPr>
        <dsp:cNvPr id="0" name=""/>
        <dsp:cNvSpPr/>
      </dsp:nvSpPr>
      <dsp:spPr>
        <a:xfrm>
          <a:off x="6323574" y="558225"/>
          <a:ext cx="3486983" cy="3870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clave: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nombre_acción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valor: {'Precio Mínimo (Última Hora)':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min_price_hour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, 'Precio Máximo (Última Hora)':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max_price_hour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, 'Precio Mínimo (Última Semana)':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min_price_week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, 'Precio Máximo (Última Semana) ':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max_price_week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, 'Precio mínimo (último mes)':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min_price_month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, 'Precio máximo (último mes)': </a:t>
          </a:r>
          <a:r>
            <a:rPr lang="es-ES" sz="1700" b="0" i="0" kern="1200" dirty="0" err="1">
              <a:solidFill>
                <a:srgbClr val="0D0D0D"/>
              </a:solidFill>
              <a:effectLst/>
              <a:latin typeface="Söhne"/>
            </a:rPr>
            <a:t>max_price_month</a:t>
          </a:r>
          <a:r>
            <a:rPr lang="es-ES" sz="1700" b="0" i="0" kern="1200" dirty="0">
              <a:solidFill>
                <a:srgbClr val="0D0D0D"/>
              </a:solidFill>
              <a:effectLst/>
              <a:latin typeface="Söhne"/>
            </a:rPr>
            <a:t>}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700" kern="1200" dirty="0"/>
        </a:p>
      </dsp:txBody>
      <dsp:txXfrm>
        <a:off x="6425704" y="660355"/>
        <a:ext cx="3282723" cy="366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8:09:5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1AFE9-48A2-4FF6-ABE5-F2252E518ABD}" type="datetimeFigureOut">
              <a:rPr lang="es-ES" smtClean="0"/>
              <a:t>8/5/24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5C1AC-7DB4-4CE9-8CEE-2FBE436FE9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38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edita el fichero </a:t>
            </a:r>
            <a:r>
              <a:rPr lang="es-ES" dirty="0" err="1"/>
              <a:t>crontab</a:t>
            </a:r>
            <a:r>
              <a:rPr lang="es-ES" dirty="0"/>
              <a:t> de Linux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5C1AC-7DB4-4CE9-8CEE-2FBE436FE95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03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5C1AC-7DB4-4CE9-8CEE-2FBE436FE952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8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367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8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8,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406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83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9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5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37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jores valores energéticos del Ibex 35 para ganar en bolsa">
            <a:extLst>
              <a:ext uri="{FF2B5EF4-FFF2-40B4-BE49-F238E27FC236}">
                <a16:creationId xmlns:a16="http://schemas.microsoft.com/office/drawing/2014/main" id="{F624E4AC-CD0C-3219-80D5-925EDAD47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9BB141-E53E-F8F8-52E8-D983BA919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es-ES" sz="2400" dirty="0"/>
              <a:t>DESPLIEGUE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E340A-5F6A-973C-110C-BF7BF028D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r>
              <a:rPr lang="es-ES" sz="1800"/>
              <a:t>JAVIER GRACIA FERNÁNDEZ</a:t>
            </a:r>
          </a:p>
        </p:txBody>
      </p:sp>
    </p:spTree>
    <p:extLst>
      <p:ext uri="{BB962C8B-B14F-4D97-AF65-F5344CB8AC3E}">
        <p14:creationId xmlns:p14="http://schemas.microsoft.com/office/powerpoint/2010/main" val="13117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decágono 5">
            <a:extLst>
              <a:ext uri="{FF2B5EF4-FFF2-40B4-BE49-F238E27FC236}">
                <a16:creationId xmlns:a16="http://schemas.microsoft.com/office/drawing/2014/main" id="{AF9CB6FD-FB29-721C-8374-181780E69279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548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527649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B1EA5931-818B-AFF8-AC27-E12AC5901C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5" y="5422024"/>
            <a:ext cx="11829549" cy="191966"/>
          </a:xfrm>
          <a:prstGeom prst="rect">
            <a:avLst/>
          </a:prstGeom>
        </p:spPr>
      </p:pic>
      <p:sp>
        <p:nvSpPr>
          <p:cNvPr id="3" name="Dodecágono 2">
            <a:extLst>
              <a:ext uri="{FF2B5EF4-FFF2-40B4-BE49-F238E27FC236}">
                <a16:creationId xmlns:a16="http://schemas.microsoft.com/office/drawing/2014/main" id="{11E74C4B-4389-A421-4A62-CEE6F12DAC07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10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05933"/>
            <a:ext cx="9810604" cy="1216024"/>
          </a:xfrm>
        </p:spPr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796327"/>
              </p:ext>
            </p:extLst>
          </p:nvPr>
        </p:nvGraphicFramePr>
        <p:xfrm>
          <a:off x="595423" y="1360967"/>
          <a:ext cx="10706986" cy="4893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decágono 2">
            <a:extLst>
              <a:ext uri="{FF2B5EF4-FFF2-40B4-BE49-F238E27FC236}">
                <a16:creationId xmlns:a16="http://schemas.microsoft.com/office/drawing/2014/main" id="{6095B8FE-B77C-9A08-EC0C-C35D4827B64B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878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016504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odecágono 1">
            <a:extLst>
              <a:ext uri="{FF2B5EF4-FFF2-40B4-BE49-F238E27FC236}">
                <a16:creationId xmlns:a16="http://schemas.microsoft.com/office/drawing/2014/main" id="{CF0C8343-42E5-4E16-A0AC-A74B80C5C657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8F89D9-83C7-1542-59AE-B5D8CDE48C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9" y="5501624"/>
            <a:ext cx="10727282" cy="3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286250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decágono 2">
            <a:extLst>
              <a:ext uri="{FF2B5EF4-FFF2-40B4-BE49-F238E27FC236}">
                <a16:creationId xmlns:a16="http://schemas.microsoft.com/office/drawing/2014/main" id="{9DA66734-0F8B-04A2-7762-7C5B23C62272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2009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101234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odecágono 1">
            <a:extLst>
              <a:ext uri="{FF2B5EF4-FFF2-40B4-BE49-F238E27FC236}">
                <a16:creationId xmlns:a16="http://schemas.microsoft.com/office/drawing/2014/main" id="{54B5B8B5-E209-D9D7-8713-DC153158C817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5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E21BD2-5A83-BD44-523A-4D1D2A36E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3" y="5457647"/>
            <a:ext cx="11405933" cy="3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595987"/>
              </p:ext>
            </p:extLst>
          </p:nvPr>
        </p:nvGraphicFramePr>
        <p:xfrm>
          <a:off x="315433" y="634410"/>
          <a:ext cx="11621386" cy="5624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decágono 2">
            <a:extLst>
              <a:ext uri="{FF2B5EF4-FFF2-40B4-BE49-F238E27FC236}">
                <a16:creationId xmlns:a16="http://schemas.microsoft.com/office/drawing/2014/main" id="{799D8254-5060-00C5-05B9-B278DBA6146D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7853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820776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odecágono 1">
            <a:extLst>
              <a:ext uri="{FF2B5EF4-FFF2-40B4-BE49-F238E27FC236}">
                <a16:creationId xmlns:a16="http://schemas.microsoft.com/office/drawing/2014/main" id="{491E2B67-B66F-13C5-A795-CB5882A0A417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0FE035-470D-005A-F89C-B25BD30B36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2" y="5486170"/>
            <a:ext cx="11720154" cy="3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7617"/>
              </p:ext>
            </p:extLst>
          </p:nvPr>
        </p:nvGraphicFramePr>
        <p:xfrm>
          <a:off x="315433" y="634410"/>
          <a:ext cx="11621386" cy="5624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decágono 2">
            <a:extLst>
              <a:ext uri="{FF2B5EF4-FFF2-40B4-BE49-F238E27FC236}">
                <a16:creationId xmlns:a16="http://schemas.microsoft.com/office/drawing/2014/main" id="{799D8254-5060-00C5-05B9-B278DBA6146D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673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93221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odecágono 1">
            <a:extLst>
              <a:ext uri="{FF2B5EF4-FFF2-40B4-BE49-F238E27FC236}">
                <a16:creationId xmlns:a16="http://schemas.microsoft.com/office/drawing/2014/main" id="{2D22B633-5BCB-A04F-2841-DDB87678227E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FD9164-68CA-27CB-AB6A-019F61C4A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899" y="5364051"/>
            <a:ext cx="8145303" cy="11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1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EFABF2-0AA2-13CD-9078-A3BF21CF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s-ES"/>
              <a:t>INTRODUCCIÓN</a:t>
            </a:r>
            <a:endParaRPr lang="es-ES" dirty="0"/>
          </a:p>
        </p:txBody>
      </p:sp>
      <p:graphicFrame>
        <p:nvGraphicFramePr>
          <p:cNvPr id="10" name="Marcador de contenido 7">
            <a:extLst>
              <a:ext uri="{FF2B5EF4-FFF2-40B4-BE49-F238E27FC236}">
                <a16:creationId xmlns:a16="http://schemas.microsoft.com/office/drawing/2014/main" id="{64018FEC-29D4-C697-D633-4A3846430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066369"/>
              </p:ext>
            </p:extLst>
          </p:nvPr>
        </p:nvGraphicFramePr>
        <p:xfrm>
          <a:off x="457200" y="1825625"/>
          <a:ext cx="10658723" cy="442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319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242248"/>
              </p:ext>
            </p:extLst>
          </p:nvPr>
        </p:nvGraphicFramePr>
        <p:xfrm>
          <a:off x="315433" y="634410"/>
          <a:ext cx="11621386" cy="5624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decágono 2">
            <a:extLst>
              <a:ext uri="{FF2B5EF4-FFF2-40B4-BE49-F238E27FC236}">
                <a16:creationId xmlns:a16="http://schemas.microsoft.com/office/drawing/2014/main" id="{799D8254-5060-00C5-05B9-B278DBA6146D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2408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018526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odecágono 1">
            <a:extLst>
              <a:ext uri="{FF2B5EF4-FFF2-40B4-BE49-F238E27FC236}">
                <a16:creationId xmlns:a16="http://schemas.microsoft.com/office/drawing/2014/main" id="{F5A7A09C-A5B7-0896-3627-74AC54A974F4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0129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AF95CE9-6AC4-615D-D179-05E09534CFFA}"/>
              </a:ext>
            </a:extLst>
          </p:cNvPr>
          <p:cNvGrpSpPr/>
          <p:nvPr/>
        </p:nvGrpSpPr>
        <p:grpSpPr>
          <a:xfrm>
            <a:off x="1418227" y="284307"/>
            <a:ext cx="6867525" cy="797040"/>
            <a:chOff x="490537" y="3325072"/>
            <a:chExt cx="6867525" cy="79704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AC140580-94E6-8BA5-7652-89377BD67334}"/>
                </a:ext>
              </a:extLst>
            </p:cNvPr>
            <p:cNvSpPr/>
            <p:nvPr/>
          </p:nvSpPr>
          <p:spPr>
            <a:xfrm>
              <a:off x="490537" y="3325072"/>
              <a:ext cx="6867525" cy="797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21E27CAA-B5BA-6074-80B2-DF591F0C7D4E}"/>
                </a:ext>
              </a:extLst>
            </p:cNvPr>
            <p:cNvSpPr txBox="1"/>
            <p:nvPr/>
          </p:nvSpPr>
          <p:spPr>
            <a:xfrm>
              <a:off x="529445" y="3363980"/>
              <a:ext cx="6789709" cy="719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9576" tIns="0" rIns="259576" bIns="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kern="1200" dirty="0"/>
                <a:t>EJEMPLO</a:t>
              </a:r>
            </a:p>
          </p:txBody>
        </p:sp>
      </p:grp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870F0FF2-5A92-312C-3299-1B9108603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26" y="1714766"/>
            <a:ext cx="7018827" cy="3654676"/>
          </a:xfrm>
          <a:prstGeom prst="rect">
            <a:avLst/>
          </a:prstGeom>
        </p:spPr>
      </p:pic>
      <p:sp>
        <p:nvSpPr>
          <p:cNvPr id="11" name="Dodecágono 10">
            <a:extLst>
              <a:ext uri="{FF2B5EF4-FFF2-40B4-BE49-F238E27FC236}">
                <a16:creationId xmlns:a16="http://schemas.microsoft.com/office/drawing/2014/main" id="{744D0BBB-FD05-7607-8785-AA92AA71C796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7532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31614"/>
              </p:ext>
            </p:extLst>
          </p:nvPr>
        </p:nvGraphicFramePr>
        <p:xfrm>
          <a:off x="315433" y="634410"/>
          <a:ext cx="11621386" cy="5624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decágono 2">
            <a:extLst>
              <a:ext uri="{FF2B5EF4-FFF2-40B4-BE49-F238E27FC236}">
                <a16:creationId xmlns:a16="http://schemas.microsoft.com/office/drawing/2014/main" id="{799D8254-5060-00C5-05B9-B278DBA6146D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63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425901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odecágono 1">
            <a:extLst>
              <a:ext uri="{FF2B5EF4-FFF2-40B4-BE49-F238E27FC236}">
                <a16:creationId xmlns:a16="http://schemas.microsoft.com/office/drawing/2014/main" id="{C1AC2E70-979E-4604-8113-29761D0B7619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3901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AF95CE9-6AC4-615D-D179-05E09534CFFA}"/>
              </a:ext>
            </a:extLst>
          </p:cNvPr>
          <p:cNvGrpSpPr/>
          <p:nvPr/>
        </p:nvGrpSpPr>
        <p:grpSpPr>
          <a:xfrm>
            <a:off x="1595473" y="537147"/>
            <a:ext cx="6867525" cy="797040"/>
            <a:chOff x="490537" y="3325072"/>
            <a:chExt cx="6867525" cy="79704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AC140580-94E6-8BA5-7652-89377BD67334}"/>
                </a:ext>
              </a:extLst>
            </p:cNvPr>
            <p:cNvSpPr/>
            <p:nvPr/>
          </p:nvSpPr>
          <p:spPr>
            <a:xfrm>
              <a:off x="490537" y="3325072"/>
              <a:ext cx="6867525" cy="797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21E27CAA-B5BA-6074-80B2-DF591F0C7D4E}"/>
                </a:ext>
              </a:extLst>
            </p:cNvPr>
            <p:cNvSpPr txBox="1"/>
            <p:nvPr/>
          </p:nvSpPr>
          <p:spPr>
            <a:xfrm>
              <a:off x="529445" y="3363980"/>
              <a:ext cx="6789709" cy="719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9576" tIns="0" rIns="259576" bIns="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kern="1200" dirty="0"/>
                <a:t>EJEMPLO</a:t>
              </a:r>
            </a:p>
          </p:txBody>
        </p:sp>
      </p:grp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2A6A073-3C76-0E88-50A7-C7772E40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73" y="2119422"/>
            <a:ext cx="6738491" cy="3802911"/>
          </a:xfrm>
          <a:prstGeom prst="rect">
            <a:avLst/>
          </a:prstGeom>
        </p:spPr>
      </p:pic>
      <p:sp>
        <p:nvSpPr>
          <p:cNvPr id="10" name="Dodecágono 9">
            <a:extLst>
              <a:ext uri="{FF2B5EF4-FFF2-40B4-BE49-F238E27FC236}">
                <a16:creationId xmlns:a16="http://schemas.microsoft.com/office/drawing/2014/main" id="{70120E5B-615B-B42A-2500-4C79AFFD63D4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05081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05933"/>
            <a:ext cx="9810604" cy="1216024"/>
          </a:xfrm>
        </p:spPr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409107"/>
              </p:ext>
            </p:extLst>
          </p:nvPr>
        </p:nvGraphicFramePr>
        <p:xfrm>
          <a:off x="255181" y="956931"/>
          <a:ext cx="11596577" cy="5329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decágono 2">
            <a:extLst>
              <a:ext uri="{FF2B5EF4-FFF2-40B4-BE49-F238E27FC236}">
                <a16:creationId xmlns:a16="http://schemas.microsoft.com/office/drawing/2014/main" id="{6095B8FE-B77C-9A08-EC0C-C35D4827B64B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53396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688673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decágono 6">
            <a:extLst>
              <a:ext uri="{FF2B5EF4-FFF2-40B4-BE49-F238E27FC236}">
                <a16:creationId xmlns:a16="http://schemas.microsoft.com/office/drawing/2014/main" id="{779F0457-61EE-56AA-4770-426C2C460FB7}"/>
              </a:ext>
            </a:extLst>
          </p:cNvPr>
          <p:cNvSpPr/>
          <p:nvPr/>
        </p:nvSpPr>
        <p:spPr>
          <a:xfrm>
            <a:off x="95692" y="106326"/>
            <a:ext cx="1084522" cy="967562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5471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AF95CE9-6AC4-615D-D179-05E09534CFFA}"/>
              </a:ext>
            </a:extLst>
          </p:cNvPr>
          <p:cNvGrpSpPr/>
          <p:nvPr/>
        </p:nvGrpSpPr>
        <p:grpSpPr>
          <a:xfrm>
            <a:off x="1928495" y="422529"/>
            <a:ext cx="6867525" cy="797040"/>
            <a:chOff x="490537" y="3325072"/>
            <a:chExt cx="6867525" cy="79704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AC140580-94E6-8BA5-7652-89377BD67334}"/>
                </a:ext>
              </a:extLst>
            </p:cNvPr>
            <p:cNvSpPr/>
            <p:nvPr/>
          </p:nvSpPr>
          <p:spPr>
            <a:xfrm>
              <a:off x="490537" y="3325072"/>
              <a:ext cx="6867525" cy="797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21E27CAA-B5BA-6074-80B2-DF591F0C7D4E}"/>
                </a:ext>
              </a:extLst>
            </p:cNvPr>
            <p:cNvSpPr txBox="1"/>
            <p:nvPr/>
          </p:nvSpPr>
          <p:spPr>
            <a:xfrm>
              <a:off x="529445" y="3363980"/>
              <a:ext cx="6789709" cy="719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9576" tIns="0" rIns="259576" bIns="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kern="1200" dirty="0"/>
                <a:t>EJEMPLO</a:t>
              </a:r>
            </a:p>
          </p:txBody>
        </p:sp>
      </p:grpSp>
      <p:sp>
        <p:nvSpPr>
          <p:cNvPr id="10" name="Dodecágono 9">
            <a:extLst>
              <a:ext uri="{FF2B5EF4-FFF2-40B4-BE49-F238E27FC236}">
                <a16:creationId xmlns:a16="http://schemas.microsoft.com/office/drawing/2014/main" id="{FEA067AB-1316-6505-5F0E-F04E7015D098}"/>
              </a:ext>
            </a:extLst>
          </p:cNvPr>
          <p:cNvSpPr/>
          <p:nvPr/>
        </p:nvSpPr>
        <p:spPr>
          <a:xfrm>
            <a:off x="95692" y="106326"/>
            <a:ext cx="1084522" cy="967562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10</a:t>
            </a:r>
          </a:p>
        </p:txBody>
      </p:sp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C89166EA-B71D-9D3A-421B-D3CB29830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68" y="1588650"/>
            <a:ext cx="3394941" cy="50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58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258341"/>
              </p:ext>
            </p:extLst>
          </p:nvPr>
        </p:nvGraphicFramePr>
        <p:xfrm>
          <a:off x="315433" y="634410"/>
          <a:ext cx="11621386" cy="5624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decágono 2">
            <a:extLst>
              <a:ext uri="{FF2B5EF4-FFF2-40B4-BE49-F238E27FC236}">
                <a16:creationId xmlns:a16="http://schemas.microsoft.com/office/drawing/2014/main" id="{799D8254-5060-00C5-05B9-B278DBA6146D}"/>
              </a:ext>
            </a:extLst>
          </p:cNvPr>
          <p:cNvSpPr/>
          <p:nvPr/>
        </p:nvSpPr>
        <p:spPr>
          <a:xfrm>
            <a:off x="255181" y="212652"/>
            <a:ext cx="1075336" cy="861236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845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FABF2-0AA2-13CD-9078-A3BF21CF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DE DATOS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4128FEA-864E-125A-8069-C1C6C9D05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57" b="14667"/>
          <a:stretch/>
        </p:blipFill>
        <p:spPr>
          <a:xfrm>
            <a:off x="7006923" y="2355769"/>
            <a:ext cx="4021632" cy="825334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BC0F1C-0700-8091-57CF-CE94B4702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4" y="2572409"/>
            <a:ext cx="5355276" cy="3920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3FE2C3-D372-6936-8217-FAC8CC981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" y="4853338"/>
            <a:ext cx="6114591" cy="215039"/>
          </a:xfrm>
          <a:prstGeom prst="rect">
            <a:avLst/>
          </a:prstGeom>
        </p:spPr>
      </p:pic>
      <p:pic>
        <p:nvPicPr>
          <p:cNvPr id="8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CD9AAAD-1793-0CE0-8E11-DF2243A32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6" b="28742"/>
          <a:stretch/>
        </p:blipFill>
        <p:spPr>
          <a:xfrm>
            <a:off x="7119737" y="5068377"/>
            <a:ext cx="4159349" cy="53677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FA1A6D9-C74C-267B-9745-CFAAAA62FEDD}"/>
              </a:ext>
            </a:extLst>
          </p:cNvPr>
          <p:cNvSpPr txBox="1">
            <a:spLocks/>
          </p:cNvSpPr>
          <p:nvPr/>
        </p:nvSpPr>
        <p:spPr>
          <a:xfrm>
            <a:off x="1050879" y="3319876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ES" dirty="0"/>
              <a:t>ALMACENAMIENTO EN HDFS</a:t>
            </a:r>
          </a:p>
        </p:txBody>
      </p:sp>
    </p:spTree>
    <p:extLst>
      <p:ext uri="{BB962C8B-B14F-4D97-AF65-F5344CB8AC3E}">
        <p14:creationId xmlns:p14="http://schemas.microsoft.com/office/powerpoint/2010/main" val="3127079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EFABF2-0AA2-13CD-9078-A3BF21CF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s-ES"/>
              <a:t>CONCLUSIONES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C9BE8C2-42E4-5CEB-EA79-2C4CA9EA0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970738"/>
              </p:ext>
            </p:extLst>
          </p:nvPr>
        </p:nvGraphicFramePr>
        <p:xfrm>
          <a:off x="648586" y="1548809"/>
          <a:ext cx="11461898" cy="443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137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rca de exclamación sobre fondo amarillo">
            <a:extLst>
              <a:ext uri="{FF2B5EF4-FFF2-40B4-BE49-F238E27FC236}">
                <a16:creationId xmlns:a16="http://schemas.microsoft.com/office/drawing/2014/main" id="{1F71960B-14AD-3C55-D147-E6132BBE3C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51" r="-2" b="-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  <a:gradFill>
            <a:gsLst>
              <a:gs pos="83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2CF87C-AEDC-084F-B8C1-2BB413BF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0" y="1875615"/>
            <a:ext cx="3639828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Gracias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vuestra</a:t>
            </a:r>
            <a:r>
              <a:rPr lang="en-US" dirty="0"/>
              <a:t> </a:t>
            </a:r>
            <a:r>
              <a:rPr lang="en-US" dirty="0" err="1"/>
              <a:t>atención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4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FABF2-0AA2-13CD-9078-A3BF21CF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FICHEROS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4128FEA-864E-125A-8069-C1C6C9D05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94" y="1825625"/>
            <a:ext cx="3037925" cy="4429125"/>
          </a:xfrm>
        </p:spPr>
      </p:pic>
    </p:spTree>
    <p:extLst>
      <p:ext uri="{BB962C8B-B14F-4D97-AF65-F5344CB8AC3E}">
        <p14:creationId xmlns:p14="http://schemas.microsoft.com/office/powerpoint/2010/main" val="267357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608620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decágono 5">
            <a:extLst>
              <a:ext uri="{FF2B5EF4-FFF2-40B4-BE49-F238E27FC236}">
                <a16:creationId xmlns:a16="http://schemas.microsoft.com/office/drawing/2014/main" id="{A66812A1-7442-D8F5-312E-245EF893C6C1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43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41EE3819-6C8A-23B5-7BDD-6F79E1B91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19" y="1316044"/>
            <a:ext cx="4161630" cy="5160423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5AF95CE9-6AC4-615D-D179-05E09534CFFA}"/>
              </a:ext>
            </a:extLst>
          </p:cNvPr>
          <p:cNvGrpSpPr/>
          <p:nvPr/>
        </p:nvGrpSpPr>
        <p:grpSpPr>
          <a:xfrm>
            <a:off x="1088619" y="212652"/>
            <a:ext cx="6867525" cy="797040"/>
            <a:chOff x="490537" y="3325072"/>
            <a:chExt cx="6867525" cy="79704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AC140580-94E6-8BA5-7652-89377BD67334}"/>
                </a:ext>
              </a:extLst>
            </p:cNvPr>
            <p:cNvSpPr/>
            <p:nvPr/>
          </p:nvSpPr>
          <p:spPr>
            <a:xfrm>
              <a:off x="490537" y="3325072"/>
              <a:ext cx="6867525" cy="797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21E27CAA-B5BA-6074-80B2-DF591F0C7D4E}"/>
                </a:ext>
              </a:extLst>
            </p:cNvPr>
            <p:cNvSpPr txBox="1"/>
            <p:nvPr/>
          </p:nvSpPr>
          <p:spPr>
            <a:xfrm>
              <a:off x="529445" y="3363980"/>
              <a:ext cx="6789709" cy="719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9576" tIns="0" rIns="259576" bIns="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kern="1200" dirty="0"/>
                <a:t>EJEMPLO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AA852E3-0840-C009-00EE-2DF55B2AA2FA}"/>
              </a:ext>
            </a:extLst>
          </p:cNvPr>
          <p:cNvSpPr txBox="1"/>
          <p:nvPr/>
        </p:nvSpPr>
        <p:spPr>
          <a:xfrm>
            <a:off x="6096000" y="3296090"/>
            <a:ext cx="4380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kern="100" dirty="0">
                <a:solidFill>
                  <a:srgbClr val="A65E5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resultado obtenido en el 1 y el dos son similares al realizarlo la primera semana del mes.</a:t>
            </a:r>
          </a:p>
        </p:txBody>
      </p:sp>
      <p:sp>
        <p:nvSpPr>
          <p:cNvPr id="9" name="Dodecágono 8">
            <a:extLst>
              <a:ext uri="{FF2B5EF4-FFF2-40B4-BE49-F238E27FC236}">
                <a16:creationId xmlns:a16="http://schemas.microsoft.com/office/drawing/2014/main" id="{145179D5-CB5F-82C7-ED7F-39C99C76A80C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085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8A1C-FE15-75A5-6AE5-7C9B00FF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PROCESO/DIAGRAMA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7497123-53BC-14AB-F06C-AE8F44066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296507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decágono 5">
            <a:extLst>
              <a:ext uri="{FF2B5EF4-FFF2-40B4-BE49-F238E27FC236}">
                <a16:creationId xmlns:a16="http://schemas.microsoft.com/office/drawing/2014/main" id="{AF9CB6FD-FB29-721C-8374-181780E69279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033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FE8DA9E-FDBA-A882-C160-A18110AB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838357"/>
              </p:ext>
            </p:extLst>
          </p:nvPr>
        </p:nvGraphicFramePr>
        <p:xfrm>
          <a:off x="891437" y="719839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odecágono 1">
            <a:extLst>
              <a:ext uri="{FF2B5EF4-FFF2-40B4-BE49-F238E27FC236}">
                <a16:creationId xmlns:a16="http://schemas.microsoft.com/office/drawing/2014/main" id="{5413D094-7FEF-D248-D297-3E78DCAEB8CA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002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41EE3819-6C8A-23B5-7BDD-6F79E1B91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05" y="1316044"/>
            <a:ext cx="4161630" cy="5160423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5AF95CE9-6AC4-615D-D179-05E09534CFFA}"/>
              </a:ext>
            </a:extLst>
          </p:cNvPr>
          <p:cNvGrpSpPr/>
          <p:nvPr/>
        </p:nvGrpSpPr>
        <p:grpSpPr>
          <a:xfrm>
            <a:off x="1280005" y="127792"/>
            <a:ext cx="6867525" cy="797040"/>
            <a:chOff x="490537" y="3325072"/>
            <a:chExt cx="6867525" cy="79704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AC140580-94E6-8BA5-7652-89377BD67334}"/>
                </a:ext>
              </a:extLst>
            </p:cNvPr>
            <p:cNvSpPr/>
            <p:nvPr/>
          </p:nvSpPr>
          <p:spPr>
            <a:xfrm>
              <a:off x="490537" y="3325072"/>
              <a:ext cx="6867525" cy="797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21E27CAA-B5BA-6074-80B2-DF591F0C7D4E}"/>
                </a:ext>
              </a:extLst>
            </p:cNvPr>
            <p:cNvSpPr txBox="1"/>
            <p:nvPr/>
          </p:nvSpPr>
          <p:spPr>
            <a:xfrm>
              <a:off x="529445" y="3363980"/>
              <a:ext cx="6789709" cy="719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9576" tIns="0" rIns="259576" bIns="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kern="1200" dirty="0"/>
                <a:t>EJEMPLO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4FC75C-AE9A-4600-4E35-AB7FB0EFAC0B}"/>
              </a:ext>
            </a:extLst>
          </p:cNvPr>
          <p:cNvSpPr txBox="1"/>
          <p:nvPr/>
        </p:nvSpPr>
        <p:spPr>
          <a:xfrm>
            <a:off x="6188148" y="3296090"/>
            <a:ext cx="4380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kern="100" dirty="0">
                <a:solidFill>
                  <a:srgbClr val="A65E5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resultado obtenido en el 1 y el dos son prácticamente idénticos al realizarlo la primera semana del mes.</a:t>
            </a:r>
          </a:p>
        </p:txBody>
      </p:sp>
      <p:sp>
        <p:nvSpPr>
          <p:cNvPr id="11" name="Dodecágono 10">
            <a:extLst>
              <a:ext uri="{FF2B5EF4-FFF2-40B4-BE49-F238E27FC236}">
                <a16:creationId xmlns:a16="http://schemas.microsoft.com/office/drawing/2014/main" id="{E58BF0A6-008E-86CA-5074-6F4F2E5695BD}"/>
              </a:ext>
            </a:extLst>
          </p:cNvPr>
          <p:cNvSpPr/>
          <p:nvPr/>
        </p:nvSpPr>
        <p:spPr>
          <a:xfrm>
            <a:off x="255181" y="212652"/>
            <a:ext cx="636256" cy="6273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8459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1029</Words>
  <Application>Microsoft Macintosh PowerPoint</Application>
  <PresentationFormat>Panorámica</PresentationFormat>
  <Paragraphs>194</Paragraphs>
  <Slides>31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Aptos</vt:lpstr>
      <vt:lpstr>Arial</vt:lpstr>
      <vt:lpstr>Bembo</vt:lpstr>
      <vt:lpstr>Calibri</vt:lpstr>
      <vt:lpstr>Söhne</vt:lpstr>
      <vt:lpstr>ArchiveVTI</vt:lpstr>
      <vt:lpstr>DESPLIEGUE</vt:lpstr>
      <vt:lpstr>INTRODUCCIÓN</vt:lpstr>
      <vt:lpstr>Extracción DE DATOS</vt:lpstr>
      <vt:lpstr>ESTRUCTURA DE FICHEROS</vt:lpstr>
      <vt:lpstr>Presentación de PowerPoint</vt:lpstr>
      <vt:lpstr>Presentación de PowerPoint</vt:lpstr>
      <vt:lpstr>PROCESO/DIAGRAMA</vt:lpstr>
      <vt:lpstr>Presentación de PowerPoint</vt:lpstr>
      <vt:lpstr>Presentación de PowerPoint</vt:lpstr>
      <vt:lpstr>PROCESO/DIAGRAMA</vt:lpstr>
      <vt:lpstr>Presentación de PowerPoint</vt:lpstr>
      <vt:lpstr>PROCESO/DIAGRAMA</vt:lpstr>
      <vt:lpstr>Presentación de PowerPoint</vt:lpstr>
      <vt:lpstr>PROCESO/DIAGRAMA</vt:lpstr>
      <vt:lpstr>Presentación de PowerPoint</vt:lpstr>
      <vt:lpstr>PROCESO/DIAGRAMA</vt:lpstr>
      <vt:lpstr>Presentación de PowerPoint</vt:lpstr>
      <vt:lpstr>PROCESO/DIAGRAMA</vt:lpstr>
      <vt:lpstr>Presentación de PowerPoint</vt:lpstr>
      <vt:lpstr>PROCESO/DIAGRAMA</vt:lpstr>
      <vt:lpstr>Presentación de PowerPoint</vt:lpstr>
      <vt:lpstr>Presentación de PowerPoint</vt:lpstr>
      <vt:lpstr>PROCESO/DIAGRAMA</vt:lpstr>
      <vt:lpstr>Presentación de PowerPoint</vt:lpstr>
      <vt:lpstr>Presentación de PowerPoint</vt:lpstr>
      <vt:lpstr>PROCESO/DIAGRAMA</vt:lpstr>
      <vt:lpstr>Presentación de PowerPoint</vt:lpstr>
      <vt:lpstr>Presentación de PowerPoint</vt:lpstr>
      <vt:lpstr>PROCESO/DIAGRAMA</vt:lpstr>
      <vt:lpstr>CONCLUSIONES</vt:lpstr>
      <vt:lpstr>Gracias por vuestra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DESPLIEGUE</dc:title>
  <dc:creator>Isabel FErnández</dc:creator>
  <cp:lastModifiedBy>Javier Gracia</cp:lastModifiedBy>
  <cp:revision>23</cp:revision>
  <dcterms:created xsi:type="dcterms:W3CDTF">2024-05-06T08:29:23Z</dcterms:created>
  <dcterms:modified xsi:type="dcterms:W3CDTF">2024-05-08T15:04:07Z</dcterms:modified>
</cp:coreProperties>
</file>