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29D65-5285-45C6-A73F-61EA010BD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4211" y="908886"/>
            <a:ext cx="8825658" cy="2677648"/>
          </a:xfrm>
        </p:spPr>
        <p:txBody>
          <a:bodyPr/>
          <a:lstStyle/>
          <a:p>
            <a:r>
              <a:rPr lang="es-MX" dirty="0"/>
              <a:t>REGISTRO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AC0630-225F-4D93-A311-C9AB08641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9887E8-E321-4E4D-AABD-4FA42301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45" y="656919"/>
            <a:ext cx="2554880" cy="53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8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29D65-5285-45C6-A73F-61EA010BD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0062" y="930151"/>
            <a:ext cx="8825658" cy="2677648"/>
          </a:xfrm>
        </p:spPr>
        <p:txBody>
          <a:bodyPr/>
          <a:lstStyle/>
          <a:p>
            <a:r>
              <a:rPr lang="es-MX" dirty="0"/>
              <a:t>LOGIN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AC0630-225F-4D93-A311-C9AB08641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96667E-9E73-4484-AC0B-5D86B3D74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212" y="656919"/>
            <a:ext cx="2424088" cy="53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7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29D65-5285-45C6-A73F-61EA010BD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457" y="972682"/>
            <a:ext cx="8825658" cy="2677648"/>
          </a:xfrm>
        </p:spPr>
        <p:txBody>
          <a:bodyPr/>
          <a:lstStyle/>
          <a:p>
            <a:r>
              <a:rPr lang="es-MX" dirty="0"/>
              <a:t>MAIN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AC0630-225F-4D93-A311-C9AB08641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7C2A4EA-5CF7-4907-A3B7-75CD29D88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643" y="656919"/>
            <a:ext cx="2465555" cy="53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29D65-5285-45C6-A73F-61EA010BD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7886" y="1079007"/>
            <a:ext cx="8825658" cy="2677648"/>
          </a:xfrm>
        </p:spPr>
        <p:txBody>
          <a:bodyPr/>
          <a:lstStyle/>
          <a:p>
            <a:r>
              <a:rPr lang="es-MX" dirty="0"/>
              <a:t>MENÚ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AC0630-225F-4D93-A311-C9AB08641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AF99A25-EA73-489D-A9A8-E9BD7ADF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684" y="656919"/>
            <a:ext cx="2485478" cy="53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76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{5BF791DC-0152-40B7-A506-C897134C5820}tf02900722</Template>
  <TotalTime>92</TotalTime>
  <Words>4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Sala de reuniones Ion</vt:lpstr>
      <vt:lpstr>REGISTRO</vt:lpstr>
      <vt:lpstr>LOGIN</vt:lpstr>
      <vt:lpstr>MAIN</vt:lpstr>
      <vt:lpstr>MENÚ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cetecom</dc:creator>
  <cp:lastModifiedBy>cetecom</cp:lastModifiedBy>
  <cp:revision>2</cp:revision>
  <dcterms:created xsi:type="dcterms:W3CDTF">2024-01-09T22:10:37Z</dcterms:created>
  <dcterms:modified xsi:type="dcterms:W3CDTF">2024-01-09T23:42:37Z</dcterms:modified>
</cp:coreProperties>
</file>