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Montserrat SemiBold" panose="020B0604020202020204" charset="0"/>
      <p:regular r:id="rId36"/>
      <p:bold r:id="rId37"/>
      <p:italic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  <p:embeddedFont>
      <p:font typeface="Raleway ExtraBold" panose="020B0604020202020204" charset="0"/>
      <p:bold r:id="rId44"/>
      <p:boldItalic r:id="rId45"/>
    </p:embeddedFont>
    <p:embeddedFont>
      <p:font typeface="Raleway Light" panose="020B0604020202020204" charset="0"/>
      <p:regular r:id="rId46"/>
      <p:bold r:id="rId47"/>
      <p:italic r:id="rId48"/>
      <p:boldItalic r:id="rId49"/>
    </p:embeddedFont>
    <p:embeddedFont>
      <p:font typeface="Titillium Web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73144c7c0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73144c7c0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6c43e9d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6c43e9d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c43e9d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6c43e9d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b38ca1f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5b38ca1f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6c43e9d7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6c43e9d7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38ca1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38ca1f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b38ca1f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5b38ca1f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5b38ca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5b38ca1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6c43e9d7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6c43e9d7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6c43e9d7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6c43e9d7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11d4470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11d4470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b38ca1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b38ca1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11d4470b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11d4470b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11d4470b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11d4470b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11d4470b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11d4470b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11d4470b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11d4470b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397a8633d_3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397a8633d_3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397a8633d_3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397a8633d_3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6c43e9d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6c43e9d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c43e9d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c43e9d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b38ca1f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5b38ca1f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b38ca1f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b38ca1f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b38ca1f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b38ca1f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6c43e9d7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6c43e9d7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b38ca1f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b38ca1f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2292000" cy="51435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579000" y="44679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39873" y="7423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color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half">
  <p:cSld name="TITLE_ONLY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0" y="2017650"/>
            <a:ext cx="9144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br>
              <a:rPr lang="es" sz="6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3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Clase 1: Nivelación JS</a:t>
            </a:r>
            <a:endParaRPr sz="3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Condicionales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922000" y="2175075"/>
            <a:ext cx="76104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edad = 18;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(edad &gt;= 18) {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console.log('Eres mayor de edad');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console.log('Eres menor de edad');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Condicionales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922000" y="1929550"/>
            <a:ext cx="7610400" cy="2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5; i++) {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console.log(i);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let i = 0;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5) {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console.log(i);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Bucles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922000" y="1781900"/>
            <a:ext cx="7610400" cy="25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Los bucles (loops) son utilizados para realizar </a:t>
            </a:r>
            <a:r>
              <a:rPr lang="es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tareas repetitivas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con </a:t>
            </a:r>
            <a:r>
              <a:rPr lang="es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base en una condición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 Las condiciones típicamente devuelven true o false al ser evaluados. El bucle continuará ejecutándose hasta que la condición devuelva false. Conocemos tres tipos de bucles: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★"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While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★"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Do...while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★"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Bucles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922000" y="1781900"/>
            <a:ext cx="76104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/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 Uso de ciclos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(let i = 0; i &lt; 10; i++)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console.log(i);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nombres = ["Juan", "Pedro", "María"];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(let nombre of nombres)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console.log(nombre);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Objetos literales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922000" y="2175075"/>
            <a:ext cx="76104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objeto es un conjunto de propiedades en donde cada propiedad está compuesta de una llave y un valor.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Son objetos literales cuyas propiedades están </a:t>
            </a:r>
            <a:r>
              <a:rPr lang="es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declaradas textualmente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en el código.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Los objetos en JavaScript nos ayudan agrupar información.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DOM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922000" y="2175075"/>
            <a:ext cx="76104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Es la </a:t>
            </a:r>
            <a:r>
              <a:rPr lang="es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estructura de objetos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que genera el </a:t>
            </a:r>
            <a:r>
              <a:rPr lang="es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navegador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cuando se carga un documento y se puede alterar mediante Javascript para cambiar dinámicamente los contenidos y aspecto de la página.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Podríamos decir que es la forma en que JavaScript interpreta nuestro código HTML.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757000" y="2752125"/>
            <a:ext cx="6176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¡A practicar!</a:t>
            </a:r>
            <a:endParaRPr sz="7200">
              <a:solidFill>
                <a:schemeClr val="dk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Actividades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823800" y="1782250"/>
            <a:ext cx="76104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Actividad de depuración de código: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Se te proporcionará un código en Javascript con errores. Utiliza herramientas de depuración y la consola de tu entorno de desarrollo para identificar y corregir los errores en el código.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Una vez que hayas corregido los errores, ejecuta el código y verifica que funcione correctamente.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1.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823800" y="1782250"/>
            <a:ext cx="7610400" cy="2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Código a corregir:</a:t>
            </a:r>
            <a:endParaRPr sz="13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Código con errores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suma(a, b) {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 + b;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resultado = suma(2, 3);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console.log(resultado);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console.log("El resultado de la suma es: " + resultado);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823800" y="1782250"/>
            <a:ext cx="7610400" cy="2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i="1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//Código</a:t>
            </a:r>
            <a:endParaRPr sz="1450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 b="1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 b="1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50" b="1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4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 resultado de la suma es: 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s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Objetivos de la clase: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922000" y="1910275"/>
            <a:ext cx="7610400" cy="24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</a:pPr>
            <a:r>
              <a:rPr lang="es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Repasar los conceptos fundamentales de JavaScript que servirán de base para comprender TypeScript.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</a:pPr>
            <a:r>
              <a:rPr lang="es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Comprender la sintaxis básica de JavaScript, incluyendo variables, operadores y estructuras de control de flujo.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</a:pPr>
            <a:r>
              <a:rPr lang="es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Familiarizarse con los conceptos de funciones, eventos y objetos en JavaScript.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</a:pPr>
            <a:r>
              <a:rPr lang="es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Aprender a utilizar las herramientas de depuración y consola para identificar y solucionar errores en el código.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2.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872225" y="2687200"/>
            <a:ext cx="7562100" cy="19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Código a seguir</a:t>
            </a:r>
            <a:endParaRPr sz="13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contador = 0;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10; i++) {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contador </a:t>
            </a:r>
            <a:r>
              <a:rPr lang="e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console.log("El valor del contador es: " + contador);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981250" y="1545600"/>
            <a:ext cx="6866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latin typeface="Raleway"/>
                <a:ea typeface="Raleway"/>
                <a:cs typeface="Raleway"/>
                <a:sym typeface="Raleway"/>
              </a:rPr>
              <a:t>Utiliza la consola de tu entorno de desarrollo para seguir el valor de la variable a medida que se ejecuta el código.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latin typeface="Raleway"/>
                <a:ea typeface="Raleway"/>
                <a:cs typeface="Raleway"/>
                <a:sym typeface="Raleway"/>
              </a:rPr>
              <a:t>Registra el valor de la variable en cada iteración y al final de la ejecución del código.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3.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1036525" y="1458725"/>
            <a:ext cx="68661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s" sz="1300">
                <a:latin typeface="Raleway"/>
                <a:ea typeface="Raleway"/>
                <a:cs typeface="Raleway"/>
                <a:sym typeface="Raleway"/>
              </a:rPr>
              <a:t>Utiliza herramientas de depuración y la consola de tu entorno de desarrollo para identificar y corregir los errores de tipo en el código.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AutoNum type="arabicPeriod"/>
            </a:pPr>
            <a:r>
              <a:rPr lang="es" sz="1300">
                <a:latin typeface="Raleway"/>
                <a:ea typeface="Raleway"/>
                <a:cs typeface="Raleway"/>
                <a:sym typeface="Raleway"/>
              </a:rPr>
              <a:t>Una vez que hayas corregido los errores, ejecuta el código y verifica que funcione correctamente.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1216025" y="3016425"/>
            <a:ext cx="71778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let numero = "2";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let resultado = numero + 3; </a:t>
            </a:r>
            <a:r>
              <a:rPr lang="es" sz="2700" b="1"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let resultado = parseInt(numero) + 3;</a:t>
            </a:r>
            <a:endParaRPr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console.log("El resultado es: " + resultado);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670125" y="2088825"/>
            <a:ext cx="61764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700">
                <a:solidFill>
                  <a:schemeClr val="dk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Espacio de práctica</a:t>
            </a:r>
            <a:endParaRPr sz="6700">
              <a:solidFill>
                <a:schemeClr val="dk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8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Espacio de práctica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985175" y="1760900"/>
            <a:ext cx="6866100" cy="3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AutoNum type="arabicPeriod"/>
            </a:pPr>
            <a:r>
              <a:rPr lang="es" sz="1100">
                <a:latin typeface="Raleway"/>
                <a:ea typeface="Raleway"/>
                <a:cs typeface="Raleway"/>
                <a:sym typeface="Raleway"/>
              </a:rPr>
              <a:t>Escribe una función que tome un número como parámetro y devuelva el doble de ese número. Por ejemplo, si la función recibe el número 5, debe devolver 10.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AutoNum type="arabicPeriod"/>
            </a:pPr>
            <a:r>
              <a:rPr lang="es" sz="1100">
                <a:latin typeface="Raleway"/>
                <a:ea typeface="Raleway"/>
                <a:cs typeface="Raleway"/>
                <a:sym typeface="Raleway"/>
              </a:rPr>
              <a:t>Escribe una función que tome un array de números como parámetro y devuelva la suma de todos los números en el array. Por ejemplo, si la función recibe el array [1, 2, 3, 4], debe devolver 10.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AutoNum type="arabicPeriod"/>
            </a:pPr>
            <a:r>
              <a:rPr lang="es" sz="1100">
                <a:latin typeface="Raleway"/>
                <a:ea typeface="Raleway"/>
                <a:cs typeface="Raleway"/>
                <a:sym typeface="Raleway"/>
              </a:rPr>
              <a:t>Escribe una función que tome un string como parámetro y devuelva el mismo string pero con todas las letras en mayúscula. Por ejemplo, si la función recibe el string "hola mundo", debe devolver "HOLA MUNDO".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AutoNum type="arabicPeriod"/>
            </a:pPr>
            <a:r>
              <a:rPr lang="es" sz="1100">
                <a:latin typeface="Raleway"/>
                <a:ea typeface="Raleway"/>
                <a:cs typeface="Raleway"/>
                <a:sym typeface="Raleway"/>
              </a:rPr>
              <a:t>Escribe una función que tome un objeto como parámetro y devuelva el número de propiedades que tiene el objeto. Por ejemplo, si la función recibe el objeto {nombre: "Juan", edad: 30, ciudad: "Buenos Aires"}, debe devolver 3.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AutoNum type="arabicPeriod"/>
            </a:pPr>
            <a:r>
              <a:rPr lang="es" sz="1100">
                <a:latin typeface="Raleway"/>
                <a:ea typeface="Raleway"/>
                <a:cs typeface="Raleway"/>
                <a:sym typeface="Raleway"/>
              </a:rPr>
              <a:t>Escribe una función que tome un número como parámetro y devuelva un array con todos los números enteros desde 1 hasta el número pasado como parámetro. Por ejemplo, si la función recibe el número 5, debe devolver el array [1, 2, 3, 4, 5].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1702200" y="1925250"/>
            <a:ext cx="5739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¿Preguntas?</a:t>
            </a:r>
            <a:endParaRPr sz="7200">
              <a:solidFill>
                <a:schemeClr val="dk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0"/>
          <p:cNvSpPr txBox="1"/>
          <p:nvPr/>
        </p:nvSpPr>
        <p:spPr>
          <a:xfrm>
            <a:off x="1702200" y="1925250"/>
            <a:ext cx="5739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¡Gracias!</a:t>
            </a:r>
            <a:endParaRPr sz="7200">
              <a:solidFill>
                <a:schemeClr val="dk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Variables básicas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922000" y="1910275"/>
            <a:ext cx="7610400" cy="24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Una variable es un espacio en la memoria de la computadora que nos permite almacenar información para luego recuperarla y operarla.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Sus tipos básicos son: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★"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Números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★"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Strings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★"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Booleanos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040825" y="1856400"/>
            <a:ext cx="5971500" cy="20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nombre = 'Juan';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edad = 25;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PI = 3.14159;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036650" y="748825"/>
            <a:ext cx="70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Raleway"/>
                <a:ea typeface="Raleway"/>
                <a:cs typeface="Raleway"/>
                <a:sym typeface="Raleway"/>
              </a:rPr>
              <a:t>Variables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Funciones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922000" y="2175075"/>
            <a:ext cx="76104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Una función un </a:t>
            </a:r>
            <a:r>
              <a:rPr lang="es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conjunto de instrucciones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que realiza una tarea y se define con la palabra function y luego el nombre que le queramos poner.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 funciones pueden</a:t>
            </a:r>
            <a:r>
              <a:rPr lang="es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devolver un resultado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 La sentencia </a:t>
            </a:r>
            <a:r>
              <a:rPr lang="es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return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finaliza la ejecución de la función y especifica un valor para ser  devuelto.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Funciones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922000" y="2175075"/>
            <a:ext cx="76104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sumar(a, b)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 + b;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resultado = sumar(3, 4); // resultado será igual a 7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Operadores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922000" y="2175075"/>
            <a:ext cx="76104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Los operadores nos ayudan a armar nuestras condiciones. Tenemos de dos tipos: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★"/>
            </a:pPr>
            <a:r>
              <a:rPr lang="es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lógicos: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and, or, not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★"/>
            </a:pPr>
            <a:r>
              <a:rPr lang="es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comparación: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mayor, menor, mayor igual, menor igual, igual, estrictamente igual. desigual, estrictamente desigual.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Operadores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922000" y="2175075"/>
            <a:ext cx="76104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let x = 5;</a:t>
            </a:r>
            <a:endParaRPr sz="15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let y = 3;</a:t>
            </a:r>
            <a:endParaRPr sz="15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let suma = x + y; // suma será igual a 8</a:t>
            </a:r>
            <a:endParaRPr sz="15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let resta = x - y; // resta será igual a 2</a:t>
            </a:r>
            <a:endParaRPr sz="15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let esMayor = x &gt; y; // esMayor será igual a true</a:t>
            </a:r>
            <a:endParaRPr sz="15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922000" y="891775"/>
            <a:ext cx="6866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Condicionales</a:t>
            </a:r>
            <a:endParaRPr sz="2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922000" y="2175075"/>
            <a:ext cx="76104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 </a:t>
            </a:r>
            <a:r>
              <a:rPr lang="es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instrucciones condicionales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se usan para realizar las diferentes acciones en el código según una condición que se evalúa como verdadera o falsa: 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★"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If / if else / if else if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★"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Switch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3F3F3F"/>
      </a:dk2>
      <a:lt2>
        <a:srgbClr val="F3F3F3"/>
      </a:lt2>
      <a:accent1>
        <a:srgbClr val="FF004E"/>
      </a:accent1>
      <a:accent2>
        <a:srgbClr val="901829"/>
      </a:accent2>
      <a:accent3>
        <a:srgbClr val="B958C2"/>
      </a:accent3>
      <a:accent4>
        <a:srgbClr val="5B8FDD"/>
      </a:accent4>
      <a:accent5>
        <a:srgbClr val="7CB652"/>
      </a:accent5>
      <a:accent6>
        <a:srgbClr val="FFB200"/>
      </a:accent6>
      <a:hlink>
        <a:srgbClr val="FF004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Microsoft Office PowerPoint</Application>
  <PresentationFormat>Presentación en pantalla (16:9)</PresentationFormat>
  <Paragraphs>186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Montserrat</vt:lpstr>
      <vt:lpstr>Titillium Web</vt:lpstr>
      <vt:lpstr>Montserrat SemiBold</vt:lpstr>
      <vt:lpstr>Raleway ExtraBold</vt:lpstr>
      <vt:lpstr>Arial</vt:lpstr>
      <vt:lpstr>Raleway Light</vt:lpstr>
      <vt:lpstr>Courier New</vt:lpstr>
      <vt:lpstr>Consolas</vt:lpstr>
      <vt:lpstr>Raleway</vt:lpstr>
      <vt:lpstr>Fidele 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javier lamarque</cp:lastModifiedBy>
  <cp:revision>1</cp:revision>
  <dcterms:modified xsi:type="dcterms:W3CDTF">2023-03-09T19:53:34Z</dcterms:modified>
</cp:coreProperties>
</file>