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2"/>
  </p:notesMasterIdLst>
  <p:handoutMasterIdLst>
    <p:handoutMasterId r:id="rId13"/>
  </p:handoutMasterIdLst>
  <p:sldIdLst>
    <p:sldId id="356" r:id="rId2"/>
    <p:sldId id="256" r:id="rId3"/>
    <p:sldId id="359" r:id="rId4"/>
    <p:sldId id="364" r:id="rId5"/>
    <p:sldId id="366" r:id="rId6"/>
    <p:sldId id="360" r:id="rId7"/>
    <p:sldId id="361" r:id="rId8"/>
    <p:sldId id="363" r:id="rId9"/>
    <p:sldId id="362" r:id="rId10"/>
    <p:sldId id="365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ABF6"/>
    <a:srgbClr val="F69960"/>
    <a:srgbClr val="083F88"/>
    <a:srgbClr val="014A94"/>
    <a:srgbClr val="F36F21"/>
    <a:srgbClr val="C9DEFB"/>
    <a:srgbClr val="FBD5BD"/>
    <a:srgbClr val="F9B78F"/>
    <a:srgbClr val="599CF5"/>
    <a:srgbClr val="0E6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3582" autoAdjust="0"/>
  </p:normalViewPr>
  <p:slideViewPr>
    <p:cSldViewPr snapToObjects="1">
      <p:cViewPr varScale="1">
        <p:scale>
          <a:sx n="59" d="100"/>
          <a:sy n="59" d="100"/>
        </p:scale>
        <p:origin x="1310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98" d="100"/>
          <a:sy n="98" d="100"/>
        </p:scale>
        <p:origin x="-3498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A5663-2AD8-443C-83B8-FA3E23FF473F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1D0CB-3C3E-4859-BA2D-CB67D896AE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87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F6578-0CAD-4868-BE59-65DA7E19D9B7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5E0BC-7CDD-4417-968B-0A6C71CD9E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7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ACB-58CB-497A-9FF8-5A189799746C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2721-334A-4B21-8BAD-8872790F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2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ACB-58CB-497A-9FF8-5A189799746C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2721-334A-4B21-8BAD-8872790F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1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ACB-58CB-497A-9FF8-5A189799746C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2721-334A-4B21-8BAD-8872790F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ACB-58CB-497A-9FF8-5A189799746C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2721-334A-4B21-8BAD-8872790F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6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ACB-58CB-497A-9FF8-5A189799746C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2721-334A-4B21-8BAD-8872790F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3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ACB-58CB-497A-9FF8-5A189799746C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2721-334A-4B21-8BAD-8872790F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8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ACB-58CB-497A-9FF8-5A189799746C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2721-334A-4B21-8BAD-8872790F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8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ACB-58CB-497A-9FF8-5A189799746C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2721-334A-4B21-8BAD-8872790F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6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ACB-58CB-497A-9FF8-5A189799746C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2721-334A-4B21-8BAD-8872790F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3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ACB-58CB-497A-9FF8-5A189799746C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2721-334A-4B21-8BAD-8872790F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ACB-58CB-497A-9FF8-5A189799746C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2721-334A-4B21-8BAD-8872790F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4ACB-58CB-497A-9FF8-5A189799746C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42721-334A-4B21-8BAD-8872790F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7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983B1-0BE1-4318-822C-AD0606BC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992" y="4653136"/>
            <a:ext cx="4022921" cy="194671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b="1" dirty="0"/>
              <a:t> Team Members :</a:t>
            </a:r>
          </a:p>
          <a:p>
            <a:pPr lvl="1"/>
            <a:r>
              <a:rPr lang="en-US" dirty="0"/>
              <a:t>JAVIN N T,20EER038, 2 YEAR</a:t>
            </a:r>
          </a:p>
          <a:p>
            <a:pPr lvl="1"/>
            <a:r>
              <a:rPr lang="en-US" dirty="0"/>
              <a:t>ABIRAMI K P,20EER002, 2 YEAR</a:t>
            </a:r>
          </a:p>
          <a:p>
            <a:pPr lvl="1"/>
            <a:r>
              <a:rPr lang="en-US" dirty="0"/>
              <a:t>KAMALESH S,20EER044, 2 YEAR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4A9FFA-7E02-4E6A-BF15-B9F4ECE27441}"/>
              </a:ext>
            </a:extLst>
          </p:cNvPr>
          <p:cNvSpPr txBox="1"/>
          <p:nvPr/>
        </p:nvSpPr>
        <p:spPr>
          <a:xfrm>
            <a:off x="2496182" y="2193153"/>
            <a:ext cx="5184576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Adjustable kitchen sink</a:t>
            </a:r>
            <a:endParaRPr lang="en-US" sz="3200" b="1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63504"/>
            <a:ext cx="1204230" cy="107097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87" y="203178"/>
            <a:ext cx="1000132" cy="113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242344" y="500479"/>
            <a:ext cx="685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u="sng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KONGU ENGINEERING COLLEGE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741941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7">
            <a:extLst>
              <a:ext uri="{FF2B5EF4-FFF2-40B4-BE49-F238E27FC236}">
                <a16:creationId xmlns:a16="http://schemas.microsoft.com/office/drawing/2014/main" id="{85DE928B-75CD-4789-855B-A966F72A510B}"/>
              </a:ext>
            </a:extLst>
          </p:cNvPr>
          <p:cNvSpPr/>
          <p:nvPr/>
        </p:nvSpPr>
        <p:spPr>
          <a:xfrm>
            <a:off x="251520" y="404664"/>
            <a:ext cx="8285484" cy="57739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000" b="1" u="sng" dirty="0"/>
              <a:t>CONCLUSION:</a:t>
            </a:r>
          </a:p>
          <a:p>
            <a:r>
              <a:rPr kumimoji="1" lang="en-US" altLang="ja-JP" sz="2000" dirty="0"/>
              <a:t>              Thus, the kitchen sink is made adjustable now and so the user feels comfortable in the process of dishwashing, and the objective of our project is successfully completed.</a:t>
            </a:r>
          </a:p>
          <a:p>
            <a:endParaRPr kumimoji="1" lang="en-US" altLang="ja-JP" sz="2000" dirty="0"/>
          </a:p>
          <a:p>
            <a:endParaRPr kumimoji="1" lang="en-US" altLang="ja-JP" sz="2000" dirty="0"/>
          </a:p>
          <a:p>
            <a:endParaRPr kumimoji="1" lang="en-US" altLang="ja-JP" sz="2000" dirty="0"/>
          </a:p>
          <a:p>
            <a:endParaRPr kumimoji="1" lang="en-US" altLang="ja-JP" sz="2000" dirty="0"/>
          </a:p>
          <a:p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en-US" altLang="ja-JP" sz="2000" b="1" u="sng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655989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83BAC01-0AC3-43CA-8C1C-C97CB09E07C7}"/>
              </a:ext>
            </a:extLst>
          </p:cNvPr>
          <p:cNvSpPr/>
          <p:nvPr/>
        </p:nvSpPr>
        <p:spPr>
          <a:xfrm>
            <a:off x="385854" y="955801"/>
            <a:ext cx="3840500" cy="40011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                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Adjustable kitchen sink</a:t>
            </a:r>
            <a:endParaRPr kumimoji="1" lang="ja-JP" altLang="en-US" sz="135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07F0D6-2348-4342-98D0-FE4D24FEE1F9}"/>
              </a:ext>
            </a:extLst>
          </p:cNvPr>
          <p:cNvSpPr/>
          <p:nvPr/>
        </p:nvSpPr>
        <p:spPr>
          <a:xfrm>
            <a:off x="4785651" y="955799"/>
            <a:ext cx="3830505" cy="40011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350" b="1" dirty="0"/>
              <a:t>                   Adjustable sink with motor and sensors</a:t>
            </a:r>
            <a:endParaRPr kumimoji="1" lang="ja-JP" altLang="en-US" sz="135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1E8D3CC-96B9-4DDB-BA53-E188088EAF4A}"/>
              </a:ext>
            </a:extLst>
          </p:cNvPr>
          <p:cNvSpPr txBox="1"/>
          <p:nvPr/>
        </p:nvSpPr>
        <p:spPr>
          <a:xfrm>
            <a:off x="517942" y="1017356"/>
            <a:ext cx="1152880" cy="27699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Solut</a:t>
            </a:r>
            <a:r>
              <a:rPr kumimoji="1" lang="en-US" altLang="ja-JP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ion Title</a:t>
            </a:r>
            <a:endParaRPr kumimoji="1" lang="ja-JP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6E4CA7E-8280-4A89-A1DD-CA2BE62189D4}"/>
              </a:ext>
            </a:extLst>
          </p:cNvPr>
          <p:cNvSpPr/>
          <p:nvPr/>
        </p:nvSpPr>
        <p:spPr>
          <a:xfrm>
            <a:off x="385855" y="1700808"/>
            <a:ext cx="8230302" cy="48965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19" name="テキスト ボックス 15">
            <a:extLst>
              <a:ext uri="{FF2B5EF4-FFF2-40B4-BE49-F238E27FC236}">
                <a16:creationId xmlns:a16="http://schemas.microsoft.com/office/drawing/2014/main" id="{DDBB1D9E-6EE9-4CE8-B91F-07C5D4DE8C8B}"/>
              </a:ext>
            </a:extLst>
          </p:cNvPr>
          <p:cNvSpPr txBox="1"/>
          <p:nvPr/>
        </p:nvSpPr>
        <p:spPr>
          <a:xfrm>
            <a:off x="517942" y="1813386"/>
            <a:ext cx="7438434" cy="298543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kumimoji="1" lang="en-US" altLang="ja-JP" sz="20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r>
              <a:rPr kumimoji="1" lang="en-US" altLang="ja-JP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The inbuilt height of the kitchen sink in many homes is actually a very big problem that exist among 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The sink is fixed at the suitable position, people with different heights are not comfortable with 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Many people are facing some of the health issues like back pain, due to this problem. </a:t>
            </a:r>
          </a:p>
          <a:p>
            <a:endParaRPr kumimoji="1" lang="en-US" altLang="ja-JP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kumimoji="1"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kumimoji="1" lang="en-US" altLang="ja-JP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92D38-C407-455E-B5E2-F5C5807C5971}"/>
              </a:ext>
            </a:extLst>
          </p:cNvPr>
          <p:cNvSpPr txBox="1"/>
          <p:nvPr/>
        </p:nvSpPr>
        <p:spPr>
          <a:xfrm>
            <a:off x="4848874" y="1001965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Theme</a:t>
            </a:r>
            <a:endParaRPr lang="en-IN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505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/>
      <p:bldP spid="19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5829CCE-2E8B-4816-8DFA-42CB16B897F7}"/>
              </a:ext>
            </a:extLst>
          </p:cNvPr>
          <p:cNvSpPr/>
          <p:nvPr/>
        </p:nvSpPr>
        <p:spPr>
          <a:xfrm>
            <a:off x="385854" y="751406"/>
            <a:ext cx="8285484" cy="51805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91BBA26-599A-43B3-97E3-181584BCADDA}"/>
              </a:ext>
            </a:extLst>
          </p:cNvPr>
          <p:cNvSpPr txBox="1"/>
          <p:nvPr/>
        </p:nvSpPr>
        <p:spPr>
          <a:xfrm>
            <a:off x="385855" y="926076"/>
            <a:ext cx="7642529" cy="206210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ABSTRACT: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objective of this project is to design an adjustable kitchen sink with the help of motor and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DC Motor is used to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compress and elongate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kitchen sink which is generally made of a stainless-steel material.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03FA6-0CBA-4302-8B8E-54EDC2DFF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3132195"/>
            <a:ext cx="3192178" cy="2436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F6F860-ACD5-4957-98F1-C0264DF6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28" y="3051912"/>
            <a:ext cx="3617640" cy="266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480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5829CCE-2E8B-4816-8DFA-42CB16B897F7}"/>
              </a:ext>
            </a:extLst>
          </p:cNvPr>
          <p:cNvSpPr/>
          <p:nvPr/>
        </p:nvSpPr>
        <p:spPr>
          <a:xfrm>
            <a:off x="385854" y="751406"/>
            <a:ext cx="8285484" cy="51805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Infrared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Sensors(IR) detects the height of the user whose range is about 3-15 feet or 1-5 meters and the information is given to the motor.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the DC motor moves the sink according to the information given from the IR sensor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outlet of the sink is designed in such a way that it is an expandable and flexible one. And so, the kitchen sink can be adjusted according to the desire of the user which really helps the user a 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Inlet pipe is also long and adjustable.</a:t>
            </a:r>
            <a:endParaRPr kumimoji="1"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kumimoji="1" lang="ja-JP" altLang="en-US" sz="13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F4C54-9615-49AD-84CF-3D0F47BC7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61"/>
          <a:stretch/>
        </p:blipFill>
        <p:spPr>
          <a:xfrm>
            <a:off x="683568" y="3307804"/>
            <a:ext cx="3168352" cy="2425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093C83-49F7-4B48-95D1-43EE0BE73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030" y="3284984"/>
            <a:ext cx="3389362" cy="250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8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7">
            <a:extLst>
              <a:ext uri="{FF2B5EF4-FFF2-40B4-BE49-F238E27FC236}">
                <a16:creationId xmlns:a16="http://schemas.microsoft.com/office/drawing/2014/main" id="{B782DBB5-C9C6-45B3-9ABE-D2501CEDAA40}"/>
              </a:ext>
            </a:extLst>
          </p:cNvPr>
          <p:cNvSpPr/>
          <p:nvPr/>
        </p:nvSpPr>
        <p:spPr>
          <a:xfrm>
            <a:off x="385854" y="751406"/>
            <a:ext cx="8285484" cy="57739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000" b="1" u="sng" dirty="0"/>
              <a:t>PICTORIAL REPRESENTATION:</a:t>
            </a:r>
          </a:p>
          <a:p>
            <a:endParaRPr kumimoji="1" lang="en-US" altLang="ja-JP" sz="2000" b="1" u="sng" dirty="0"/>
          </a:p>
          <a:p>
            <a:endParaRPr kumimoji="1" lang="ja-JP" altLang="en-US" sz="20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E97C1A-E84E-4510-8BC1-875B984F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222173" y="810275"/>
            <a:ext cx="5184576" cy="595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85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7">
            <a:extLst>
              <a:ext uri="{FF2B5EF4-FFF2-40B4-BE49-F238E27FC236}">
                <a16:creationId xmlns:a16="http://schemas.microsoft.com/office/drawing/2014/main" id="{B782DBB5-C9C6-45B3-9ABE-D2501CEDAA40}"/>
              </a:ext>
            </a:extLst>
          </p:cNvPr>
          <p:cNvSpPr/>
          <p:nvPr/>
        </p:nvSpPr>
        <p:spPr>
          <a:xfrm>
            <a:off x="385854" y="751406"/>
            <a:ext cx="8285484" cy="57739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000" b="1" u="sng" dirty="0"/>
              <a:t>SIMULATION CIRCUIT DIAGRAM:</a:t>
            </a:r>
            <a:endParaRPr kumimoji="1" lang="ja-JP" altLang="en-US" sz="2000" b="1" u="sng" dirty="0"/>
          </a:p>
        </p:txBody>
      </p:sp>
      <p:pic>
        <p:nvPicPr>
          <p:cNvPr id="4" name="Picture 3" descr="Untitled 1 Block Diagram _ 10-10-2021 12_24_2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26" y="1268760"/>
            <a:ext cx="5500726" cy="52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29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7">
            <a:extLst>
              <a:ext uri="{FF2B5EF4-FFF2-40B4-BE49-F238E27FC236}">
                <a16:creationId xmlns:a16="http://schemas.microsoft.com/office/drawing/2014/main" id="{4605F27D-3400-4739-A333-48B3CA51EC7E}"/>
              </a:ext>
            </a:extLst>
          </p:cNvPr>
          <p:cNvSpPr/>
          <p:nvPr/>
        </p:nvSpPr>
        <p:spPr>
          <a:xfrm>
            <a:off x="323528" y="463374"/>
            <a:ext cx="8285484" cy="57739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000" b="1" u="sng" dirty="0"/>
              <a:t>LEVEL 1:</a:t>
            </a:r>
            <a:endParaRPr kumimoji="1" lang="ja-JP" altLang="en-US" sz="2000" b="1" u="sng" dirty="0"/>
          </a:p>
        </p:txBody>
      </p:sp>
      <p:pic>
        <p:nvPicPr>
          <p:cNvPr id="2" name="Picture 1" descr="Untitled 1 10-10-2021 12_24_5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750" y="1353023"/>
            <a:ext cx="5715040" cy="4885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4A685C-9559-46CE-AE06-1E69D193AA32}"/>
              </a:ext>
            </a:extLst>
          </p:cNvPr>
          <p:cNvSpPr txBox="1"/>
          <p:nvPr/>
        </p:nvSpPr>
        <p:spPr>
          <a:xfrm>
            <a:off x="1763688" y="619263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person whose height is in a range of about 5 and above feet ,the circle shape will glow</a:t>
            </a:r>
            <a:endParaRPr lang="en-IN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7">
            <a:extLst>
              <a:ext uri="{FF2B5EF4-FFF2-40B4-BE49-F238E27FC236}">
                <a16:creationId xmlns:a16="http://schemas.microsoft.com/office/drawing/2014/main" id="{57173511-2AB0-475F-AFDF-7328F15F8F79}"/>
              </a:ext>
            </a:extLst>
          </p:cNvPr>
          <p:cNvSpPr/>
          <p:nvPr/>
        </p:nvSpPr>
        <p:spPr>
          <a:xfrm>
            <a:off x="323528" y="391366"/>
            <a:ext cx="8285484" cy="57739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000" b="1" u="sng" dirty="0"/>
              <a:t>LEVEL 2:</a:t>
            </a:r>
            <a:endParaRPr kumimoji="1" lang="ja-JP" altLang="en-US" sz="2000" b="1" u="sng" dirty="0"/>
          </a:p>
        </p:txBody>
      </p:sp>
      <p:pic>
        <p:nvPicPr>
          <p:cNvPr id="2" name="Picture 1" descr="Untitled 1 10-10-2021 12_24_4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82" y="1340768"/>
            <a:ext cx="5786446" cy="4514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5BAB69-9722-417D-B4E2-A9438FC68F0D}"/>
              </a:ext>
            </a:extLst>
          </p:cNvPr>
          <p:cNvSpPr txBox="1"/>
          <p:nvPr/>
        </p:nvSpPr>
        <p:spPr>
          <a:xfrm>
            <a:off x="1729966" y="614910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 if, a person whose height is in a range of about (3-5) feet, the vertically mounted rectangular shape will glow </a:t>
            </a:r>
            <a:endParaRPr lang="en-IN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7">
            <a:extLst>
              <a:ext uri="{FF2B5EF4-FFF2-40B4-BE49-F238E27FC236}">
                <a16:creationId xmlns:a16="http://schemas.microsoft.com/office/drawing/2014/main" id="{85DE928B-75CD-4789-855B-A966F72A510B}"/>
              </a:ext>
            </a:extLst>
          </p:cNvPr>
          <p:cNvSpPr/>
          <p:nvPr/>
        </p:nvSpPr>
        <p:spPr>
          <a:xfrm>
            <a:off x="251520" y="404664"/>
            <a:ext cx="8285484" cy="57739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000" b="1" u="sng" dirty="0"/>
              <a:t>LEVEL 3:</a:t>
            </a:r>
            <a:endParaRPr kumimoji="1" lang="ja-JP" altLang="en-US" sz="2000" b="1" u="sng" dirty="0"/>
          </a:p>
        </p:txBody>
      </p:sp>
      <p:pic>
        <p:nvPicPr>
          <p:cNvPr id="2" name="Picture 1" descr="PROJECT.vi 10-10-2021 12_28_4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7" y="1464297"/>
            <a:ext cx="6096170" cy="4608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13AE9F-E58F-4E41-AE25-720687EEFEE4}"/>
              </a:ext>
            </a:extLst>
          </p:cNvPr>
          <p:cNvSpPr txBox="1"/>
          <p:nvPr/>
        </p:nvSpPr>
        <p:spPr>
          <a:xfrm>
            <a:off x="1547663" y="785190"/>
            <a:ext cx="619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 if , a person whose height is in a range of about (0-2 )feet the horizontally mounted rectangular shape starts glowing.</a:t>
            </a:r>
            <a:endParaRPr lang="en-IN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4587</TotalTime>
  <Words>374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 Technologies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santos</dc:creator>
  <cp:lastModifiedBy>javin thangamani</cp:lastModifiedBy>
  <cp:revision>348</cp:revision>
  <dcterms:created xsi:type="dcterms:W3CDTF">2011-11-30T05:14:02Z</dcterms:created>
  <dcterms:modified xsi:type="dcterms:W3CDTF">2022-09-28T12:38:31Z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prabhu.r02@ad.infosys.com</vt:lpwstr>
  </property>
  <property fmtid="{D5CDD505-2E9C-101B-9397-08002B2CF9AE}" pid="5" name="MSIP_Label_be4b3411-284d-4d31-bd4f-bc13ef7f1fd6_SetDate">
    <vt:lpwstr>2019-05-29T07:50:25.5149159Z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prabhu.r02@ad.infosys.com</vt:lpwstr>
  </property>
  <property fmtid="{D5CDD505-2E9C-101B-9397-08002B2CF9AE}" pid="12" name="MSIP_Label_a0819fa7-4367-4500-ba88-dd630d977609_SetDate">
    <vt:lpwstr>2019-05-29T07:50:25.5149159Z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</Properties>
</file>