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7" r:id="rId2"/>
    <p:sldMasterId id="2147483707" r:id="rId3"/>
  </p:sldMasterIdLst>
  <p:notesMasterIdLst>
    <p:notesMasterId r:id="rId22"/>
  </p:notesMasterIdLst>
  <p:handoutMasterIdLst>
    <p:handoutMasterId r:id="rId23"/>
  </p:handoutMasterIdLst>
  <p:sldIdLst>
    <p:sldId id="256" r:id="rId4"/>
    <p:sldId id="508" r:id="rId5"/>
    <p:sldId id="524" r:id="rId6"/>
    <p:sldId id="334" r:id="rId7"/>
    <p:sldId id="511" r:id="rId8"/>
    <p:sldId id="510" r:id="rId9"/>
    <p:sldId id="512" r:id="rId10"/>
    <p:sldId id="516" r:id="rId11"/>
    <p:sldId id="514" r:id="rId12"/>
    <p:sldId id="513" r:id="rId13"/>
    <p:sldId id="517" r:id="rId14"/>
    <p:sldId id="515" r:id="rId15"/>
    <p:sldId id="518" r:id="rId16"/>
    <p:sldId id="519" r:id="rId17"/>
    <p:sldId id="520" r:id="rId18"/>
    <p:sldId id="522" r:id="rId19"/>
    <p:sldId id="523" r:id="rId20"/>
    <p:sldId id="503" r:id="rId21"/>
  </p:sldIdLst>
  <p:sldSz cx="12192000" cy="6858000"/>
  <p:notesSz cx="7099300" cy="102346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4A99"/>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073A0DAA-6AF3-43AB-8588-CEC1D06C72B9}"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7E7E7"/>
          </a:solidFill>
        </a:fill>
      </a:tcStyle>
    </a:wholeTbl>
    <a:band1H>
      <a:tcStyle>
        <a:tcBdr/>
        <a:fill>
          <a:solidFill>
            <a:srgbClr val="CBCBCB"/>
          </a:solidFill>
        </a:fill>
      </a:tcStyle>
    </a:band1H>
    <a:band2H>
      <a:tcStyle>
        <a:tcBdr/>
      </a:tcStyle>
    </a:band2H>
    <a:band1V>
      <a:tcStyle>
        <a:tcBdr/>
        <a:fill>
          <a:solidFill>
            <a:srgbClr val="CBCBCB"/>
          </a:solidFill>
        </a:fill>
      </a:tcStyle>
    </a:band1V>
    <a:band2V>
      <a:tcStyle>
        <a:tcBdr/>
      </a:tcStyle>
    </a:band2V>
    <a:lastCol>
      <a:tcTxStyle b="on">
        <a:font>
          <a:latin typeface="+mn-lt"/>
          <a:ea typeface="+mn-ea"/>
          <a:cs typeface="+mn-cs"/>
        </a:font>
        <a:srgbClr val="FFFFFF"/>
      </a:tcTxStyle>
      <a:tcStyle>
        <a:tcBdr/>
        <a:fill>
          <a:solidFill>
            <a:srgbClr val="000000"/>
          </a:solidFill>
        </a:fill>
      </a:tcStyle>
    </a:lastCol>
    <a:firstCol>
      <a:tcTxStyle b="on">
        <a:font>
          <a:latin typeface="+mn-lt"/>
          <a:ea typeface="+mn-ea"/>
          <a:cs typeface="+mn-cs"/>
        </a:font>
        <a:srgbClr val="FFFFFF"/>
      </a:tcTxStyle>
      <a:tcStyle>
        <a:tcBdr/>
        <a:fill>
          <a:solidFill>
            <a:srgbClr val="000000"/>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000000"/>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000000"/>
          </a:solidFill>
        </a:fill>
      </a:tcStyle>
    </a:firstRow>
  </a:tblStyle>
  <a:tblStyle styleId="{7DF18680-E054-41AD-8BC1-D1AEF772440D}"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BF5"/>
          </a:solidFill>
        </a:fill>
      </a:tcStyle>
    </a:wholeTbl>
    <a:band1H>
      <a:tcStyle>
        <a:tcBdr/>
        <a:fill>
          <a:solidFill>
            <a:srgbClr val="CFD5EA"/>
          </a:solidFill>
        </a:fill>
      </a:tcStyle>
    </a:band1H>
    <a:band2H>
      <a:tcStyle>
        <a:tcBdr/>
      </a:tcStyle>
    </a:band2H>
    <a:band1V>
      <a:tcStyle>
        <a:tcBdr/>
        <a:fill>
          <a:solidFill>
            <a:srgbClr val="CFD5EA"/>
          </a:solidFill>
        </a:fill>
      </a:tcStyle>
    </a:band1V>
    <a:band2V>
      <a:tcStyle>
        <a:tcBdr/>
      </a:tcStyle>
    </a:band2V>
    <a:lastCol>
      <a:tcTxStyle b="on">
        <a:font>
          <a:latin typeface="+mn-lt"/>
          <a:ea typeface="+mn-ea"/>
          <a:cs typeface="+mn-cs"/>
        </a:font>
        <a:srgbClr val="FFFFFF"/>
      </a:tcTxStyle>
      <a:tcStyle>
        <a:tcBdr/>
        <a:fill>
          <a:solidFill>
            <a:srgbClr val="4472C4"/>
          </a:solidFill>
        </a:fill>
      </a:tcStyle>
    </a:lastCol>
    <a:firstCol>
      <a:tcTxStyle b="on">
        <a:font>
          <a:latin typeface="+mn-lt"/>
          <a:ea typeface="+mn-ea"/>
          <a:cs typeface="+mn-cs"/>
        </a:font>
        <a:srgbClr val="FFFFFF"/>
      </a:tcTxStyle>
      <a:tcStyle>
        <a:tcBdr/>
        <a:fill>
          <a:solidFill>
            <a:srgbClr val="4472C4"/>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472C4"/>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472C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85230" autoAdjust="0"/>
  </p:normalViewPr>
  <p:slideViewPr>
    <p:cSldViewPr snapToGrid="0">
      <p:cViewPr varScale="1">
        <p:scale>
          <a:sx n="92" d="100"/>
          <a:sy n="92" d="100"/>
        </p:scale>
        <p:origin x="259" y="72"/>
      </p:cViewPr>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fael Socas Gutierrez" userId="03516148-c5da-4a32-b5ef-92f57f4c475d" providerId="ADAL" clId="{4C1C8867-ACBC-43E3-9C98-87E6D0BBB754}"/>
    <pc:docChg chg="custSel addSld modSld">
      <pc:chgData name="Rafael Socas Gutierrez" userId="03516148-c5da-4a32-b5ef-92f57f4c475d" providerId="ADAL" clId="{4C1C8867-ACBC-43E3-9C98-87E6D0BBB754}" dt="2023-12-03T19:09:54.455" v="94" actId="6549"/>
      <pc:docMkLst>
        <pc:docMk/>
      </pc:docMkLst>
      <pc:sldChg chg="addSp delSp modSp mod">
        <pc:chgData name="Rafael Socas Gutierrez" userId="03516148-c5da-4a32-b5ef-92f57f4c475d" providerId="ADAL" clId="{4C1C8867-ACBC-43E3-9C98-87E6D0BBB754}" dt="2023-12-03T19:00:59.819" v="2"/>
        <pc:sldMkLst>
          <pc:docMk/>
          <pc:sldMk cId="4172657337" sldId="508"/>
        </pc:sldMkLst>
        <pc:spChg chg="del">
          <ac:chgData name="Rafael Socas Gutierrez" userId="03516148-c5da-4a32-b5ef-92f57f4c475d" providerId="ADAL" clId="{4C1C8867-ACBC-43E3-9C98-87E6D0BBB754}" dt="2023-12-03T19:00:48.371" v="1" actId="478"/>
          <ac:spMkLst>
            <pc:docMk/>
            <pc:sldMk cId="4172657337" sldId="508"/>
            <ac:spMk id="2" creationId="{A4C9C152-DB20-3C6E-C479-D77DF7206361}"/>
          </ac:spMkLst>
        </pc:spChg>
        <pc:spChg chg="del">
          <ac:chgData name="Rafael Socas Gutierrez" userId="03516148-c5da-4a32-b5ef-92f57f4c475d" providerId="ADAL" clId="{4C1C8867-ACBC-43E3-9C98-87E6D0BBB754}" dt="2023-12-03T19:00:48.371" v="1" actId="478"/>
          <ac:spMkLst>
            <pc:docMk/>
            <pc:sldMk cId="4172657337" sldId="508"/>
            <ac:spMk id="6" creationId="{E2B3A53F-8FA8-AE75-EC62-E038A3957D88}"/>
          </ac:spMkLst>
        </pc:spChg>
        <pc:spChg chg="add mod">
          <ac:chgData name="Rafael Socas Gutierrez" userId="03516148-c5da-4a32-b5ef-92f57f4c475d" providerId="ADAL" clId="{4C1C8867-ACBC-43E3-9C98-87E6D0BBB754}" dt="2023-12-03T19:00:59.819" v="2"/>
          <ac:spMkLst>
            <pc:docMk/>
            <pc:sldMk cId="4172657337" sldId="508"/>
            <ac:spMk id="8" creationId="{2EA7615E-57B4-F3CB-5682-CE955848F7AD}"/>
          </ac:spMkLst>
        </pc:spChg>
        <pc:spChg chg="del">
          <ac:chgData name="Rafael Socas Gutierrez" userId="03516148-c5da-4a32-b5ef-92f57f4c475d" providerId="ADAL" clId="{4C1C8867-ACBC-43E3-9C98-87E6D0BBB754}" dt="2023-12-03T19:00:48.371" v="1" actId="478"/>
          <ac:spMkLst>
            <pc:docMk/>
            <pc:sldMk cId="4172657337" sldId="508"/>
            <ac:spMk id="13" creationId="{00000000-0000-0000-0000-000000000000}"/>
          </ac:spMkLst>
        </pc:spChg>
        <pc:graphicFrameChg chg="del">
          <ac:chgData name="Rafael Socas Gutierrez" userId="03516148-c5da-4a32-b5ef-92f57f4c475d" providerId="ADAL" clId="{4C1C8867-ACBC-43E3-9C98-87E6D0BBB754}" dt="2023-12-03T19:00:48.371" v="1" actId="478"/>
          <ac:graphicFrameMkLst>
            <pc:docMk/>
            <pc:sldMk cId="4172657337" sldId="508"/>
            <ac:graphicFrameMk id="3" creationId="{00000000-0000-0000-0000-000000000000}"/>
          </ac:graphicFrameMkLst>
        </pc:graphicFrameChg>
        <pc:graphicFrameChg chg="add mod">
          <ac:chgData name="Rafael Socas Gutierrez" userId="03516148-c5da-4a32-b5ef-92f57f4c475d" providerId="ADAL" clId="{4C1C8867-ACBC-43E3-9C98-87E6D0BBB754}" dt="2023-12-03T19:00:59.819" v="2"/>
          <ac:graphicFrameMkLst>
            <pc:docMk/>
            <pc:sldMk cId="4172657337" sldId="508"/>
            <ac:graphicFrameMk id="7" creationId="{A134CC48-3D4A-7795-8231-626DA6B5025A}"/>
          </ac:graphicFrameMkLst>
        </pc:graphicFrameChg>
      </pc:sldChg>
      <pc:sldChg chg="modSp mod">
        <pc:chgData name="Rafael Socas Gutierrez" userId="03516148-c5da-4a32-b5ef-92f57f4c475d" providerId="ADAL" clId="{4C1C8867-ACBC-43E3-9C98-87E6D0BBB754}" dt="2023-12-03T19:09:54.455" v="94" actId="6549"/>
        <pc:sldMkLst>
          <pc:docMk/>
          <pc:sldMk cId="1028887059" sldId="513"/>
        </pc:sldMkLst>
        <pc:spChg chg="mod">
          <ac:chgData name="Rafael Socas Gutierrez" userId="03516148-c5da-4a32-b5ef-92f57f4c475d" providerId="ADAL" clId="{4C1C8867-ACBC-43E3-9C98-87E6D0BBB754}" dt="2023-12-03T19:09:54.455" v="94" actId="6549"/>
          <ac:spMkLst>
            <pc:docMk/>
            <pc:sldMk cId="1028887059" sldId="513"/>
            <ac:spMk id="16" creationId="{CBD5DEB5-8EDD-6DFB-278F-FEA8798B0BCB}"/>
          </ac:spMkLst>
        </pc:spChg>
      </pc:sldChg>
      <pc:sldChg chg="modSp mod">
        <pc:chgData name="Rafael Socas Gutierrez" userId="03516148-c5da-4a32-b5ef-92f57f4c475d" providerId="ADAL" clId="{4C1C8867-ACBC-43E3-9C98-87E6D0BBB754}" dt="2023-12-03T19:03:14.852" v="84" actId="20577"/>
        <pc:sldMkLst>
          <pc:docMk/>
          <pc:sldMk cId="36480689" sldId="515"/>
        </pc:sldMkLst>
        <pc:spChg chg="mod">
          <ac:chgData name="Rafael Socas Gutierrez" userId="03516148-c5da-4a32-b5ef-92f57f4c475d" providerId="ADAL" clId="{4C1C8867-ACBC-43E3-9C98-87E6D0BBB754}" dt="2023-12-03T19:03:14.852" v="84" actId="20577"/>
          <ac:spMkLst>
            <pc:docMk/>
            <pc:sldMk cId="36480689" sldId="515"/>
            <ac:spMk id="7" creationId="{4B21AD14-276D-29F0-9750-FE65EC9CB64A}"/>
          </ac:spMkLst>
        </pc:spChg>
      </pc:sldChg>
      <pc:sldChg chg="addSp delSp modSp add mod">
        <pc:chgData name="Rafael Socas Gutierrez" userId="03516148-c5da-4a32-b5ef-92f57f4c475d" providerId="ADAL" clId="{4C1C8867-ACBC-43E3-9C98-87E6D0BBB754}" dt="2023-12-03T19:09:30.548" v="93" actId="3064"/>
        <pc:sldMkLst>
          <pc:docMk/>
          <pc:sldMk cId="3321345680" sldId="524"/>
        </pc:sldMkLst>
        <pc:spChg chg="del">
          <ac:chgData name="Rafael Socas Gutierrez" userId="03516148-c5da-4a32-b5ef-92f57f4c475d" providerId="ADAL" clId="{4C1C8867-ACBC-43E3-9C98-87E6D0BBB754}" dt="2023-12-03T19:01:07.321" v="4" actId="478"/>
          <ac:spMkLst>
            <pc:docMk/>
            <pc:sldMk cId="3321345680" sldId="524"/>
            <ac:spMk id="2" creationId="{A4C9C152-DB20-3C6E-C479-D77DF7206361}"/>
          </ac:spMkLst>
        </pc:spChg>
        <pc:spChg chg="mod">
          <ac:chgData name="Rafael Socas Gutierrez" userId="03516148-c5da-4a32-b5ef-92f57f4c475d" providerId="ADAL" clId="{4C1C8867-ACBC-43E3-9C98-87E6D0BBB754}" dt="2023-12-03T19:01:15.965" v="58" actId="1035"/>
          <ac:spMkLst>
            <pc:docMk/>
            <pc:sldMk cId="3321345680" sldId="524"/>
            <ac:spMk id="6" creationId="{E2B3A53F-8FA8-AE75-EC62-E038A3957D88}"/>
          </ac:spMkLst>
        </pc:spChg>
        <pc:spChg chg="add mod">
          <ac:chgData name="Rafael Socas Gutierrez" userId="03516148-c5da-4a32-b5ef-92f57f4c475d" providerId="ADAL" clId="{4C1C8867-ACBC-43E3-9C98-87E6D0BBB754}" dt="2023-12-03T19:09:30.548" v="93" actId="3064"/>
          <ac:spMkLst>
            <pc:docMk/>
            <pc:sldMk cId="3321345680" sldId="524"/>
            <ac:spMk id="7" creationId="{7A7B4D7E-606B-59DA-9AE0-91815F662154}"/>
          </ac:spMkLst>
        </pc:spChg>
        <pc:spChg chg="mod">
          <ac:chgData name="Rafael Socas Gutierrez" userId="03516148-c5da-4a32-b5ef-92f57f4c475d" providerId="ADAL" clId="{4C1C8867-ACBC-43E3-9C98-87E6D0BBB754}" dt="2023-12-03T19:09:15.911" v="86" actId="20577"/>
          <ac:spMkLst>
            <pc:docMk/>
            <pc:sldMk cId="3321345680" sldId="524"/>
            <ac:spMk id="13" creationId="{00000000-0000-0000-0000-000000000000}"/>
          </ac:spMkLst>
        </pc:spChg>
        <pc:graphicFrameChg chg="del">
          <ac:chgData name="Rafael Socas Gutierrez" userId="03516148-c5da-4a32-b5ef-92f57f4c475d" providerId="ADAL" clId="{4C1C8867-ACBC-43E3-9C98-87E6D0BBB754}" dt="2023-12-03T19:01:05.061" v="3" actId="478"/>
          <ac:graphicFrameMkLst>
            <pc:docMk/>
            <pc:sldMk cId="3321345680" sldId="524"/>
            <ac:graphicFrameMk id="3" creationId="{00000000-0000-0000-0000-000000000000}"/>
          </ac:graphicFrameMkLst>
        </pc:graphicFrameChg>
      </pc:sldChg>
    </pc:docChg>
  </pc:docChgLst>
  <pc:docChgLst>
    <pc:chgData name="Rafael Socas Gutierrez" userId="03516148-c5da-4a32-b5ef-92f57f4c475d" providerId="ADAL" clId="{351BBADE-5CCC-4C9D-8744-A7ECA5C7280E}"/>
    <pc:docChg chg="modSld">
      <pc:chgData name="Rafael Socas Gutierrez" userId="03516148-c5da-4a32-b5ef-92f57f4c475d" providerId="ADAL" clId="{351BBADE-5CCC-4C9D-8744-A7ECA5C7280E}" dt="2024-01-27T11:10:21.532" v="26" actId="20577"/>
      <pc:docMkLst>
        <pc:docMk/>
      </pc:docMkLst>
      <pc:sldChg chg="modSp mod">
        <pc:chgData name="Rafael Socas Gutierrez" userId="03516148-c5da-4a32-b5ef-92f57f4c475d" providerId="ADAL" clId="{351BBADE-5CCC-4C9D-8744-A7ECA5C7280E}" dt="2024-01-27T11:10:21.532" v="26" actId="20577"/>
        <pc:sldMkLst>
          <pc:docMk/>
          <pc:sldMk cId="3321345680" sldId="524"/>
        </pc:sldMkLst>
        <pc:spChg chg="mod">
          <ac:chgData name="Rafael Socas Gutierrez" userId="03516148-c5da-4a32-b5ef-92f57f4c475d" providerId="ADAL" clId="{351BBADE-5CCC-4C9D-8744-A7ECA5C7280E}" dt="2024-01-27T11:10:21.532" v="26" actId="20577"/>
          <ac:spMkLst>
            <pc:docMk/>
            <pc:sldMk cId="3321345680" sldId="524"/>
            <ac:spMk id="13" creationId="{00000000-0000-0000-0000-000000000000}"/>
          </ac:spMkLst>
        </pc:spChg>
      </pc:sldChg>
    </pc:docChg>
  </pc:docChgLst>
  <pc:docChgLst>
    <pc:chgData name="Rafael Socas Gutierrez" userId="03516148-c5da-4a32-b5ef-92f57f4c475d" providerId="ADAL" clId="{7C82AC04-A3A6-404C-B3A3-13C30C8EF98F}"/>
    <pc:docChg chg="modSld">
      <pc:chgData name="Rafael Socas Gutierrez" userId="03516148-c5da-4a32-b5ef-92f57f4c475d" providerId="ADAL" clId="{7C82AC04-A3A6-404C-B3A3-13C30C8EF98F}" dt="2023-11-16T07:53:57.713" v="111" actId="1036"/>
      <pc:docMkLst>
        <pc:docMk/>
      </pc:docMkLst>
      <pc:sldChg chg="modSp mod">
        <pc:chgData name="Rafael Socas Gutierrez" userId="03516148-c5da-4a32-b5ef-92f57f4c475d" providerId="ADAL" clId="{7C82AC04-A3A6-404C-B3A3-13C30C8EF98F}" dt="2023-11-16T07:53:57.713" v="111" actId="1036"/>
        <pc:sldMkLst>
          <pc:docMk/>
          <pc:sldMk cId="36480689" sldId="515"/>
        </pc:sldMkLst>
        <pc:spChg chg="mod">
          <ac:chgData name="Rafael Socas Gutierrez" userId="03516148-c5da-4a32-b5ef-92f57f4c475d" providerId="ADAL" clId="{7C82AC04-A3A6-404C-B3A3-13C30C8EF98F}" dt="2023-11-16T07:53:57.713" v="111" actId="1036"/>
          <ac:spMkLst>
            <pc:docMk/>
            <pc:sldMk cId="36480689" sldId="515"/>
            <ac:spMk id="2" creationId="{8FE71356-1A0B-AADD-FC98-558220BA3EAC}"/>
          </ac:spMkLst>
        </pc:spChg>
        <pc:spChg chg="mod">
          <ac:chgData name="Rafael Socas Gutierrez" userId="03516148-c5da-4a32-b5ef-92f57f4c475d" providerId="ADAL" clId="{7C82AC04-A3A6-404C-B3A3-13C30C8EF98F}" dt="2023-11-16T07:52:53.149" v="49" actId="1037"/>
          <ac:spMkLst>
            <pc:docMk/>
            <pc:sldMk cId="36480689" sldId="515"/>
            <ac:spMk id="11" creationId="{0741899A-50C2-90D4-418E-2F7FE552B341}"/>
          </ac:spMkLst>
        </pc:spChg>
        <pc:spChg chg="mod">
          <ac:chgData name="Rafael Socas Gutierrez" userId="03516148-c5da-4a32-b5ef-92f57f4c475d" providerId="ADAL" clId="{7C82AC04-A3A6-404C-B3A3-13C30C8EF98F}" dt="2023-11-16T07:52:58.293" v="64" actId="1037"/>
          <ac:spMkLst>
            <pc:docMk/>
            <pc:sldMk cId="36480689" sldId="515"/>
            <ac:spMk id="12" creationId="{261BEC1D-12DD-563C-754F-7EF48C63FEB1}"/>
          </ac:spMkLst>
        </pc:spChg>
        <pc:grpChg chg="mod">
          <ac:chgData name="Rafael Socas Gutierrez" userId="03516148-c5da-4a32-b5ef-92f57f4c475d" providerId="ADAL" clId="{7C82AC04-A3A6-404C-B3A3-13C30C8EF98F}" dt="2023-11-16T07:52:46.193" v="5" actId="1076"/>
          <ac:grpSpMkLst>
            <pc:docMk/>
            <pc:sldMk cId="36480689" sldId="515"/>
            <ac:grpSpMk id="13" creationId="{3B922C69-1D31-F1F1-D883-0D5111EE07CB}"/>
          </ac:grpSpMkLst>
        </pc:grpChg>
      </pc:sldChg>
    </pc:docChg>
  </pc:docChgLst>
  <pc:docChgLst>
    <pc:chgData name="Rafael Socas Gutierrez" userId="S::rafael.socas@u-tad.com::03516148-c5da-4a32-b5ef-92f57f4c475d" providerId="AD" clId="Web-{B3E82FA1-A4E3-59FA-DF95-62AB121B7DD3}"/>
    <pc:docChg chg="modSld">
      <pc:chgData name="Rafael Socas Gutierrez" userId="S::rafael.socas@u-tad.com::03516148-c5da-4a32-b5ef-92f57f4c475d" providerId="AD" clId="Web-{B3E82FA1-A4E3-59FA-DF95-62AB121B7DD3}" dt="2023-11-16T07:52:08.643" v="19" actId="1076"/>
      <pc:docMkLst>
        <pc:docMk/>
      </pc:docMkLst>
      <pc:sldChg chg="addSp">
        <pc:chgData name="Rafael Socas Gutierrez" userId="S::rafael.socas@u-tad.com::03516148-c5da-4a32-b5ef-92f57f4c475d" providerId="AD" clId="Web-{B3E82FA1-A4E3-59FA-DF95-62AB121B7DD3}" dt="2023-11-16T07:49:52.029" v="0"/>
        <pc:sldMkLst>
          <pc:docMk/>
          <pc:sldMk cId="2844977540" sldId="334"/>
        </pc:sldMkLst>
        <pc:grpChg chg="add">
          <ac:chgData name="Rafael Socas Gutierrez" userId="S::rafael.socas@u-tad.com::03516148-c5da-4a32-b5ef-92f57f4c475d" providerId="AD" clId="Web-{B3E82FA1-A4E3-59FA-DF95-62AB121B7DD3}" dt="2023-11-16T07:49:52.029" v="0"/>
          <ac:grpSpMkLst>
            <pc:docMk/>
            <pc:sldMk cId="2844977540" sldId="334"/>
            <ac:grpSpMk id="2" creationId="{50D3C0C5-3C71-426F-20E9-653B84209FBB}"/>
          </ac:grpSpMkLst>
        </pc:grpChg>
      </pc:sldChg>
      <pc:sldChg chg="addSp delSp modSp">
        <pc:chgData name="Rafael Socas Gutierrez" userId="S::rafael.socas@u-tad.com::03516148-c5da-4a32-b5ef-92f57f4c475d" providerId="AD" clId="Web-{B3E82FA1-A4E3-59FA-DF95-62AB121B7DD3}" dt="2023-11-16T07:52:08.643" v="19" actId="1076"/>
        <pc:sldMkLst>
          <pc:docMk/>
          <pc:sldMk cId="36480689" sldId="515"/>
        </pc:sldMkLst>
        <pc:spChg chg="mod">
          <ac:chgData name="Rafael Socas Gutierrez" userId="S::rafael.socas@u-tad.com::03516148-c5da-4a32-b5ef-92f57f4c475d" providerId="AD" clId="Web-{B3E82FA1-A4E3-59FA-DF95-62AB121B7DD3}" dt="2023-11-16T07:50:56.625" v="10" actId="1076"/>
          <ac:spMkLst>
            <pc:docMk/>
            <pc:sldMk cId="36480689" sldId="515"/>
            <ac:spMk id="2" creationId="{8FE71356-1A0B-AADD-FC98-558220BA3EAC}"/>
          </ac:spMkLst>
        </pc:spChg>
        <pc:grpChg chg="add mod">
          <ac:chgData name="Rafael Socas Gutierrez" userId="S::rafael.socas@u-tad.com::03516148-c5da-4a32-b5ef-92f57f4c475d" providerId="AD" clId="Web-{B3E82FA1-A4E3-59FA-DF95-62AB121B7DD3}" dt="2023-11-16T07:52:08.643" v="19" actId="1076"/>
          <ac:grpSpMkLst>
            <pc:docMk/>
            <pc:sldMk cId="36480689" sldId="515"/>
            <ac:grpSpMk id="13" creationId="{3B922C69-1D31-F1F1-D883-0D5111EE07CB}"/>
          </ac:grpSpMkLst>
        </pc:grpChg>
        <pc:picChg chg="add del mod">
          <ac:chgData name="Rafael Socas Gutierrez" userId="S::rafael.socas@u-tad.com::03516148-c5da-4a32-b5ef-92f57f4c475d" providerId="AD" clId="Web-{B3E82FA1-A4E3-59FA-DF95-62AB121B7DD3}" dt="2023-11-16T07:51:41.064" v="15"/>
          <ac:picMkLst>
            <pc:docMk/>
            <pc:sldMk cId="36480689" sldId="515"/>
            <ac:picMk id="8" creationId="{32AA02B3-49A2-E378-07AA-3393B2171FD4}"/>
          </ac:picMkLst>
        </pc:picChg>
      </pc:sldChg>
    </pc:docChg>
  </pc:docChgLst>
  <pc:docChgLst>
    <pc:chgData name="Rafael Socas Gutierrez" userId="03516148-c5da-4a32-b5ef-92f57f4c475d" providerId="ADAL" clId="{EB638A76-5055-4C12-95E9-4D185C4BA447}"/>
    <pc:docChg chg="modSld">
      <pc:chgData name="Rafael Socas Gutierrez" userId="03516148-c5da-4a32-b5ef-92f57f4c475d" providerId="ADAL" clId="{EB638A76-5055-4C12-95E9-4D185C4BA447}" dt="2023-12-05T16:38:28.151" v="3" actId="20577"/>
      <pc:docMkLst>
        <pc:docMk/>
      </pc:docMkLst>
      <pc:sldChg chg="modSp mod">
        <pc:chgData name="Rafael Socas Gutierrez" userId="03516148-c5da-4a32-b5ef-92f57f4c475d" providerId="ADAL" clId="{EB638A76-5055-4C12-95E9-4D185C4BA447}" dt="2023-12-05T16:38:28.151" v="3" actId="20577"/>
        <pc:sldMkLst>
          <pc:docMk/>
          <pc:sldMk cId="4172657337" sldId="508"/>
        </pc:sldMkLst>
        <pc:graphicFrameChg chg="modGraphic">
          <ac:chgData name="Rafael Socas Gutierrez" userId="03516148-c5da-4a32-b5ef-92f57f4c475d" providerId="ADAL" clId="{EB638A76-5055-4C12-95E9-4D185C4BA447}" dt="2023-12-05T16:38:28.151" v="3" actId="20577"/>
          <ac:graphicFrameMkLst>
            <pc:docMk/>
            <pc:sldMk cId="4172657337" sldId="508"/>
            <ac:graphicFrameMk id="7" creationId="{A134CC48-3D4A-7795-8231-626DA6B5025A}"/>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Marcador de encabezado 1"/>
          <p:cNvSpPr txBox="1">
            <a:spLocks noGrp="1"/>
          </p:cNvSpPr>
          <p:nvPr>
            <p:ph type="hdr" sz="quarter"/>
          </p:nvPr>
        </p:nvSpPr>
        <p:spPr>
          <a:xfrm>
            <a:off x="0" y="1"/>
            <a:ext cx="3076363" cy="513511"/>
          </a:xfrm>
          <a:prstGeom prst="rect">
            <a:avLst/>
          </a:prstGeom>
          <a:noFill/>
          <a:ln>
            <a:noFill/>
          </a:ln>
        </p:spPr>
        <p:txBody>
          <a:bodyPr vert="horz" wrap="square" lIns="99048" tIns="49524" rIns="99048" bIns="49524" anchor="t" anchorCtr="0" compatLnSpc="1">
            <a:noAutofit/>
          </a:bodyPr>
          <a:lstStyle/>
          <a:p>
            <a:pPr defTabSz="990478">
              <a:defRPr sz="1800" b="0" i="0" u="none" strike="noStrike" kern="0" cap="none" spc="0" baseline="0">
                <a:solidFill>
                  <a:srgbClr val="000000"/>
                </a:solidFill>
                <a:uFillTx/>
              </a:defRPr>
            </a:pPr>
            <a:endParaRPr lang="es-ES" sz="1300">
              <a:solidFill>
                <a:srgbClr val="000000"/>
              </a:solidFill>
              <a:latin typeface="Calibri"/>
            </a:endParaRPr>
          </a:p>
        </p:txBody>
      </p:sp>
      <p:sp>
        <p:nvSpPr>
          <p:cNvPr id="3" name="Marcador de fecha 2"/>
          <p:cNvSpPr txBox="1">
            <a:spLocks noGrp="1"/>
          </p:cNvSpPr>
          <p:nvPr>
            <p:ph type="dt" sz="quarter" idx="1"/>
          </p:nvPr>
        </p:nvSpPr>
        <p:spPr>
          <a:xfrm>
            <a:off x="4021289" y="1"/>
            <a:ext cx="3076363" cy="513511"/>
          </a:xfrm>
          <a:prstGeom prst="rect">
            <a:avLst/>
          </a:prstGeom>
          <a:noFill/>
          <a:ln>
            <a:noFill/>
          </a:ln>
        </p:spPr>
        <p:txBody>
          <a:bodyPr vert="horz" wrap="square" lIns="99048" tIns="49524" rIns="99048" bIns="49524" anchor="t" anchorCtr="0" compatLnSpc="1">
            <a:noAutofit/>
          </a:bodyPr>
          <a:lstStyle/>
          <a:p>
            <a:pPr algn="r" defTabSz="990478">
              <a:defRPr sz="1800" b="0" i="0" u="none" strike="noStrike" kern="0" cap="none" spc="0" baseline="0">
                <a:solidFill>
                  <a:srgbClr val="000000"/>
                </a:solidFill>
                <a:uFillTx/>
              </a:defRPr>
            </a:pPr>
            <a:fld id="{F500E8F8-E0F6-45A4-8C99-4DBAF453223B}" type="datetime1">
              <a:rPr lang="es-ES" sz="1300">
                <a:solidFill>
                  <a:srgbClr val="000000"/>
                </a:solidFill>
                <a:latin typeface="Calibri"/>
              </a:rPr>
              <a:pPr algn="r" defTabSz="990478">
                <a:defRPr sz="1800" b="0" i="0" u="none" strike="noStrike" kern="0" cap="none" spc="0" baseline="0">
                  <a:solidFill>
                    <a:srgbClr val="000000"/>
                  </a:solidFill>
                  <a:uFillTx/>
                </a:defRPr>
              </a:pPr>
              <a:t>27/01/2024</a:t>
            </a:fld>
            <a:endParaRPr lang="es-ES" sz="1300">
              <a:solidFill>
                <a:srgbClr val="000000"/>
              </a:solidFill>
              <a:latin typeface="Calibri"/>
            </a:endParaRPr>
          </a:p>
        </p:txBody>
      </p:sp>
      <p:sp>
        <p:nvSpPr>
          <p:cNvPr id="4" name="Marcador de pie de página 3"/>
          <p:cNvSpPr txBox="1">
            <a:spLocks noGrp="1"/>
          </p:cNvSpPr>
          <p:nvPr>
            <p:ph type="ftr" sz="quarter" idx="2"/>
          </p:nvPr>
        </p:nvSpPr>
        <p:spPr>
          <a:xfrm>
            <a:off x="0" y="9721101"/>
            <a:ext cx="3076363" cy="513511"/>
          </a:xfrm>
          <a:prstGeom prst="rect">
            <a:avLst/>
          </a:prstGeom>
          <a:noFill/>
          <a:ln>
            <a:noFill/>
          </a:ln>
        </p:spPr>
        <p:txBody>
          <a:bodyPr vert="horz" wrap="square" lIns="99048" tIns="49524" rIns="99048" bIns="49524" anchor="b" anchorCtr="0" compatLnSpc="1">
            <a:noAutofit/>
          </a:bodyPr>
          <a:lstStyle/>
          <a:p>
            <a:pPr defTabSz="990478">
              <a:defRPr sz="1800" b="0" i="0" u="none" strike="noStrike" kern="0" cap="none" spc="0" baseline="0">
                <a:solidFill>
                  <a:srgbClr val="000000"/>
                </a:solidFill>
                <a:uFillTx/>
              </a:defRPr>
            </a:pPr>
            <a:endParaRPr lang="es-ES" sz="1300">
              <a:solidFill>
                <a:srgbClr val="000000"/>
              </a:solidFill>
              <a:latin typeface="Calibri"/>
            </a:endParaRPr>
          </a:p>
        </p:txBody>
      </p:sp>
      <p:sp>
        <p:nvSpPr>
          <p:cNvPr id="5" name="Marcador de número de diapositiva 4"/>
          <p:cNvSpPr txBox="1">
            <a:spLocks noGrp="1"/>
          </p:cNvSpPr>
          <p:nvPr>
            <p:ph type="sldNum" sz="quarter" idx="3"/>
          </p:nvPr>
        </p:nvSpPr>
        <p:spPr>
          <a:xfrm>
            <a:off x="4021289" y="9721101"/>
            <a:ext cx="3076363" cy="513511"/>
          </a:xfrm>
          <a:prstGeom prst="rect">
            <a:avLst/>
          </a:prstGeom>
          <a:noFill/>
          <a:ln>
            <a:noFill/>
          </a:ln>
        </p:spPr>
        <p:txBody>
          <a:bodyPr vert="horz" wrap="square" lIns="99048" tIns="49524" rIns="99048" bIns="49524" anchor="b" anchorCtr="0" compatLnSpc="1">
            <a:noAutofit/>
          </a:bodyPr>
          <a:lstStyle/>
          <a:p>
            <a:pPr algn="r" defTabSz="990478">
              <a:defRPr sz="1800" b="0" i="0" u="none" strike="noStrike" kern="0" cap="none" spc="0" baseline="0">
                <a:solidFill>
                  <a:srgbClr val="000000"/>
                </a:solidFill>
                <a:uFillTx/>
              </a:defRPr>
            </a:pPr>
            <a:fld id="{286B9AD7-B728-4EAC-8551-A5381D453DCC}" type="slidenum">
              <a:pPr algn="r" defTabSz="990478">
                <a:defRPr sz="1800" b="0" i="0" u="none" strike="noStrike" kern="0" cap="none" spc="0" baseline="0">
                  <a:solidFill>
                    <a:srgbClr val="000000"/>
                  </a:solidFill>
                  <a:uFillTx/>
                </a:defRPr>
              </a:pPr>
              <a:t>‹#›</a:t>
            </a:fld>
            <a:endParaRPr lang="es-ES" sz="1300">
              <a:solidFill>
                <a:srgbClr val="000000"/>
              </a:solidFill>
              <a:latin typeface="Calibri"/>
            </a:endParaRPr>
          </a:p>
        </p:txBody>
      </p:sp>
    </p:spTree>
    <p:extLst>
      <p:ext uri="{BB962C8B-B14F-4D97-AF65-F5344CB8AC3E}">
        <p14:creationId xmlns:p14="http://schemas.microsoft.com/office/powerpoint/2010/main" val="30469212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Marcador de encabezado 1"/>
          <p:cNvSpPr txBox="1">
            <a:spLocks noGrp="1"/>
          </p:cNvSpPr>
          <p:nvPr>
            <p:ph type="hdr" sz="quarter"/>
          </p:nvPr>
        </p:nvSpPr>
        <p:spPr>
          <a:xfrm>
            <a:off x="0" y="1"/>
            <a:ext cx="3076363" cy="513511"/>
          </a:xfrm>
          <a:prstGeom prst="rect">
            <a:avLst/>
          </a:prstGeom>
          <a:noFill/>
          <a:ln>
            <a:noFill/>
          </a:ln>
        </p:spPr>
        <p:txBody>
          <a:bodyPr vert="horz" wrap="square" lIns="99048" tIns="49524" rIns="99048" bIns="49524" anchor="t" anchorCtr="0" compatLnSpc="1">
            <a:noAutofit/>
          </a:bodyPr>
          <a:lstStyle>
            <a:lvl1pPr marL="0" marR="0" lvl="0" indent="0" algn="l" defTabSz="990478" rtl="0" fontAlgn="auto" hangingPunct="1">
              <a:lnSpc>
                <a:spcPct val="100000"/>
              </a:lnSpc>
              <a:spcBef>
                <a:spcPts val="0"/>
              </a:spcBef>
              <a:spcAft>
                <a:spcPts val="0"/>
              </a:spcAft>
              <a:buNone/>
              <a:tabLst/>
              <a:defRPr lang="es-ES" sz="1300" b="0" i="0" u="none" strike="noStrike" kern="1200" cap="none" spc="0" baseline="0">
                <a:solidFill>
                  <a:srgbClr val="000000"/>
                </a:solidFill>
                <a:uFillTx/>
                <a:latin typeface="Calibri"/>
              </a:defRPr>
            </a:lvl1pPr>
          </a:lstStyle>
          <a:p>
            <a:pPr lvl="0"/>
            <a:endParaRPr lang="es-ES"/>
          </a:p>
        </p:txBody>
      </p:sp>
      <p:sp>
        <p:nvSpPr>
          <p:cNvPr id="3" name="Marcador de fecha 2"/>
          <p:cNvSpPr txBox="1">
            <a:spLocks noGrp="1"/>
          </p:cNvSpPr>
          <p:nvPr>
            <p:ph type="dt" idx="1"/>
          </p:nvPr>
        </p:nvSpPr>
        <p:spPr>
          <a:xfrm>
            <a:off x="4021289" y="1"/>
            <a:ext cx="3076363" cy="513511"/>
          </a:xfrm>
          <a:prstGeom prst="rect">
            <a:avLst/>
          </a:prstGeom>
          <a:noFill/>
          <a:ln>
            <a:noFill/>
          </a:ln>
        </p:spPr>
        <p:txBody>
          <a:bodyPr vert="horz" wrap="square" lIns="99048" tIns="49524" rIns="99048" bIns="49524" anchor="t" anchorCtr="0" compatLnSpc="1">
            <a:noAutofit/>
          </a:bodyPr>
          <a:lstStyle>
            <a:lvl1pPr marL="0" marR="0" lvl="0" indent="0" algn="r" defTabSz="990478" rtl="0" fontAlgn="auto" hangingPunct="1">
              <a:lnSpc>
                <a:spcPct val="100000"/>
              </a:lnSpc>
              <a:spcBef>
                <a:spcPts val="0"/>
              </a:spcBef>
              <a:spcAft>
                <a:spcPts val="0"/>
              </a:spcAft>
              <a:buNone/>
              <a:tabLst/>
              <a:defRPr lang="es-ES" sz="1300" b="0" i="0" u="none" strike="noStrike" kern="1200" cap="none" spc="0" baseline="0">
                <a:solidFill>
                  <a:srgbClr val="000000"/>
                </a:solidFill>
                <a:uFillTx/>
                <a:latin typeface="Calibri"/>
              </a:defRPr>
            </a:lvl1pPr>
          </a:lstStyle>
          <a:p>
            <a:pPr lvl="0"/>
            <a:fld id="{071077A5-7116-4908-9541-B3C2785044B6}" type="datetime1">
              <a:rPr lang="es-ES"/>
              <a:pPr lvl="0"/>
              <a:t>27/01/2024</a:t>
            </a:fld>
            <a:endParaRPr lang="es-ES"/>
          </a:p>
        </p:txBody>
      </p:sp>
      <p:sp>
        <p:nvSpPr>
          <p:cNvPr id="4" name="Marcador de imagen de diapositiva 3"/>
          <p:cNvSpPr>
            <a:spLocks noGrp="1" noRot="1" noChangeAspect="1"/>
          </p:cNvSpPr>
          <p:nvPr>
            <p:ph type="sldImg" idx="2"/>
          </p:nvPr>
        </p:nvSpPr>
        <p:spPr>
          <a:xfrm>
            <a:off x="479425" y="1279525"/>
            <a:ext cx="6140450" cy="3454400"/>
          </a:xfrm>
          <a:prstGeom prst="rect">
            <a:avLst/>
          </a:prstGeom>
          <a:noFill/>
          <a:ln w="12701">
            <a:solidFill>
              <a:srgbClr val="000000"/>
            </a:solidFill>
            <a:prstDash val="solid"/>
          </a:ln>
        </p:spPr>
      </p:sp>
      <p:sp>
        <p:nvSpPr>
          <p:cNvPr id="5" name="Marcador de notas 4"/>
          <p:cNvSpPr txBox="1">
            <a:spLocks noGrp="1"/>
          </p:cNvSpPr>
          <p:nvPr>
            <p:ph type="body" sz="quarter" idx="3"/>
          </p:nvPr>
        </p:nvSpPr>
        <p:spPr>
          <a:xfrm>
            <a:off x="709930" y="4925406"/>
            <a:ext cx="5679440" cy="4029879"/>
          </a:xfrm>
          <a:prstGeom prst="rect">
            <a:avLst/>
          </a:prstGeom>
          <a:noFill/>
          <a:ln>
            <a:noFill/>
          </a:ln>
        </p:spPr>
        <p:txBody>
          <a:bodyPr vert="horz" wrap="square" lIns="99048" tIns="49524" rIns="99048" bIns="49524" anchor="t" anchorCtr="0" compatLnSpc="1">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txBox="1">
            <a:spLocks noGrp="1"/>
          </p:cNvSpPr>
          <p:nvPr>
            <p:ph type="ftr" sz="quarter" idx="4"/>
          </p:nvPr>
        </p:nvSpPr>
        <p:spPr>
          <a:xfrm>
            <a:off x="0" y="9721101"/>
            <a:ext cx="3076363" cy="513511"/>
          </a:xfrm>
          <a:prstGeom prst="rect">
            <a:avLst/>
          </a:prstGeom>
          <a:noFill/>
          <a:ln>
            <a:noFill/>
          </a:ln>
        </p:spPr>
        <p:txBody>
          <a:bodyPr vert="horz" wrap="square" lIns="99048" tIns="49524" rIns="99048" bIns="49524" anchor="b" anchorCtr="0" compatLnSpc="1">
            <a:noAutofit/>
          </a:bodyPr>
          <a:lstStyle>
            <a:lvl1pPr marL="0" marR="0" lvl="0" indent="0" algn="l" defTabSz="990478" rtl="0" fontAlgn="auto" hangingPunct="1">
              <a:lnSpc>
                <a:spcPct val="100000"/>
              </a:lnSpc>
              <a:spcBef>
                <a:spcPts val="0"/>
              </a:spcBef>
              <a:spcAft>
                <a:spcPts val="0"/>
              </a:spcAft>
              <a:buNone/>
              <a:tabLst/>
              <a:defRPr lang="es-ES" sz="1300" b="0" i="0" u="none" strike="noStrike" kern="1200" cap="none" spc="0" baseline="0">
                <a:solidFill>
                  <a:srgbClr val="000000"/>
                </a:solidFill>
                <a:uFillTx/>
                <a:latin typeface="Calibri"/>
              </a:defRPr>
            </a:lvl1pPr>
          </a:lstStyle>
          <a:p>
            <a:pPr lvl="0"/>
            <a:endParaRPr lang="es-ES"/>
          </a:p>
        </p:txBody>
      </p:sp>
      <p:sp>
        <p:nvSpPr>
          <p:cNvPr id="7" name="Marcador de número de diapositiva 6"/>
          <p:cNvSpPr txBox="1">
            <a:spLocks noGrp="1"/>
          </p:cNvSpPr>
          <p:nvPr>
            <p:ph type="sldNum" sz="quarter" idx="5"/>
          </p:nvPr>
        </p:nvSpPr>
        <p:spPr>
          <a:xfrm>
            <a:off x="4021289" y="9721101"/>
            <a:ext cx="3076363" cy="513511"/>
          </a:xfrm>
          <a:prstGeom prst="rect">
            <a:avLst/>
          </a:prstGeom>
          <a:noFill/>
          <a:ln>
            <a:noFill/>
          </a:ln>
        </p:spPr>
        <p:txBody>
          <a:bodyPr vert="horz" wrap="square" lIns="99048" tIns="49524" rIns="99048" bIns="49524" anchor="b" anchorCtr="0" compatLnSpc="1">
            <a:noAutofit/>
          </a:bodyPr>
          <a:lstStyle>
            <a:lvl1pPr marL="0" marR="0" lvl="0" indent="0" algn="r" defTabSz="990478" rtl="0" fontAlgn="auto" hangingPunct="1">
              <a:lnSpc>
                <a:spcPct val="100000"/>
              </a:lnSpc>
              <a:spcBef>
                <a:spcPts val="0"/>
              </a:spcBef>
              <a:spcAft>
                <a:spcPts val="0"/>
              </a:spcAft>
              <a:buNone/>
              <a:tabLst/>
              <a:defRPr lang="es-ES" sz="1300" b="0" i="0" u="none" strike="noStrike" kern="1200" cap="none" spc="0" baseline="0">
                <a:solidFill>
                  <a:srgbClr val="000000"/>
                </a:solidFill>
                <a:uFillTx/>
                <a:latin typeface="Calibri"/>
              </a:defRPr>
            </a:lvl1pPr>
          </a:lstStyle>
          <a:p>
            <a:pPr lvl="0"/>
            <a:fld id="{E469E9B4-6C27-4DAA-A2F6-D7FF958B4261}" type="slidenum">
              <a:t>‹#›</a:t>
            </a:fld>
            <a:endParaRPr lang="es-ES"/>
          </a:p>
        </p:txBody>
      </p:sp>
    </p:spTree>
    <p:extLst>
      <p:ext uri="{BB962C8B-B14F-4D97-AF65-F5344CB8AC3E}">
        <p14:creationId xmlns:p14="http://schemas.microsoft.com/office/powerpoint/2010/main" val="2292689483"/>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3341517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3653918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2016653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3235001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1434854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3160399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2020679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1065003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2261648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4141579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1869199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383628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3318577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738284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3065400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1988946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1454676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6_Diapositiva de título">
    <p:spTree>
      <p:nvGrpSpPr>
        <p:cNvPr id="1" name=""/>
        <p:cNvGrpSpPr/>
        <p:nvPr/>
      </p:nvGrpSpPr>
      <p:grpSpPr>
        <a:xfrm>
          <a:off x="0" y="0"/>
          <a:ext cx="0" cy="0"/>
          <a:chOff x="0" y="0"/>
          <a:chExt cx="0" cy="0"/>
        </a:xfrm>
      </p:grpSpPr>
      <p:sp>
        <p:nvSpPr>
          <p:cNvPr id="2" name="CuadroTexto 1"/>
          <p:cNvSpPr txBox="1"/>
          <p:nvPr/>
        </p:nvSpPr>
        <p:spPr>
          <a:xfrm>
            <a:off x="11354534" y="6516215"/>
            <a:ext cx="736850" cy="307777"/>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850609B-4798-4289-85F6-7FC3ACB8B5C6}" type="slidenum">
              <a:rPr sz="1400" b="0">
                <a:latin typeface="Tahoma" panose="020B0604030504040204" pitchFamily="34" charset="0"/>
                <a:ea typeface="Tahoma" panose="020B0604030504040204" pitchFamily="34" charset="0"/>
                <a:cs typeface="Tahoma" panose="020B0604030504040204" pitchFamily="34" charset="0"/>
              </a:rPr>
              <a:t>‹#›</a:t>
            </a:fld>
            <a:endParaRPr lang="es-ES" sz="1050" b="0" i="0" u="none" strike="noStrike" kern="1200" cap="none" spc="0" baseline="0" dirty="0">
              <a:solidFill>
                <a:srgbClr val="000000"/>
              </a:solidFill>
              <a:uFillTx/>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8887243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4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4858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5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5762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6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70305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7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45210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8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88055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9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5081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0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698687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1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76005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2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1450002"/>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3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0907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3_Diapositiva de título">
    <p:spTree>
      <p:nvGrpSpPr>
        <p:cNvPr id="1" name=""/>
        <p:cNvGrpSpPr/>
        <p:nvPr/>
      </p:nvGrpSpPr>
      <p:grpSpPr>
        <a:xfrm>
          <a:off x="0" y="0"/>
          <a:ext cx="0" cy="0"/>
          <a:chOff x="0" y="0"/>
          <a:chExt cx="0" cy="0"/>
        </a:xfrm>
      </p:grpSpPr>
      <p:sp>
        <p:nvSpPr>
          <p:cNvPr id="2" name="CuadroTexto 1"/>
          <p:cNvSpPr txBox="1"/>
          <p:nvPr/>
        </p:nvSpPr>
        <p:spPr>
          <a:xfrm>
            <a:off x="11354534" y="6516215"/>
            <a:ext cx="736850" cy="276999"/>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80E006F-2186-4B66-BB1E-7F44D0F27CBE}" type="slidenum">
              <a:t>‹#›</a:t>
            </a:fld>
            <a:endParaRPr lang="es-ES" sz="1200" b="0" i="0" u="none" strike="noStrike" kern="1200" cap="none" spc="0" baseline="0">
              <a:solidFill>
                <a:srgbClr val="FFFFFF"/>
              </a:solidFill>
              <a:uFillTx/>
              <a:latin typeface="Rockwell Nova" pitchFamily="18"/>
            </a:endParaRPr>
          </a:p>
        </p:txBody>
      </p:sp>
    </p:spTree>
    <p:extLst>
      <p:ext uri="{BB962C8B-B14F-4D97-AF65-F5344CB8AC3E}">
        <p14:creationId xmlns:p14="http://schemas.microsoft.com/office/powerpoint/2010/main" val="258979110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4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6245555"/>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5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81476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6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69732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7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50522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8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821252"/>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9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6196543"/>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0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755919"/>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1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22266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2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8818170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6_Diapositiva de título">
    <p:spTree>
      <p:nvGrpSpPr>
        <p:cNvPr id="1" name=""/>
        <p:cNvGrpSpPr/>
        <p:nvPr/>
      </p:nvGrpSpPr>
      <p:grpSpPr>
        <a:xfrm>
          <a:off x="0" y="0"/>
          <a:ext cx="0" cy="0"/>
          <a:chOff x="0" y="0"/>
          <a:chExt cx="0" cy="0"/>
        </a:xfrm>
      </p:grpSpPr>
      <p:sp>
        <p:nvSpPr>
          <p:cNvPr id="2" name="CuadroTexto 1"/>
          <p:cNvSpPr txBox="1"/>
          <p:nvPr/>
        </p:nvSpPr>
        <p:spPr>
          <a:xfrm>
            <a:off x="11354534" y="6516215"/>
            <a:ext cx="736850" cy="307777"/>
          </a:xfrm>
          <a:prstGeom prst="rect">
            <a:avLst/>
          </a:prstGeom>
          <a:noFill/>
          <a:ln cap="flat">
            <a:noFill/>
          </a:ln>
        </p:spPr>
        <p:txBody>
          <a:bodyPr vert="horz" wrap="square" lIns="91440" tIns="45720" rIns="91440" bIns="45720" anchor="t" anchorCtr="1" compatLnSpc="1">
            <a:spAutoFit/>
          </a:bodyPr>
          <a:lstStyle/>
          <a:p>
            <a:pPr algn="ctr">
              <a:defRPr sz="1800" b="0" i="0" u="none" strike="noStrike" kern="0" cap="none" spc="0" baseline="0">
                <a:solidFill>
                  <a:srgbClr val="000000"/>
                </a:solidFill>
                <a:uFillTx/>
              </a:defRPr>
            </a:pPr>
            <a:fld id="{B850609B-4798-4289-85F6-7FC3ACB8B5C6}" type="slidenum">
              <a:rPr sz="1400" kern="0">
                <a:solidFill>
                  <a:srgbClr val="000000"/>
                </a:solidFill>
                <a:latin typeface="Tahoma" panose="020B0604030504040204" pitchFamily="34" charset="0"/>
                <a:ea typeface="Tahoma" panose="020B0604030504040204" pitchFamily="34" charset="0"/>
                <a:cs typeface="Tahoma" panose="020B0604030504040204" pitchFamily="34" charset="0"/>
              </a:rPr>
              <a:pPr algn="ctr">
                <a:defRPr sz="1800" b="0" i="0" u="none" strike="noStrike" kern="0" cap="none" spc="0" baseline="0">
                  <a:solidFill>
                    <a:srgbClr val="000000"/>
                  </a:solidFill>
                  <a:uFillTx/>
                </a:defRPr>
              </a:pPr>
              <a:t>‹#›</a:t>
            </a:fld>
            <a:endParaRPr lang="es-ES" sz="105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7447691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7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90817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3_Diapositiva de título">
    <p:spTree>
      <p:nvGrpSpPr>
        <p:cNvPr id="1" name=""/>
        <p:cNvGrpSpPr/>
        <p:nvPr/>
      </p:nvGrpSpPr>
      <p:grpSpPr>
        <a:xfrm>
          <a:off x="0" y="0"/>
          <a:ext cx="0" cy="0"/>
          <a:chOff x="0" y="0"/>
          <a:chExt cx="0" cy="0"/>
        </a:xfrm>
      </p:grpSpPr>
      <p:sp>
        <p:nvSpPr>
          <p:cNvPr id="2" name="CuadroTexto 1"/>
          <p:cNvSpPr txBox="1"/>
          <p:nvPr/>
        </p:nvSpPr>
        <p:spPr>
          <a:xfrm>
            <a:off x="11354534" y="6516215"/>
            <a:ext cx="736850" cy="276999"/>
          </a:xfrm>
          <a:prstGeom prst="rect">
            <a:avLst/>
          </a:prstGeom>
          <a:noFill/>
          <a:ln cap="flat">
            <a:noFill/>
          </a:ln>
        </p:spPr>
        <p:txBody>
          <a:bodyPr vert="horz" wrap="square" lIns="91440" tIns="45720" rIns="91440" bIns="45720" anchor="t" anchorCtr="1" compatLnSpc="1">
            <a:spAutoFit/>
          </a:bodyPr>
          <a:lstStyle/>
          <a:p>
            <a:pPr algn="ctr">
              <a:defRPr sz="1800" b="0" i="0" u="none" strike="noStrike" kern="0" cap="none" spc="0" baseline="0">
                <a:solidFill>
                  <a:srgbClr val="000000"/>
                </a:solidFill>
                <a:uFillTx/>
              </a:defRPr>
            </a:pPr>
            <a:fld id="{F80E006F-2186-4B66-BB1E-7F44D0F27CBE}" type="slidenum">
              <a:rPr kern="0">
                <a:solidFill>
                  <a:srgbClr val="000000"/>
                </a:solidFill>
              </a:rPr>
              <a:pPr algn="ctr">
                <a:defRPr sz="1800" b="0" i="0" u="none" strike="noStrike" kern="0" cap="none" spc="0" baseline="0">
                  <a:solidFill>
                    <a:srgbClr val="000000"/>
                  </a:solidFill>
                  <a:uFillTx/>
                </a:defRPr>
              </a:pPr>
              <a:t>‹#›</a:t>
            </a:fld>
            <a:endParaRPr lang="es-ES" sz="1200">
              <a:solidFill>
                <a:srgbClr val="FFFFFF"/>
              </a:solidFill>
              <a:latin typeface="Rockwell Nova" pitchFamily="18"/>
            </a:endParaRPr>
          </a:p>
        </p:txBody>
      </p:sp>
    </p:spTree>
    <p:extLst>
      <p:ext uri="{BB962C8B-B14F-4D97-AF65-F5344CB8AC3E}">
        <p14:creationId xmlns:p14="http://schemas.microsoft.com/office/powerpoint/2010/main" val="3214517346"/>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7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36210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8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2780105"/>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9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59923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0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97710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1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86659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2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41949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3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73403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4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03576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5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9207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8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3937809"/>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6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4031124"/>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7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530385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18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6023196"/>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9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9475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20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2883660"/>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21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6663231"/>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22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0044673"/>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23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9469108"/>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24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913690"/>
      </p:ext>
    </p:extLst>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25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6397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9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596942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26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29926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27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501425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28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9030313"/>
      </p:ext>
    </p:extLst>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29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927557315"/>
      </p:ext>
    </p:extLst>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30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908712"/>
      </p:ext>
    </p:extLst>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31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67508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32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57735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7C79BB-B75D-41EA-BF22-9364F45281D1}"/>
              </a:ext>
            </a:extLst>
          </p:cNvPr>
          <p:cNvSpPr>
            <a:spLocks noGrp="1"/>
          </p:cNvSpPr>
          <p:nvPr>
            <p:ph type="title"/>
          </p:nvPr>
        </p:nvSpPr>
        <p:spPr>
          <a:xfrm>
            <a:off x="1027386" y="2887607"/>
            <a:ext cx="10515600" cy="1325563"/>
          </a:xfrm>
          <a:prstGeom prst="rect">
            <a:avLst/>
          </a:prstGeom>
        </p:spPr>
        <p:txBody>
          <a:bodyPr/>
          <a:lstStyle>
            <a:lvl1pPr>
              <a:defRPr>
                <a:solidFill>
                  <a:schemeClr val="bg1"/>
                </a:solidFill>
              </a:defRPr>
            </a:lvl1pPr>
          </a:lstStyle>
          <a:p>
            <a:r>
              <a:rPr lang="es-ES" dirty="0"/>
              <a:t>Haga clic para modificar el estilo de título del patrón</a:t>
            </a:r>
          </a:p>
        </p:txBody>
      </p:sp>
    </p:spTree>
    <p:extLst>
      <p:ext uri="{BB962C8B-B14F-4D97-AF65-F5344CB8AC3E}">
        <p14:creationId xmlns:p14="http://schemas.microsoft.com/office/powerpoint/2010/main" val="2292427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0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7435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1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9264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2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0225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3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6380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29" Type="http://schemas.openxmlformats.org/officeDocument/2006/relationships/theme" Target="../theme/theme2.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slideLayout" Target="../slideLayouts/slideLayout56.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 Id="rId30"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Marcador de fecha 3"/>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s-ES" sz="1200" b="0" i="0" u="none" strike="noStrike" kern="1200" cap="none" spc="0" baseline="0">
                <a:solidFill>
                  <a:srgbClr val="898989"/>
                </a:solidFill>
                <a:uFillTx/>
                <a:latin typeface="Calibri"/>
              </a:defRPr>
            </a:lvl1pPr>
          </a:lstStyle>
          <a:p>
            <a:pPr lvl="0"/>
            <a:endParaRPr lang="es-ES"/>
          </a:p>
        </p:txBody>
      </p:sp>
      <p:sp>
        <p:nvSpPr>
          <p:cNvPr id="3" name="Marcador de pie de página 4"/>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s-ES" sz="1200" b="0" i="0" u="none" strike="noStrike" kern="1200" cap="none" spc="0" baseline="0">
                <a:solidFill>
                  <a:srgbClr val="898989"/>
                </a:solidFill>
                <a:uFillTx/>
                <a:latin typeface="Calibri"/>
              </a:defRPr>
            </a:lvl1pPr>
          </a:lstStyle>
          <a:p>
            <a:pPr lvl="0"/>
            <a:endParaRPr lang="es-ES"/>
          </a:p>
        </p:txBody>
      </p:sp>
      <p:sp>
        <p:nvSpPr>
          <p:cNvPr id="4" name="Marcador de número de diapositiva 5"/>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s-ES" sz="1200" b="0" i="0" u="none" strike="noStrike" kern="1200" cap="none" spc="0" baseline="0">
                <a:solidFill>
                  <a:srgbClr val="898989"/>
                </a:solidFill>
                <a:uFillTx/>
                <a:latin typeface="Calibri"/>
              </a:defRPr>
            </a:lvl1pPr>
          </a:lstStyle>
          <a:p>
            <a:pPr lvl="0"/>
            <a:fld id="{BEADE01C-44CD-4E36-8FEA-27AEEA1B3B81}" type="slidenum">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Marcador de número de diapositiva 5"/>
          <p:cNvSpPr txBox="1">
            <a:spLocks noGrp="1"/>
          </p:cNvSpPr>
          <p:nvPr>
            <p:ph type="sldNum" sz="quarter" idx="4"/>
          </p:nvPr>
        </p:nvSpPr>
        <p:spPr>
          <a:xfrm>
            <a:off x="5562600" y="6409922"/>
            <a:ext cx="5334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s-ES" sz="1200" b="0" i="0" u="none" strike="noStrike" kern="1200" cap="none" spc="0" baseline="0">
                <a:solidFill>
                  <a:srgbClr val="898989"/>
                </a:solidFill>
                <a:uFillTx/>
                <a:latin typeface="Calibri"/>
              </a:defRPr>
            </a:lvl1pPr>
          </a:lstStyle>
          <a:p>
            <a:fld id="{BEADE01C-44CD-4E36-8FEA-27AEEA1B3B81}" type="slidenum">
              <a:rPr/>
              <a:pPr/>
              <a:t>‹#›</a:t>
            </a:fld>
            <a:endParaRPr/>
          </a:p>
        </p:txBody>
      </p:sp>
      <p:sp>
        <p:nvSpPr>
          <p:cNvPr id="5" name="Rectángulo 85">
            <a:extLst>
              <a:ext uri="{FF2B5EF4-FFF2-40B4-BE49-F238E27FC236}">
                <a16:creationId xmlns:a16="http://schemas.microsoft.com/office/drawing/2014/main" id="{F5AB6F57-DC45-4B04-ADA1-6B039020F4A4}"/>
              </a:ext>
            </a:extLst>
          </p:cNvPr>
          <p:cNvSpPr/>
          <p:nvPr userDrawn="1"/>
        </p:nvSpPr>
        <p:spPr>
          <a:xfrm rot="10799991">
            <a:off x="3" y="13895"/>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dirty="0">
              <a:solidFill>
                <a:srgbClr val="10CF9B"/>
              </a:solidFill>
              <a:latin typeface="Tahoma" panose="020B0604030504040204" pitchFamily="34" charset="0"/>
              <a:ea typeface="Tahoma" panose="020B0604030504040204" pitchFamily="34" charset="0"/>
              <a:cs typeface="Tahoma" panose="020B0604030504040204" pitchFamily="34" charset="0"/>
            </a:endParaRPr>
          </a:p>
        </p:txBody>
      </p:sp>
      <p:pic>
        <p:nvPicPr>
          <p:cNvPr id="7" name="Imagen 6">
            <a:extLst>
              <a:ext uri="{FF2B5EF4-FFF2-40B4-BE49-F238E27FC236}">
                <a16:creationId xmlns:a16="http://schemas.microsoft.com/office/drawing/2014/main" id="{DD773A7F-C624-4F16-AB45-EEB3E5C9FC84}"/>
              </a:ext>
            </a:extLst>
          </p:cNvPr>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a:off x="10473556" y="108971"/>
            <a:ext cx="1639887" cy="428287"/>
          </a:xfrm>
          <a:prstGeom prst="rect">
            <a:avLst/>
          </a:prstGeom>
        </p:spPr>
      </p:pic>
    </p:spTree>
    <p:extLst>
      <p:ext uri="{BB962C8B-B14F-4D97-AF65-F5344CB8AC3E}">
        <p14:creationId xmlns:p14="http://schemas.microsoft.com/office/powerpoint/2010/main" val="233174961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 id="2147483703" r:id="rId26"/>
    <p:sldLayoutId id="2147483704" r:id="rId27"/>
    <p:sldLayoutId id="2147483705" r:id="rId2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4A99"/>
        </a:solidFill>
        <a:effectLst/>
      </p:bgPr>
    </p:bg>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A76C868C-2BB8-48A4-8C86-0366749321F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46507" y="264117"/>
            <a:ext cx="2325137" cy="607252"/>
          </a:xfrm>
          <a:prstGeom prst="rect">
            <a:avLst/>
          </a:prstGeom>
        </p:spPr>
      </p:pic>
    </p:spTree>
    <p:extLst>
      <p:ext uri="{BB962C8B-B14F-4D97-AF65-F5344CB8AC3E}">
        <p14:creationId xmlns:p14="http://schemas.microsoft.com/office/powerpoint/2010/main" val="2541446986"/>
      </p:ext>
    </p:extLst>
  </p:cSld>
  <p:clrMap bg1="lt1" tx1="dk1" bg2="lt2" tx2="dk2" accent1="accent1" accent2="accent2" accent3="accent3" accent4="accent4" accent5="accent5" accent6="accent6" hlink="hlink" folHlink="folHlink"/>
  <p:sldLayoutIdLst>
    <p:sldLayoutId id="214748370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hyperlink" Target="https://www.pythontutorial.net/python-unit-testing/python-unittest-assert/"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code.visualstudio.com/docs/python/python-tutoria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3" name="Rectángulo 3"/>
          <p:cNvSpPr/>
          <p:nvPr/>
        </p:nvSpPr>
        <p:spPr>
          <a:xfrm rot="5400013">
            <a:off x="-182028" y="164252"/>
            <a:ext cx="6858000" cy="6529551"/>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ndParaRPr>
          </a:p>
        </p:txBody>
      </p:sp>
      <p:sp>
        <p:nvSpPr>
          <p:cNvPr id="2" name="CuadroTexto 7">
            <a:extLst>
              <a:ext uri="{FF2B5EF4-FFF2-40B4-BE49-F238E27FC236}">
                <a16:creationId xmlns:a16="http://schemas.microsoft.com/office/drawing/2014/main" id="{D9DEC5F1-6B0A-74DB-02BD-85190CC915F4}"/>
              </a:ext>
            </a:extLst>
          </p:cNvPr>
          <p:cNvSpPr txBox="1"/>
          <p:nvPr/>
        </p:nvSpPr>
        <p:spPr>
          <a:xfrm>
            <a:off x="-17817" y="291778"/>
            <a:ext cx="6529563" cy="861774"/>
          </a:xfrm>
          <a:prstGeom prst="rect">
            <a:avLst/>
          </a:prstGeom>
          <a:noFill/>
          <a:ln cap="flat">
            <a:noFill/>
          </a:ln>
          <a:effectLst/>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600" b="0" i="0" u="none" strike="noStrike" kern="1200" cap="none" spc="0" baseline="0" dirty="0">
                <a:solidFill>
                  <a:srgbClr val="FFFFFF"/>
                </a:solidFill>
                <a:uFillTx/>
                <a:ea typeface="Tahoma" panose="020B0604030504040204" pitchFamily="34" charset="0"/>
                <a:cs typeface="Tahoma" panose="020B0604030504040204" pitchFamily="34" charset="0"/>
              </a:rPr>
              <a:t>Grado en Ingeniería del Software</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600" dirty="0">
                <a:solidFill>
                  <a:srgbClr val="FFFFFF"/>
                </a:solidFill>
                <a:ea typeface="Tahoma" panose="020B0604030504040204" pitchFamily="34" charset="0"/>
                <a:cs typeface="Tahoma" panose="020B0604030504040204" pitchFamily="34" charset="0"/>
              </a:rPr>
              <a:t>Doble Grado en Matemática Computacional e Ingeniería del Software</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600" b="0" i="0" u="none" strike="noStrike" kern="1200" cap="none" spc="0" baseline="0" dirty="0">
                <a:solidFill>
                  <a:srgbClr val="FFFFFF"/>
                </a:solidFill>
                <a:uFillTx/>
                <a:ea typeface="Tahoma" panose="020B0604030504040204" pitchFamily="34" charset="0"/>
                <a:cs typeface="Tahoma" panose="020B0604030504040204" pitchFamily="34" charset="0"/>
              </a:rPr>
              <a:t>Doble Grado en Física Computacional e Ingeniería de Software</a:t>
            </a:r>
          </a:p>
        </p:txBody>
      </p:sp>
      <p:sp>
        <p:nvSpPr>
          <p:cNvPr id="4" name="CuadroTexto 4"/>
          <p:cNvSpPr txBox="1"/>
          <p:nvPr/>
        </p:nvSpPr>
        <p:spPr>
          <a:xfrm>
            <a:off x="-17816" y="3694792"/>
            <a:ext cx="6529563" cy="1754326"/>
          </a:xfrm>
          <a:prstGeom prst="rect">
            <a:avLst/>
          </a:prstGeom>
          <a:noFill/>
          <a:ln cap="flat">
            <a:noFill/>
          </a:ln>
          <a:effectLst/>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600" b="0" i="0" u="none" strike="noStrike" kern="1200" cap="none" spc="0" dirty="0">
                <a:solidFill>
                  <a:srgbClr val="FFFFFF"/>
                </a:solidFill>
                <a:uFillTx/>
                <a:ea typeface="Tahoma" panose="020B0604030504040204" pitchFamily="34" charset="0"/>
                <a:cs typeface="Tahoma" panose="020B0604030504040204" pitchFamily="34" charset="0"/>
              </a:rPr>
              <a:t>Práctica</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600" dirty="0">
                <a:solidFill>
                  <a:srgbClr val="FFFFFF"/>
                </a:solidFill>
                <a:ea typeface="Tahoma" panose="020B0604030504040204" pitchFamily="34" charset="0"/>
                <a:cs typeface="Tahoma" panose="020B0604030504040204" pitchFamily="34" charset="0"/>
              </a:rPr>
              <a:t>Técnicas TDD</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600" dirty="0">
                <a:solidFill>
                  <a:srgbClr val="FFFFFF"/>
                </a:solidFill>
                <a:ea typeface="Tahoma" panose="020B0604030504040204" pitchFamily="34" charset="0"/>
                <a:cs typeface="Tahoma" panose="020B0604030504040204" pitchFamily="34" charset="0"/>
              </a:rPr>
              <a:t>(Test Driven Development)</a:t>
            </a:r>
          </a:p>
        </p:txBody>
      </p:sp>
      <p:sp>
        <p:nvSpPr>
          <p:cNvPr id="5" name="CuadroTexto 6"/>
          <p:cNvSpPr txBox="1"/>
          <p:nvPr/>
        </p:nvSpPr>
        <p:spPr>
          <a:xfrm>
            <a:off x="3688645" y="6254090"/>
            <a:ext cx="2601157" cy="369332"/>
          </a:xfrm>
          <a:prstGeom prst="rect">
            <a:avLst/>
          </a:prstGeom>
          <a:noFill/>
          <a:ln cap="flat">
            <a:noFill/>
          </a:ln>
          <a:effectLst/>
        </p:spPr>
        <p:txBody>
          <a:bodyPr vert="horz" wrap="square" lIns="91440" tIns="45720" rIns="91440" bIns="45720" anchor="t"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kern="0" dirty="0">
                <a:solidFill>
                  <a:srgbClr val="FFFFFF"/>
                </a:solidFill>
                <a:ea typeface="Tahoma" panose="020B0604030504040204" pitchFamily="34" charset="0"/>
                <a:cs typeface="Tahoma" panose="020B0604030504040204" pitchFamily="34" charset="0"/>
              </a:rPr>
              <a:t>Curso 2023/24</a:t>
            </a:r>
            <a:endParaRPr lang="es-ES" sz="11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
        <p:nvSpPr>
          <p:cNvPr id="7" name="CuadroTexto 8"/>
          <p:cNvSpPr txBox="1"/>
          <p:nvPr/>
        </p:nvSpPr>
        <p:spPr>
          <a:xfrm>
            <a:off x="190845" y="6008528"/>
            <a:ext cx="5593966" cy="646331"/>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b="0" i="0" u="none" strike="noStrike" kern="1200" cap="none" spc="0" baseline="0" dirty="0">
                <a:solidFill>
                  <a:srgbClr val="FFFFFF"/>
                </a:solidFill>
                <a:uFillTx/>
                <a:ea typeface="Tahoma" panose="020B0604030504040204" pitchFamily="34" charset="0"/>
                <a:cs typeface="Tahoma" panose="020B0604030504040204" pitchFamily="34" charset="0"/>
              </a:rPr>
              <a:t>Alonso Álvarez García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b="0" i="0" u="none" strike="noStrike" kern="1200" cap="none" spc="0" baseline="0" dirty="0">
                <a:solidFill>
                  <a:srgbClr val="FFFFFF"/>
                </a:solidFill>
                <a:uFillTx/>
                <a:ea typeface="Tahoma" panose="020B0604030504040204" pitchFamily="34" charset="0"/>
                <a:cs typeface="Tahoma" panose="020B0604030504040204" pitchFamily="34" charset="0"/>
              </a:rPr>
              <a:t>Rafael Socas Gutiérrez</a:t>
            </a:r>
            <a:endParaRPr lang="es-ES" sz="11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503" y="2343338"/>
            <a:ext cx="2771775" cy="723900"/>
          </a:xfrm>
          <a:prstGeom prst="rect">
            <a:avLst/>
          </a:prstGeom>
        </p:spPr>
      </p:pic>
      <p:sp>
        <p:nvSpPr>
          <p:cNvPr id="10" name="CuadroTexto 4"/>
          <p:cNvSpPr txBox="1"/>
          <p:nvPr/>
        </p:nvSpPr>
        <p:spPr>
          <a:xfrm>
            <a:off x="-17816" y="1229872"/>
            <a:ext cx="6529563" cy="646331"/>
          </a:xfrm>
          <a:prstGeom prst="rect">
            <a:avLst/>
          </a:prstGeom>
          <a:noFill/>
          <a:ln cap="flat">
            <a:noFill/>
          </a:ln>
          <a:effectLst/>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600" b="0" i="0" u="none" strike="noStrike" kern="1200" cap="none" spc="0" dirty="0">
                <a:solidFill>
                  <a:srgbClr val="FFFFFF"/>
                </a:solidFill>
                <a:uFillTx/>
                <a:ea typeface="Tahoma" panose="020B0604030504040204" pitchFamily="34" charset="0"/>
                <a:cs typeface="Tahoma" panose="020B0604030504040204" pitchFamily="34" charset="0"/>
              </a:rPr>
              <a:t>Verificación de Software</a:t>
            </a:r>
            <a:endParaRPr lang="es-ES" sz="3600" dirty="0">
              <a:solidFill>
                <a:srgbClr val="FFFFFF"/>
              </a:solidFill>
              <a:ea typeface="Tahoma" panose="020B0604030504040204" pitchFamily="34" charset="0"/>
              <a:cs typeface="Tahoma" panose="020B0604030504040204" pitchFamily="34" charset="0"/>
            </a:endParaRPr>
          </a:p>
        </p:txBody>
      </p:sp>
      <p:pic>
        <p:nvPicPr>
          <p:cNvPr id="29" name="Picture 28" descr="A group of people working on a computer&#10;&#10;Description automatically generated">
            <a:extLst>
              <a:ext uri="{FF2B5EF4-FFF2-40B4-BE49-F238E27FC236}">
                <a16:creationId xmlns:a16="http://schemas.microsoft.com/office/drawing/2014/main" id="{E01F43E5-BCBD-EB5C-805F-016482B714C5}"/>
              </a:ext>
            </a:extLst>
          </p:cNvPr>
          <p:cNvPicPr>
            <a:picLocks noChangeAspect="1"/>
          </p:cNvPicPr>
          <p:nvPr/>
        </p:nvPicPr>
        <p:blipFill rotWithShape="1">
          <a:blip r:embed="rId4">
            <a:extLst>
              <a:ext uri="{28A0092B-C50C-407E-A947-70E740481C1C}">
                <a14:useLocalDpi xmlns:a14="http://schemas.microsoft.com/office/drawing/2010/main" val="0"/>
              </a:ext>
            </a:extLst>
          </a:blip>
          <a:srcRect l="16902" r="31326"/>
          <a:stretch/>
        </p:blipFill>
        <p:spPr>
          <a:xfrm>
            <a:off x="6511746" y="-15"/>
            <a:ext cx="5680254"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3" name="Rectangle: Rounded Corners 2">
            <a:extLst>
              <a:ext uri="{FF2B5EF4-FFF2-40B4-BE49-F238E27FC236}">
                <a16:creationId xmlns:a16="http://schemas.microsoft.com/office/drawing/2014/main" id="{1A1A78EC-54BF-D5F9-FDA7-0659EF191850}"/>
              </a:ext>
            </a:extLst>
          </p:cNvPr>
          <p:cNvSpPr/>
          <p:nvPr/>
        </p:nvSpPr>
        <p:spPr>
          <a:xfrm>
            <a:off x="403122" y="1124521"/>
            <a:ext cx="10343535" cy="566628"/>
          </a:xfrm>
          <a:prstGeom prst="roundRect">
            <a:avLst/>
          </a:pr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0" tIns="45720" rIns="0" bIns="45720" anchor="ctr" anchorCtr="0" compatLnSpc="1">
            <a:noAutofit/>
          </a:bodyPr>
          <a:lstStyle/>
          <a:p>
            <a:r>
              <a:rPr lang="es-ES" sz="2400" b="1" kern="0" dirty="0">
                <a:solidFill>
                  <a:srgbClr val="FFFFFF"/>
                </a:solidFill>
                <a:ea typeface="Tahoma" panose="020B0604030504040204" pitchFamily="34" charset="0"/>
                <a:cs typeface="Tahoma" panose="020B0604030504040204" pitchFamily="34" charset="0"/>
              </a:rPr>
              <a:t>  Tarea 2: Test a realizar</a:t>
            </a:r>
            <a:endParaRPr lang="en-GB" sz="2400" b="1" kern="0" dirty="0">
              <a:solidFill>
                <a:srgbClr val="FFFFFF"/>
              </a:solidFill>
              <a:ea typeface="Tahoma" panose="020B0604030504040204" pitchFamily="34" charset="0"/>
              <a:cs typeface="Tahoma" panose="020B0604030504040204" pitchFamily="34" charset="0"/>
            </a:endParaRPr>
          </a:p>
        </p:txBody>
      </p:sp>
      <p:sp>
        <p:nvSpPr>
          <p:cNvPr id="14" name="TextBox 13">
            <a:extLst>
              <a:ext uri="{FF2B5EF4-FFF2-40B4-BE49-F238E27FC236}">
                <a16:creationId xmlns:a16="http://schemas.microsoft.com/office/drawing/2014/main" id="{27CAF265-136B-2671-0D19-A95D5F52ECBE}"/>
              </a:ext>
            </a:extLst>
          </p:cNvPr>
          <p:cNvSpPr txBox="1"/>
          <p:nvPr/>
        </p:nvSpPr>
        <p:spPr>
          <a:xfrm>
            <a:off x="403122" y="1807009"/>
            <a:ext cx="10343535" cy="584775"/>
          </a:xfrm>
          <a:prstGeom prst="rect">
            <a:avLst/>
          </a:prstGeom>
          <a:noFill/>
        </p:spPr>
        <p:txBody>
          <a:bodyPr wrap="square">
            <a:spAutoFit/>
          </a:bodyPr>
          <a:lstStyle/>
          <a:p>
            <a:pPr algn="just"/>
            <a:r>
              <a:rPr lang="es-ES" sz="1600" dirty="0"/>
              <a:t>Recuerde que la filosofía de TDD se basa en desarrollar el código en base a que superen los test propuestos. En esa línea,  cuantos más  números y más variados sean los test, más robusto será el código resultante. </a:t>
            </a:r>
          </a:p>
        </p:txBody>
      </p:sp>
      <p:graphicFrame>
        <p:nvGraphicFramePr>
          <p:cNvPr id="15" name="Table 14">
            <a:extLst>
              <a:ext uri="{FF2B5EF4-FFF2-40B4-BE49-F238E27FC236}">
                <a16:creationId xmlns:a16="http://schemas.microsoft.com/office/drawing/2014/main" id="{94EC562A-D487-E19D-61A9-966F7359075B}"/>
              </a:ext>
            </a:extLst>
          </p:cNvPr>
          <p:cNvGraphicFramePr>
            <a:graphicFrameLocks noGrp="1"/>
          </p:cNvGraphicFramePr>
          <p:nvPr>
            <p:extLst>
              <p:ext uri="{D42A27DB-BD31-4B8C-83A1-F6EECF244321}">
                <p14:modId xmlns:p14="http://schemas.microsoft.com/office/powerpoint/2010/main" val="1225265791"/>
              </p:ext>
            </p:extLst>
          </p:nvPr>
        </p:nvGraphicFramePr>
        <p:xfrm>
          <a:off x="5082157" y="2443107"/>
          <a:ext cx="6565899" cy="4046220"/>
        </p:xfrm>
        <a:graphic>
          <a:graphicData uri="http://schemas.openxmlformats.org/drawingml/2006/table">
            <a:tbl>
              <a:tblPr/>
              <a:tblGrid>
                <a:gridCol w="844576">
                  <a:extLst>
                    <a:ext uri="{9D8B030D-6E8A-4147-A177-3AD203B41FA5}">
                      <a16:colId xmlns:a16="http://schemas.microsoft.com/office/drawing/2014/main" val="1907945291"/>
                    </a:ext>
                  </a:extLst>
                </a:gridCol>
                <a:gridCol w="866372">
                  <a:extLst>
                    <a:ext uri="{9D8B030D-6E8A-4147-A177-3AD203B41FA5}">
                      <a16:colId xmlns:a16="http://schemas.microsoft.com/office/drawing/2014/main" val="1148630168"/>
                    </a:ext>
                  </a:extLst>
                </a:gridCol>
                <a:gridCol w="1054358">
                  <a:extLst>
                    <a:ext uri="{9D8B030D-6E8A-4147-A177-3AD203B41FA5}">
                      <a16:colId xmlns:a16="http://schemas.microsoft.com/office/drawing/2014/main" val="2066553215"/>
                    </a:ext>
                  </a:extLst>
                </a:gridCol>
                <a:gridCol w="830954">
                  <a:extLst>
                    <a:ext uri="{9D8B030D-6E8A-4147-A177-3AD203B41FA5}">
                      <a16:colId xmlns:a16="http://schemas.microsoft.com/office/drawing/2014/main" val="590452424"/>
                    </a:ext>
                  </a:extLst>
                </a:gridCol>
                <a:gridCol w="2969639">
                  <a:extLst>
                    <a:ext uri="{9D8B030D-6E8A-4147-A177-3AD203B41FA5}">
                      <a16:colId xmlns:a16="http://schemas.microsoft.com/office/drawing/2014/main" val="3083487834"/>
                    </a:ext>
                  </a:extLst>
                </a:gridCol>
              </a:tblGrid>
              <a:tr h="182880">
                <a:tc>
                  <a:txBody>
                    <a:bodyPr/>
                    <a:lstStyle/>
                    <a:p>
                      <a:pPr algn="ctr" fontAlgn="ctr"/>
                      <a:endParaRPr lang="en-GB" sz="1100" b="0" i="0" u="none" strike="noStrike">
                        <a:solidFill>
                          <a:srgbClr val="000000"/>
                        </a:solidFill>
                        <a:effectLst/>
                        <a:latin typeface="Calibri" panose="020F0502020204030204" pitchFamily="34" charset="0"/>
                      </a:endParaRPr>
                    </a:p>
                  </a:txBody>
                  <a:tcPr marL="7620" marR="7620" marT="7620" marB="0" anchor="ctr">
                    <a:lnL>
                      <a:noFill/>
                    </a:lnL>
                    <a:lnR>
                      <a:noFill/>
                    </a:lnR>
                    <a:lnT>
                      <a:noFill/>
                    </a:lnT>
                    <a:lnB>
                      <a:noFill/>
                    </a:lnB>
                  </a:tcPr>
                </a:tc>
                <a:tc gridSpan="2">
                  <a:txBody>
                    <a:bodyPr/>
                    <a:lstStyle/>
                    <a:p>
                      <a:pPr algn="ctr" fontAlgn="ctr"/>
                      <a:r>
                        <a:rPr lang="en-GB" sz="1100" b="0" i="0" u="none" strike="noStrike">
                          <a:solidFill>
                            <a:srgbClr val="000000"/>
                          </a:solidFill>
                          <a:effectLst/>
                          <a:latin typeface="Calibri" panose="020F0502020204030204" pitchFamily="34" charset="0"/>
                        </a:rPr>
                        <a:t>Rangos </a:t>
                      </a:r>
                    </a:p>
                  </a:txBody>
                  <a:tcPr marL="7620" marR="7620" marT="7620" marB="0" anchor="ctr">
                    <a:lnL>
                      <a:noFill/>
                    </a:lnL>
                    <a:lnR>
                      <a:noFill/>
                    </a:lnR>
                    <a:lnT>
                      <a:noFill/>
                    </a:lnT>
                    <a:lnB>
                      <a:noFill/>
                    </a:lnB>
                    <a:solidFill>
                      <a:srgbClr val="D9D9D9"/>
                    </a:solidFill>
                  </a:tcPr>
                </a:tc>
                <a:tc hMerge="1">
                  <a:txBody>
                    <a:bodyPr/>
                    <a:lstStyle/>
                    <a:p>
                      <a:endParaRPr lang="en-GB"/>
                    </a:p>
                  </a:txBody>
                  <a:tcPr/>
                </a:tc>
                <a:tc>
                  <a:txBody>
                    <a:bodyPr/>
                    <a:lstStyle/>
                    <a:p>
                      <a:pPr algn="ctr" fontAlgn="ctr"/>
                      <a:endParaRPr lang="en-GB" sz="1100" b="0" i="0" u="none" strike="noStrike">
                        <a:solidFill>
                          <a:srgbClr val="000000"/>
                        </a:solidFill>
                        <a:effectLst/>
                        <a:latin typeface="Calibri" panose="020F0502020204030204" pitchFamily="34" charset="0"/>
                      </a:endParaRPr>
                    </a:p>
                  </a:txBody>
                  <a:tcPr marL="7620" marR="7620" marT="7620" marB="0" anchor="ctr">
                    <a:lnL>
                      <a:noFill/>
                    </a:lnL>
                    <a:lnR>
                      <a:noFill/>
                    </a:lnR>
                    <a:lnT>
                      <a:noFill/>
                    </a:lnT>
                    <a:lnB>
                      <a:noFill/>
                    </a:lnB>
                  </a:tcPr>
                </a:tc>
                <a:tc>
                  <a:txBody>
                    <a:bodyPr/>
                    <a:lstStyle/>
                    <a:p>
                      <a:pPr algn="ctr" fontAlgn="ctr"/>
                      <a:endParaRPr lang="en-GB" sz="1100" b="0" i="0" u="none" strike="noStrike">
                        <a:solidFill>
                          <a:srgbClr val="000000"/>
                        </a:solidFill>
                        <a:effectLst/>
                        <a:latin typeface="Calibri" panose="020F0502020204030204" pitchFamily="34" charset="0"/>
                      </a:endParaRPr>
                    </a:p>
                  </a:txBody>
                  <a:tcPr marL="7620" marR="7620" marT="7620" marB="0" anchor="ctr">
                    <a:lnL>
                      <a:noFill/>
                    </a:lnL>
                    <a:lnR>
                      <a:noFill/>
                    </a:lnR>
                    <a:lnT>
                      <a:noFill/>
                    </a:lnT>
                    <a:lnB>
                      <a:noFill/>
                    </a:lnB>
                  </a:tcPr>
                </a:tc>
                <a:extLst>
                  <a:ext uri="{0D108BD9-81ED-4DB2-BD59-A6C34878D82A}">
                    <a16:rowId xmlns:a16="http://schemas.microsoft.com/office/drawing/2014/main" val="1251196837"/>
                  </a:ext>
                </a:extLst>
              </a:tr>
              <a:tr h="182880">
                <a:tc>
                  <a:txBody>
                    <a:bodyPr/>
                    <a:lstStyle/>
                    <a:p>
                      <a:pPr algn="ctr" fontAlgn="ctr"/>
                      <a:endParaRPr lang="en-GB" sz="1100" b="0" i="0" u="none" strike="noStrike">
                        <a:solidFill>
                          <a:srgbClr val="000000"/>
                        </a:solidFill>
                        <a:effectLst/>
                        <a:latin typeface="Calibri" panose="020F0502020204030204" pitchFamily="34" charset="0"/>
                      </a:endParaRPr>
                    </a:p>
                  </a:txBody>
                  <a:tcPr marL="7620" marR="7620" marT="7620" marB="0" anchor="ctr">
                    <a:lnL>
                      <a:noFill/>
                    </a:lnL>
                    <a:lnR>
                      <a:noFill/>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[0-0.7]</a:t>
                      </a:r>
                    </a:p>
                  </a:txBody>
                  <a:tcPr marL="7620" marR="7620" marT="7620" marB="0" anchor="ctr">
                    <a:lnL>
                      <a:noFill/>
                    </a:lnL>
                    <a:lnR>
                      <a:noFill/>
                    </a:lnR>
                    <a:lnT>
                      <a:noFill/>
                    </a:lnT>
                    <a:lnB>
                      <a:noFill/>
                    </a:lnB>
                    <a:solidFill>
                      <a:srgbClr val="D9D9D9"/>
                    </a:solidFill>
                  </a:tcPr>
                </a:tc>
                <a:tc>
                  <a:txBody>
                    <a:bodyPr/>
                    <a:lstStyle/>
                    <a:p>
                      <a:pPr algn="ctr" fontAlgn="ctr"/>
                      <a:r>
                        <a:rPr lang="en-GB" sz="1100" b="0" i="0" u="none" strike="noStrike">
                          <a:solidFill>
                            <a:srgbClr val="000000"/>
                          </a:solidFill>
                          <a:effectLst/>
                          <a:latin typeface="Calibri" panose="020F0502020204030204" pitchFamily="34" charset="0"/>
                        </a:rPr>
                        <a:t>[0-4]</a:t>
                      </a:r>
                    </a:p>
                  </a:txBody>
                  <a:tcPr marL="7620" marR="7620" marT="7620" marB="0" anchor="ctr">
                    <a:lnL>
                      <a:noFill/>
                    </a:lnL>
                    <a:lnR>
                      <a:noFill/>
                    </a:lnR>
                    <a:lnT>
                      <a:noFill/>
                    </a:lnT>
                    <a:lnB>
                      <a:noFill/>
                    </a:lnB>
                    <a:solidFill>
                      <a:srgbClr val="D9D9D9"/>
                    </a:solidFill>
                  </a:tcPr>
                </a:tc>
                <a:tc>
                  <a:txBody>
                    <a:bodyPr/>
                    <a:lstStyle/>
                    <a:p>
                      <a:pPr algn="ctr" fontAlgn="ctr"/>
                      <a:endParaRPr lang="en-GB" sz="1100" b="0" i="0" u="none" strike="noStrike">
                        <a:solidFill>
                          <a:srgbClr val="000000"/>
                        </a:solidFill>
                        <a:effectLst/>
                        <a:latin typeface="Calibri" panose="020F0502020204030204" pitchFamily="34" charset="0"/>
                      </a:endParaRPr>
                    </a:p>
                  </a:txBody>
                  <a:tcPr marL="7620" marR="7620" marT="7620" marB="0" anchor="ctr">
                    <a:lnL>
                      <a:noFill/>
                    </a:lnL>
                    <a:lnR>
                      <a:noFill/>
                    </a:lnR>
                    <a:lnT>
                      <a:noFill/>
                    </a:lnT>
                    <a:lnB>
                      <a:noFill/>
                    </a:lnB>
                  </a:tcPr>
                </a:tc>
                <a:tc>
                  <a:txBody>
                    <a:bodyPr/>
                    <a:lstStyle/>
                    <a:p>
                      <a:pPr algn="ctr" fontAlgn="ctr"/>
                      <a:endParaRPr lang="en-GB" sz="1100" b="0" i="0" u="none" strike="noStrike" dirty="0">
                        <a:solidFill>
                          <a:srgbClr val="000000"/>
                        </a:solidFill>
                        <a:effectLst/>
                        <a:latin typeface="Calibri" panose="020F0502020204030204" pitchFamily="34" charset="0"/>
                      </a:endParaRPr>
                    </a:p>
                  </a:txBody>
                  <a:tcPr marL="7620" marR="7620" marT="7620" marB="0" anchor="ctr">
                    <a:lnL>
                      <a:noFill/>
                    </a:lnL>
                    <a:lnR>
                      <a:noFill/>
                    </a:lnR>
                    <a:lnT>
                      <a:noFill/>
                    </a:lnT>
                    <a:lnB>
                      <a:noFill/>
                    </a:lnB>
                  </a:tcPr>
                </a:tc>
                <a:extLst>
                  <a:ext uri="{0D108BD9-81ED-4DB2-BD59-A6C34878D82A}">
                    <a16:rowId xmlns:a16="http://schemas.microsoft.com/office/drawing/2014/main" val="742795461"/>
                  </a:ext>
                </a:extLst>
              </a:tr>
              <a:tr h="190500">
                <a:tc>
                  <a:txBody>
                    <a:bodyPr/>
                    <a:lstStyle/>
                    <a:p>
                      <a:pPr algn="ctr" fontAlgn="ctr"/>
                      <a:r>
                        <a:rPr lang="en-GB" sz="1100" b="0" i="0" u="none" strike="noStrike">
                          <a:solidFill>
                            <a:srgbClr val="FFFFFF"/>
                          </a:solidFill>
                          <a:effectLst/>
                          <a:latin typeface="Calibri" panose="020F0502020204030204" pitchFamily="34" charset="0"/>
                        </a:rPr>
                        <a:t>Número test</a:t>
                      </a:r>
                    </a:p>
                  </a:txBody>
                  <a:tcPr marL="7620" marR="7620" marT="7620" marB="0" anchor="ctr">
                    <a:lnL>
                      <a:noFill/>
                    </a:lnL>
                    <a:lnR>
                      <a:noFill/>
                    </a:lnR>
                    <a:lnT>
                      <a:noFill/>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GB" sz="1100" b="0" i="0" u="none" strike="noStrike">
                          <a:solidFill>
                            <a:srgbClr val="FFFFFF"/>
                          </a:solidFill>
                          <a:effectLst/>
                          <a:latin typeface="Calibri" panose="020F0502020204030204" pitchFamily="34" charset="0"/>
                        </a:rPr>
                        <a:t>T (segundos)</a:t>
                      </a:r>
                    </a:p>
                  </a:txBody>
                  <a:tcPr marL="7620" marR="7620" marT="7620" marB="0" anchor="ctr">
                    <a:lnL>
                      <a:noFill/>
                    </a:lnL>
                    <a:lnR>
                      <a:noFill/>
                    </a:lnR>
                    <a:lnT>
                      <a:noFill/>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GB" sz="1100" b="0" i="0" u="none" strike="noStrike">
                          <a:solidFill>
                            <a:srgbClr val="FFFFFF"/>
                          </a:solidFill>
                          <a:effectLst/>
                          <a:latin typeface="Calibri" panose="020F0502020204030204" pitchFamily="34" charset="0"/>
                        </a:rPr>
                        <a:t>tau (microsegundos)</a:t>
                      </a:r>
                    </a:p>
                  </a:txBody>
                  <a:tcPr marL="7620" marR="7620" marT="7620" marB="0" anchor="ctr">
                    <a:lnL>
                      <a:noFill/>
                    </a:lnL>
                    <a:lnR>
                      <a:noFill/>
                    </a:lnR>
                    <a:lnT>
                      <a:noFill/>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GB" sz="1100" b="0" i="0" u="none" strike="noStrike">
                          <a:solidFill>
                            <a:srgbClr val="FFFFFF"/>
                          </a:solidFill>
                          <a:effectLst/>
                          <a:latin typeface="Calibri" panose="020F0502020204030204" pitchFamily="34" charset="0"/>
                        </a:rPr>
                        <a:t>Alcance (km)</a:t>
                      </a:r>
                    </a:p>
                  </a:txBody>
                  <a:tcPr marL="7620" marR="7620" marT="7620" marB="0" anchor="ctr">
                    <a:lnL>
                      <a:noFill/>
                    </a:lnL>
                    <a:lnR>
                      <a:noFill/>
                    </a:lnR>
                    <a:lnT>
                      <a:noFill/>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GB" sz="1100" b="0" i="0" u="none" strike="noStrike">
                          <a:solidFill>
                            <a:srgbClr val="FFFFFF"/>
                          </a:solidFill>
                          <a:effectLst/>
                          <a:latin typeface="Calibri" panose="020F0502020204030204" pitchFamily="34" charset="0"/>
                        </a:rPr>
                        <a:t>Categoría del test</a:t>
                      </a:r>
                    </a:p>
                  </a:txBody>
                  <a:tcPr marL="7620" marR="7620" marT="7620" marB="0" anchor="ctr">
                    <a:lnL>
                      <a:noFill/>
                    </a:lnL>
                    <a:lnR>
                      <a:noFill/>
                    </a:lnR>
                    <a:lnT>
                      <a:noFill/>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947269198"/>
                  </a:ext>
                </a:extLst>
              </a:tr>
              <a:tr h="182880">
                <a:tc>
                  <a:txBody>
                    <a:bodyPr/>
                    <a:lstStyle/>
                    <a:p>
                      <a:pPr algn="ctr" fontAlgn="ctr"/>
                      <a:r>
                        <a:rPr lang="en-GB" sz="1100" b="0" i="0" u="none" strike="noStrike">
                          <a:solidFill>
                            <a:srgbClr val="000000"/>
                          </a:solidFill>
                          <a:effectLst/>
                          <a:latin typeface="Calibri" panose="020F0502020204030204" pitchFamily="34" charset="0"/>
                        </a:rPr>
                        <a:t>1</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100" b="0" i="0" u="none" strike="noStrike">
                          <a:solidFill>
                            <a:srgbClr val="000000"/>
                          </a:solidFill>
                          <a:effectLst/>
                          <a:latin typeface="Calibri" panose="020F0502020204030204" pitchFamily="34" charset="0"/>
                        </a:rPr>
                        <a:t>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GB" sz="1100" b="0" i="0" u="none" strike="noStrike">
                          <a:solidFill>
                            <a:srgbClr val="000000"/>
                          </a:solidFill>
                          <a:effectLs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GB" sz="1100" b="0" i="0" u="none" strike="noStrike">
                          <a:solidFill>
                            <a:srgbClr val="000000"/>
                          </a:solidFill>
                          <a:effectLst/>
                          <a:latin typeface="Calibri" panose="020F0502020204030204" pitchFamily="34" charset="0"/>
                        </a:rPr>
                        <a:t>74999.700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rowSpan="3">
                  <a:txBody>
                    <a:bodyPr/>
                    <a:lstStyle/>
                    <a:p>
                      <a:pPr algn="ctr" fontAlgn="ctr"/>
                      <a:r>
                        <a:rPr lang="en-GB" sz="1100" b="0" i="0" u="none" strike="noStrike">
                          <a:solidFill>
                            <a:srgbClr val="000000"/>
                          </a:solidFill>
                          <a:effectLst/>
                          <a:latin typeface="Calibri" panose="020F0502020204030204" pitchFamily="34" charset="0"/>
                        </a:rPr>
                        <a:t>Valores válidos</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4293972"/>
                  </a:ext>
                </a:extLst>
              </a:tr>
              <a:tr h="182880">
                <a:tc>
                  <a:txBody>
                    <a:bodyPr/>
                    <a:lstStyle/>
                    <a:p>
                      <a:pPr algn="ctr" fontAlgn="ctr"/>
                      <a:r>
                        <a:rPr lang="en-GB" sz="1100" b="0" i="0" u="none" strike="noStrike">
                          <a:solidFill>
                            <a:srgbClr val="000000"/>
                          </a:solidFill>
                          <a:effectLst/>
                          <a:latin typeface="Calibri" panose="020F0502020204030204" pitchFamily="34" charset="0"/>
                        </a:rPr>
                        <a:t>2</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vMerge="1">
                  <a:txBody>
                    <a:bodyPr/>
                    <a:lstStyle/>
                    <a:p>
                      <a:endParaRPr lang="en-GB"/>
                    </a:p>
                  </a:txBody>
                  <a:tcPr/>
                </a:tc>
                <a:extLst>
                  <a:ext uri="{0D108BD9-81ED-4DB2-BD59-A6C34878D82A}">
                    <a16:rowId xmlns:a16="http://schemas.microsoft.com/office/drawing/2014/main" val="3394342302"/>
                  </a:ext>
                </a:extLst>
              </a:tr>
              <a:tr h="190500">
                <a:tc>
                  <a:txBody>
                    <a:bodyPr/>
                    <a:lstStyle/>
                    <a:p>
                      <a:pPr algn="ctr" fontAlgn="ctr"/>
                      <a:r>
                        <a:rPr lang="en-GB" sz="1100" b="0" i="0" u="none" strike="noStrike">
                          <a:solidFill>
                            <a:srgbClr val="000000"/>
                          </a:solidFill>
                          <a:effectLst/>
                          <a:latin typeface="Calibri" panose="020F0502020204030204" pitchFamily="34" charset="0"/>
                        </a:rPr>
                        <a:t>3</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vMerge="1">
                  <a:txBody>
                    <a:bodyPr/>
                    <a:lstStyle/>
                    <a:p>
                      <a:endParaRPr lang="en-GB"/>
                    </a:p>
                  </a:txBody>
                  <a:tcPr/>
                </a:tc>
                <a:extLst>
                  <a:ext uri="{0D108BD9-81ED-4DB2-BD59-A6C34878D82A}">
                    <a16:rowId xmlns:a16="http://schemas.microsoft.com/office/drawing/2014/main" val="2716033719"/>
                  </a:ext>
                </a:extLst>
              </a:tr>
              <a:tr h="182880">
                <a:tc>
                  <a:txBody>
                    <a:bodyPr/>
                    <a:lstStyle/>
                    <a:p>
                      <a:pPr algn="ctr" fontAlgn="ctr"/>
                      <a:r>
                        <a:rPr lang="en-GB" sz="1100" b="0" i="0" u="none" strike="noStrike">
                          <a:solidFill>
                            <a:srgbClr val="000000"/>
                          </a:solidFill>
                          <a:effectLst/>
                          <a:latin typeface="Calibri" panose="020F0502020204030204" pitchFamily="34" charset="0"/>
                        </a:rPr>
                        <a:t>4</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100" b="0" i="0" u="none" strike="noStrike">
                          <a:solidFill>
                            <a:srgbClr val="000000"/>
                          </a:solidFill>
                          <a:effectLst/>
                          <a:latin typeface="Calibri" panose="020F0502020204030204" pitchFamily="34" charset="0"/>
                        </a:rPr>
                        <a:t>0.2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100" b="0" i="0" u="none" strike="noStrike">
                          <a:solidFill>
                            <a:srgbClr val="000000"/>
                          </a:solidFill>
                          <a:effectLst/>
                          <a:latin typeface="Calibri" panose="020F050202020403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100" b="0" i="0" u="none" strike="noStrike">
                          <a:solidFill>
                            <a:srgbClr val="000000"/>
                          </a:solidFill>
                          <a:effectLst/>
                          <a:latin typeface="Calibri" panose="020F0502020204030204" pitchFamily="34" charset="0"/>
                        </a:rPr>
                        <a:t>No valida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rowSpan="3">
                  <a:txBody>
                    <a:bodyPr/>
                    <a:lstStyle/>
                    <a:p>
                      <a:pPr algn="ctr" fontAlgn="ctr"/>
                      <a:r>
                        <a:rPr lang="en-GB" sz="1100" b="0" i="0" u="none" strike="noStrike">
                          <a:solidFill>
                            <a:srgbClr val="000000"/>
                          </a:solidFill>
                          <a:effectLst/>
                          <a:latin typeface="Calibri" panose="020F0502020204030204" pitchFamily="34" charset="0"/>
                        </a:rPr>
                        <a:t>Valores positivos fuera de rango</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1195486"/>
                  </a:ext>
                </a:extLst>
              </a:tr>
              <a:tr h="182880">
                <a:tc>
                  <a:txBody>
                    <a:bodyPr/>
                    <a:lstStyle/>
                    <a:p>
                      <a:pPr algn="ctr" fontAlgn="ctr"/>
                      <a:r>
                        <a:rPr lang="en-GB" sz="1100" b="0" i="0" u="none" strike="noStrike">
                          <a:solidFill>
                            <a:srgbClr val="000000"/>
                          </a:solidFill>
                          <a:effectLst/>
                          <a:latin typeface="Calibri" panose="020F0502020204030204" pitchFamily="34" charset="0"/>
                        </a:rPr>
                        <a:t>5</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vMerge="1">
                  <a:txBody>
                    <a:bodyPr/>
                    <a:lstStyle/>
                    <a:p>
                      <a:endParaRPr lang="en-GB"/>
                    </a:p>
                  </a:txBody>
                  <a:tcPr/>
                </a:tc>
                <a:extLst>
                  <a:ext uri="{0D108BD9-81ED-4DB2-BD59-A6C34878D82A}">
                    <a16:rowId xmlns:a16="http://schemas.microsoft.com/office/drawing/2014/main" val="1094215297"/>
                  </a:ext>
                </a:extLst>
              </a:tr>
              <a:tr h="190500">
                <a:tc>
                  <a:txBody>
                    <a:bodyPr/>
                    <a:lstStyle/>
                    <a:p>
                      <a:pPr algn="ctr" fontAlgn="ctr"/>
                      <a:r>
                        <a:rPr lang="en-GB" sz="1100" b="0" i="0" u="none" strike="noStrike">
                          <a:solidFill>
                            <a:srgbClr val="000000"/>
                          </a:solidFill>
                          <a:effectLst/>
                          <a:latin typeface="Calibri" panose="020F0502020204030204" pitchFamily="34" charset="0"/>
                        </a:rPr>
                        <a:t>6</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vMerge="1">
                  <a:txBody>
                    <a:bodyPr/>
                    <a:lstStyle/>
                    <a:p>
                      <a:endParaRPr lang="en-GB"/>
                    </a:p>
                  </a:txBody>
                  <a:tcPr/>
                </a:tc>
                <a:extLst>
                  <a:ext uri="{0D108BD9-81ED-4DB2-BD59-A6C34878D82A}">
                    <a16:rowId xmlns:a16="http://schemas.microsoft.com/office/drawing/2014/main" val="1036582131"/>
                  </a:ext>
                </a:extLst>
              </a:tr>
              <a:tr h="182880">
                <a:tc>
                  <a:txBody>
                    <a:bodyPr/>
                    <a:lstStyle/>
                    <a:p>
                      <a:pPr algn="ctr" fontAlgn="ctr"/>
                      <a:r>
                        <a:rPr lang="en-GB" sz="1100" b="0" i="0" u="none" strike="noStrike">
                          <a:solidFill>
                            <a:srgbClr val="000000"/>
                          </a:solidFill>
                          <a:effectLst/>
                          <a:latin typeface="Calibri" panose="020F0502020204030204" pitchFamily="34" charset="0"/>
                        </a:rPr>
                        <a:t>7</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rowSpan="3">
                  <a:txBody>
                    <a:bodyPr/>
                    <a:lstStyle/>
                    <a:p>
                      <a:pPr algn="ctr" fontAlgn="ctr"/>
                      <a:r>
                        <a:rPr lang="en-GB" sz="1100" b="0" i="0" u="none" strike="noStrike">
                          <a:solidFill>
                            <a:srgbClr val="000000"/>
                          </a:solidFill>
                          <a:effectLst/>
                          <a:latin typeface="Calibri" panose="020F0502020204030204" pitchFamily="34" charset="0"/>
                        </a:rPr>
                        <a:t>Valores negativos</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8558654"/>
                  </a:ext>
                </a:extLst>
              </a:tr>
              <a:tr h="182880">
                <a:tc>
                  <a:txBody>
                    <a:bodyPr/>
                    <a:lstStyle/>
                    <a:p>
                      <a:pPr algn="ctr" fontAlgn="ctr"/>
                      <a:r>
                        <a:rPr lang="en-GB" sz="1100" b="0" i="0" u="none" strike="noStrike">
                          <a:solidFill>
                            <a:srgbClr val="000000"/>
                          </a:solidFill>
                          <a:effectLst/>
                          <a:latin typeface="Calibri" panose="020F0502020204030204" pitchFamily="34" charset="0"/>
                        </a:rPr>
                        <a:t>8</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vMerge="1">
                  <a:txBody>
                    <a:bodyPr/>
                    <a:lstStyle/>
                    <a:p>
                      <a:endParaRPr lang="en-GB"/>
                    </a:p>
                  </a:txBody>
                  <a:tcPr/>
                </a:tc>
                <a:extLst>
                  <a:ext uri="{0D108BD9-81ED-4DB2-BD59-A6C34878D82A}">
                    <a16:rowId xmlns:a16="http://schemas.microsoft.com/office/drawing/2014/main" val="1061216395"/>
                  </a:ext>
                </a:extLst>
              </a:tr>
              <a:tr h="190500">
                <a:tc>
                  <a:txBody>
                    <a:bodyPr/>
                    <a:lstStyle/>
                    <a:p>
                      <a:pPr algn="ctr" fontAlgn="ctr"/>
                      <a:r>
                        <a:rPr lang="en-GB" sz="1100" b="0" i="0" u="none" strike="noStrike">
                          <a:solidFill>
                            <a:srgbClr val="000000"/>
                          </a:solidFill>
                          <a:effectLst/>
                          <a:latin typeface="Calibri" panose="020F0502020204030204" pitchFamily="34" charset="0"/>
                        </a:rPr>
                        <a:t>9</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vMerge="1">
                  <a:txBody>
                    <a:bodyPr/>
                    <a:lstStyle/>
                    <a:p>
                      <a:endParaRPr lang="en-GB"/>
                    </a:p>
                  </a:txBody>
                  <a:tcPr/>
                </a:tc>
                <a:extLst>
                  <a:ext uri="{0D108BD9-81ED-4DB2-BD59-A6C34878D82A}">
                    <a16:rowId xmlns:a16="http://schemas.microsoft.com/office/drawing/2014/main" val="3102687866"/>
                  </a:ext>
                </a:extLst>
              </a:tr>
              <a:tr h="182880">
                <a:tc>
                  <a:txBody>
                    <a:bodyPr/>
                    <a:lstStyle/>
                    <a:p>
                      <a:pPr algn="ctr" fontAlgn="ctr"/>
                      <a:r>
                        <a:rPr lang="en-GB" sz="1100" b="0" i="0" u="none" strike="noStrike">
                          <a:solidFill>
                            <a:srgbClr val="000000"/>
                          </a:solidFill>
                          <a:effectLst/>
                          <a:latin typeface="Calibri" panose="020F0502020204030204" pitchFamily="34" charset="0"/>
                        </a:rPr>
                        <a:t>10</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rowSpan="2">
                  <a:txBody>
                    <a:bodyPr/>
                    <a:lstStyle/>
                    <a:p>
                      <a:pPr algn="ctr" fontAlgn="ctr"/>
                      <a:r>
                        <a:rPr lang="en-GB" sz="1100" b="0" i="0" u="none" strike="noStrike">
                          <a:solidFill>
                            <a:srgbClr val="000000"/>
                          </a:solidFill>
                          <a:effectLst/>
                          <a:latin typeface="Calibri" panose="020F0502020204030204" pitchFamily="34" charset="0"/>
                        </a:rPr>
                        <a:t>T menor que tau</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0557943"/>
                  </a:ext>
                </a:extLst>
              </a:tr>
              <a:tr h="190500">
                <a:tc>
                  <a:txBody>
                    <a:bodyPr/>
                    <a:lstStyle/>
                    <a:p>
                      <a:pPr algn="ctr" fontAlgn="ctr"/>
                      <a:r>
                        <a:rPr lang="en-GB" sz="1100" b="0" i="0" u="none" strike="noStrike">
                          <a:solidFill>
                            <a:srgbClr val="000000"/>
                          </a:solidFill>
                          <a:effectLst/>
                          <a:latin typeface="Calibri" panose="020F0502020204030204" pitchFamily="34" charset="0"/>
                        </a:rPr>
                        <a:t>11</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vMerge="1">
                  <a:txBody>
                    <a:bodyPr/>
                    <a:lstStyle/>
                    <a:p>
                      <a:endParaRPr lang="en-GB"/>
                    </a:p>
                  </a:txBody>
                  <a:tcPr/>
                </a:tc>
                <a:extLst>
                  <a:ext uri="{0D108BD9-81ED-4DB2-BD59-A6C34878D82A}">
                    <a16:rowId xmlns:a16="http://schemas.microsoft.com/office/drawing/2014/main" val="1333210527"/>
                  </a:ext>
                </a:extLst>
              </a:tr>
              <a:tr h="182880">
                <a:tc>
                  <a:txBody>
                    <a:bodyPr/>
                    <a:lstStyle/>
                    <a:p>
                      <a:pPr algn="ctr" fontAlgn="ctr"/>
                      <a:r>
                        <a:rPr lang="en-GB" sz="1100" b="0" i="0" u="none" strike="noStrike">
                          <a:solidFill>
                            <a:srgbClr val="000000"/>
                          </a:solidFill>
                          <a:effectLst/>
                          <a:latin typeface="Calibri" panose="020F0502020204030204" pitchFamily="34" charset="0"/>
                        </a:rPr>
                        <a:t>12</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rowSpan="5">
                  <a:txBody>
                    <a:bodyPr/>
                    <a:lstStyle/>
                    <a:p>
                      <a:pPr algn="ctr" fontAlgn="ctr"/>
                      <a:r>
                        <a:rPr lang="en-GB" sz="1100" b="0" i="0" u="none" strike="noStrike">
                          <a:solidFill>
                            <a:srgbClr val="000000"/>
                          </a:solidFill>
                          <a:effectLst/>
                          <a:latin typeface="Calibri" panose="020F0502020204030204" pitchFamily="34" charset="0"/>
                        </a:rPr>
                        <a:t>Entrada de strings</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3814904"/>
                  </a:ext>
                </a:extLst>
              </a:tr>
              <a:tr h="182880">
                <a:tc>
                  <a:txBody>
                    <a:bodyPr/>
                    <a:lstStyle/>
                    <a:p>
                      <a:pPr algn="ctr" fontAlgn="ctr"/>
                      <a:r>
                        <a:rPr lang="en-GB" sz="1100" b="0" i="0" u="none" strike="noStrike">
                          <a:solidFill>
                            <a:srgbClr val="000000"/>
                          </a:solidFill>
                          <a:effectLst/>
                          <a:latin typeface="Calibri" panose="020F0502020204030204" pitchFamily="34" charset="0"/>
                        </a:rPr>
                        <a:t>13</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vMerge="1">
                  <a:txBody>
                    <a:bodyPr/>
                    <a:lstStyle/>
                    <a:p>
                      <a:endParaRPr lang="en-GB"/>
                    </a:p>
                  </a:txBody>
                  <a:tcPr/>
                </a:tc>
                <a:extLst>
                  <a:ext uri="{0D108BD9-81ED-4DB2-BD59-A6C34878D82A}">
                    <a16:rowId xmlns:a16="http://schemas.microsoft.com/office/drawing/2014/main" val="2543165480"/>
                  </a:ext>
                </a:extLst>
              </a:tr>
              <a:tr h="182880">
                <a:tc>
                  <a:txBody>
                    <a:bodyPr/>
                    <a:lstStyle/>
                    <a:p>
                      <a:pPr algn="ctr" fontAlgn="ctr"/>
                      <a:r>
                        <a:rPr lang="en-GB" sz="1100" b="0" i="0" u="none" strike="noStrike">
                          <a:solidFill>
                            <a:srgbClr val="000000"/>
                          </a:solidFill>
                          <a:effectLst/>
                          <a:latin typeface="Calibri" panose="020F0502020204030204" pitchFamily="34" charset="0"/>
                        </a:rPr>
                        <a:t>14</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vMerge="1">
                  <a:txBody>
                    <a:bodyPr/>
                    <a:lstStyle/>
                    <a:p>
                      <a:endParaRPr lang="en-GB"/>
                    </a:p>
                  </a:txBody>
                  <a:tcPr/>
                </a:tc>
                <a:extLst>
                  <a:ext uri="{0D108BD9-81ED-4DB2-BD59-A6C34878D82A}">
                    <a16:rowId xmlns:a16="http://schemas.microsoft.com/office/drawing/2014/main" val="3584938118"/>
                  </a:ext>
                </a:extLst>
              </a:tr>
              <a:tr h="182880">
                <a:tc>
                  <a:txBody>
                    <a:bodyPr/>
                    <a:lstStyle/>
                    <a:p>
                      <a:pPr algn="ctr" fontAlgn="ctr"/>
                      <a:r>
                        <a:rPr lang="en-GB" sz="1100" b="0" i="0" u="none" strike="noStrike">
                          <a:solidFill>
                            <a:srgbClr val="000000"/>
                          </a:solidFill>
                          <a:effectLst/>
                          <a:latin typeface="Calibri" panose="020F0502020204030204" pitchFamily="34" charset="0"/>
                        </a:rPr>
                        <a:t>15</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vMerge="1">
                  <a:txBody>
                    <a:bodyPr/>
                    <a:lstStyle/>
                    <a:p>
                      <a:endParaRPr lang="en-GB"/>
                    </a:p>
                  </a:txBody>
                  <a:tcPr/>
                </a:tc>
                <a:extLst>
                  <a:ext uri="{0D108BD9-81ED-4DB2-BD59-A6C34878D82A}">
                    <a16:rowId xmlns:a16="http://schemas.microsoft.com/office/drawing/2014/main" val="1868076533"/>
                  </a:ext>
                </a:extLst>
              </a:tr>
              <a:tr h="190500">
                <a:tc>
                  <a:txBody>
                    <a:bodyPr/>
                    <a:lstStyle/>
                    <a:p>
                      <a:pPr algn="ctr" fontAlgn="ctr"/>
                      <a:r>
                        <a:rPr lang="en-GB" sz="1100" b="0" i="0" u="none" strike="noStrike">
                          <a:solidFill>
                            <a:srgbClr val="000000"/>
                          </a:solidFill>
                          <a:effectLst/>
                          <a:latin typeface="Calibri" panose="020F0502020204030204" pitchFamily="34" charset="0"/>
                        </a:rPr>
                        <a:t>16</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vMerge="1">
                  <a:txBody>
                    <a:bodyPr/>
                    <a:lstStyle/>
                    <a:p>
                      <a:endParaRPr lang="en-GB"/>
                    </a:p>
                  </a:txBody>
                  <a:tcPr/>
                </a:tc>
                <a:extLst>
                  <a:ext uri="{0D108BD9-81ED-4DB2-BD59-A6C34878D82A}">
                    <a16:rowId xmlns:a16="http://schemas.microsoft.com/office/drawing/2014/main" val="3195190519"/>
                  </a:ext>
                </a:extLst>
              </a:tr>
              <a:tr h="182880">
                <a:tc>
                  <a:txBody>
                    <a:bodyPr/>
                    <a:lstStyle/>
                    <a:p>
                      <a:pPr algn="ctr" fontAlgn="ctr"/>
                      <a:r>
                        <a:rPr lang="en-GB" sz="1100" b="0" i="0" u="none" strike="noStrike">
                          <a:solidFill>
                            <a:srgbClr val="000000"/>
                          </a:solidFill>
                          <a:effectLst/>
                          <a:latin typeface="Calibri" panose="020F0502020204030204" pitchFamily="34" charset="0"/>
                        </a:rPr>
                        <a:t>17</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rowSpan="2">
                  <a:txBody>
                    <a:bodyPr/>
                    <a:lstStyle/>
                    <a:p>
                      <a:pPr algn="ctr" fontAlgn="ctr"/>
                      <a:r>
                        <a:rPr lang="en-GB" sz="1100" b="0" i="0" u="none" strike="noStrike">
                          <a:solidFill>
                            <a:srgbClr val="000000"/>
                          </a:solidFill>
                          <a:effectLst/>
                          <a:latin typeface="Calibri" panose="020F0502020204030204" pitchFamily="34" charset="0"/>
                        </a:rPr>
                        <a:t>Entrada de booleanos</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8008877"/>
                  </a:ext>
                </a:extLst>
              </a:tr>
              <a:tr h="190500">
                <a:tc>
                  <a:txBody>
                    <a:bodyPr/>
                    <a:lstStyle/>
                    <a:p>
                      <a:pPr algn="ctr" fontAlgn="ctr"/>
                      <a:r>
                        <a:rPr lang="en-GB" sz="1100" b="0" i="0" u="none" strike="noStrike">
                          <a:solidFill>
                            <a:srgbClr val="000000"/>
                          </a:solidFill>
                          <a:effectLst/>
                          <a:latin typeface="Calibri" panose="020F0502020204030204" pitchFamily="34" charset="0"/>
                        </a:rPr>
                        <a:t>18</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100" b="0" i="0" u="none" strike="noStrike" dirty="0">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vMerge="1">
                  <a:txBody>
                    <a:bodyPr/>
                    <a:lstStyle/>
                    <a:p>
                      <a:endParaRPr lang="en-GB"/>
                    </a:p>
                  </a:txBody>
                  <a:tcPr/>
                </a:tc>
                <a:extLst>
                  <a:ext uri="{0D108BD9-81ED-4DB2-BD59-A6C34878D82A}">
                    <a16:rowId xmlns:a16="http://schemas.microsoft.com/office/drawing/2014/main" val="3786993058"/>
                  </a:ext>
                </a:extLst>
              </a:tr>
            </a:tbl>
          </a:graphicData>
        </a:graphic>
      </p:graphicFrame>
      <p:sp>
        <p:nvSpPr>
          <p:cNvPr id="16" name="Oval 15">
            <a:extLst>
              <a:ext uri="{FF2B5EF4-FFF2-40B4-BE49-F238E27FC236}">
                <a16:creationId xmlns:a16="http://schemas.microsoft.com/office/drawing/2014/main" id="{CBD5DEB5-8EDD-6DFB-278F-FEA8798B0BCB}"/>
              </a:ext>
            </a:extLst>
          </p:cNvPr>
          <p:cNvSpPr>
            <a:spLocks noChangeAspect="1"/>
          </p:cNvSpPr>
          <p:nvPr/>
        </p:nvSpPr>
        <p:spPr>
          <a:xfrm>
            <a:off x="10852878" y="939835"/>
            <a:ext cx="936000" cy="936000"/>
          </a:xfrm>
          <a:prstGeom prst="ellipse">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0" tIns="45720" rIns="0" bIns="45720" anchor="ctr" anchorCtr="1" compatLnSpc="1">
            <a:noAutofit/>
          </a:bodyPr>
          <a:lstStyle/>
          <a:p>
            <a:pPr algn="ctr"/>
            <a:r>
              <a:rPr lang="es-ES" sz="2400" b="1">
                <a:solidFill>
                  <a:srgbClr val="FFFFFF"/>
                </a:solidFill>
                <a:ea typeface="Tahoma" panose="020B0604030504040204" pitchFamily="34" charset="0"/>
                <a:cs typeface="Tahoma" panose="020B0604030504040204" pitchFamily="34" charset="0"/>
              </a:rPr>
              <a:t>1 </a:t>
            </a:r>
            <a:r>
              <a:rPr lang="es-ES" sz="1400" b="1">
                <a:solidFill>
                  <a:srgbClr val="FFFFFF"/>
                </a:solidFill>
                <a:ea typeface="Tahoma" panose="020B0604030504040204" pitchFamily="34" charset="0"/>
                <a:cs typeface="Tahoma" panose="020B0604030504040204" pitchFamily="34" charset="0"/>
              </a:rPr>
              <a:t>Punto</a:t>
            </a:r>
            <a:endParaRPr lang="en-GB" sz="1400" b="1" dirty="0">
              <a:solidFill>
                <a:srgbClr val="FFFFFF"/>
              </a:solidFill>
              <a:ea typeface="Tahoma" panose="020B0604030504040204" pitchFamily="34" charset="0"/>
              <a:cs typeface="Tahoma" panose="020B0604030504040204" pitchFamily="34" charset="0"/>
            </a:endParaRPr>
          </a:p>
        </p:txBody>
      </p:sp>
      <p:sp>
        <p:nvSpPr>
          <p:cNvPr id="17" name="TextBox 16">
            <a:extLst>
              <a:ext uri="{FF2B5EF4-FFF2-40B4-BE49-F238E27FC236}">
                <a16:creationId xmlns:a16="http://schemas.microsoft.com/office/drawing/2014/main" id="{0F30AAF2-B81A-4F5F-C51B-A0F3AEED1DA8}"/>
              </a:ext>
            </a:extLst>
          </p:cNvPr>
          <p:cNvSpPr txBox="1"/>
          <p:nvPr/>
        </p:nvSpPr>
        <p:spPr>
          <a:xfrm>
            <a:off x="403123" y="2798314"/>
            <a:ext cx="4404852" cy="1077218"/>
          </a:xfrm>
          <a:prstGeom prst="rect">
            <a:avLst/>
          </a:prstGeom>
          <a:noFill/>
        </p:spPr>
        <p:txBody>
          <a:bodyPr wrap="square">
            <a:spAutoFit/>
          </a:bodyPr>
          <a:lstStyle/>
          <a:p>
            <a:pPr algn="just"/>
            <a:r>
              <a:rPr lang="es-ES" sz="1600" dirty="0"/>
              <a:t>Aquí se aportan dos test (1 y 4), se proponen 18 (16 por definir) y 6 categorías de test. Complete esta tabla, e incluso si amplia en el número de test y categorías propuestas será valorado. </a:t>
            </a:r>
          </a:p>
        </p:txBody>
      </p:sp>
      <p:sp>
        <p:nvSpPr>
          <p:cNvPr id="2" name="CuadroTexto 86">
            <a:extLst>
              <a:ext uri="{FF2B5EF4-FFF2-40B4-BE49-F238E27FC236}">
                <a16:creationId xmlns:a16="http://schemas.microsoft.com/office/drawing/2014/main" id="{C6292EAD-1149-C29E-66FD-1FF4F88DD5B8}"/>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Técnicas TDD (Test Driven Development)</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28887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2" name="CuadroTexto 86">
            <a:extLst>
              <a:ext uri="{FF2B5EF4-FFF2-40B4-BE49-F238E27FC236}">
                <a16:creationId xmlns:a16="http://schemas.microsoft.com/office/drawing/2014/main" id="{A49DB94D-4FB9-3110-74CA-E79336FBF342}"/>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Técnicas TDD (Test Driven Development)</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72948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2" name="TextBox 1">
            <a:extLst>
              <a:ext uri="{FF2B5EF4-FFF2-40B4-BE49-F238E27FC236}">
                <a16:creationId xmlns:a16="http://schemas.microsoft.com/office/drawing/2014/main" id="{8FE71356-1A0B-AADD-FC98-558220BA3EAC}"/>
              </a:ext>
            </a:extLst>
          </p:cNvPr>
          <p:cNvSpPr txBox="1"/>
          <p:nvPr/>
        </p:nvSpPr>
        <p:spPr>
          <a:xfrm>
            <a:off x="403122" y="1928401"/>
            <a:ext cx="8365095" cy="4524315"/>
          </a:xfrm>
          <a:prstGeom prst="rect">
            <a:avLst/>
          </a:prstGeom>
          <a:noFill/>
        </p:spPr>
        <p:txBody>
          <a:bodyPr wrap="square" lIns="91440" tIns="45720" rIns="91440" bIns="45720" rtlCol="0" anchor="t">
            <a:spAutoFit/>
          </a:bodyPr>
          <a:lstStyle/>
          <a:p>
            <a:pPr algn="just"/>
            <a:r>
              <a:rPr lang="es-ES" sz="1400" dirty="0"/>
              <a:t>Una vez, se tiene un código base muy sencillo y un conjunto de test, ahora los pasos con técnicas TDD son:</a:t>
            </a:r>
          </a:p>
          <a:p>
            <a:pPr algn="just"/>
            <a:endParaRPr lang="es-ES" sz="1400" dirty="0">
              <a:solidFill>
                <a:srgbClr val="0000FF"/>
              </a:solidFill>
            </a:endParaRPr>
          </a:p>
          <a:p>
            <a:pPr algn="just"/>
            <a:r>
              <a:rPr lang="es-ES" sz="1400" dirty="0"/>
              <a:t>Con un fichero de test, </a:t>
            </a:r>
            <a:r>
              <a:rPr lang="es-ES" sz="1400" b="1" dirty="0">
                <a:solidFill>
                  <a:srgbClr val="0000FF"/>
                </a:solidFill>
                <a:latin typeface="Lucida Console" panose="020B0609040504020204" pitchFamily="49" charset="0"/>
              </a:rPr>
              <a:t>test_radar_meteorologico.py </a:t>
            </a:r>
            <a:r>
              <a:rPr lang="es-ES" sz="1400" dirty="0">
                <a:solidFill>
                  <a:srgbClr val="0000FF"/>
                </a:solidFill>
              </a:rPr>
              <a:t>(</a:t>
            </a:r>
            <a:r>
              <a:rPr lang="es-ES" sz="1400" dirty="0"/>
              <a:t>que se proporciona y ya tiene implementado el test 1 y 4) ejecute los test para ver los resultados obtenidos.</a:t>
            </a:r>
          </a:p>
          <a:p>
            <a:pPr marL="342900" indent="-342900" algn="just">
              <a:buFont typeface="+mj-lt"/>
              <a:buAutoNum type="arabicPeriod"/>
            </a:pPr>
            <a:endParaRPr lang="es-ES" sz="1400" dirty="0">
              <a:solidFill>
                <a:srgbClr val="0000FF"/>
              </a:solidFill>
            </a:endParaRPr>
          </a:p>
          <a:p>
            <a:pPr marL="342900" indent="-342900" algn="just">
              <a:buFont typeface="+mj-lt"/>
              <a:buAutoNum type="arabicPeriod"/>
            </a:pPr>
            <a:r>
              <a:rPr lang="es-ES" sz="1400" dirty="0"/>
              <a:t>Los test se ejecutan con los siguientes comandos Python:</a:t>
            </a:r>
          </a:p>
          <a:p>
            <a:pPr lvl="1" algn="just"/>
            <a:r>
              <a:rPr lang="es-ES" sz="1100" b="1" dirty="0">
                <a:solidFill>
                  <a:srgbClr val="0000FF"/>
                </a:solidFill>
                <a:latin typeface="Lucida Console" panose="020B0609040504020204" pitchFamily="49" charset="0"/>
              </a:rPr>
              <a:t>&gt; </a:t>
            </a:r>
            <a:r>
              <a:rPr lang="es-ES" sz="1100" b="1" dirty="0" err="1">
                <a:solidFill>
                  <a:srgbClr val="0000FF"/>
                </a:solidFill>
                <a:latin typeface="Lucida Console" panose="020B0609040504020204" pitchFamily="49" charset="0"/>
              </a:rPr>
              <a:t>python</a:t>
            </a:r>
            <a:r>
              <a:rPr lang="es-ES" sz="1100" b="1" dirty="0">
                <a:solidFill>
                  <a:srgbClr val="0000FF"/>
                </a:solidFill>
                <a:latin typeface="Lucida Console" panose="020B0609040504020204" pitchFamily="49" charset="0"/>
              </a:rPr>
              <a:t> –m </a:t>
            </a:r>
            <a:r>
              <a:rPr lang="es-ES" sz="1100" b="1" dirty="0" err="1">
                <a:solidFill>
                  <a:srgbClr val="0000FF"/>
                </a:solidFill>
                <a:latin typeface="Lucida Console" panose="020B0609040504020204" pitchFamily="49" charset="0"/>
              </a:rPr>
              <a:t>nose</a:t>
            </a:r>
            <a:r>
              <a:rPr lang="es-ES" sz="1100" b="1" dirty="0">
                <a:solidFill>
                  <a:srgbClr val="0000FF"/>
                </a:solidFill>
                <a:latin typeface="Lucida Console" panose="020B0609040504020204" pitchFamily="49" charset="0"/>
              </a:rPr>
              <a:t> –v test_readar_meteorologico.py --</a:t>
            </a:r>
            <a:r>
              <a:rPr lang="es-ES" sz="1100" b="1" dirty="0" err="1">
                <a:solidFill>
                  <a:srgbClr val="0000FF"/>
                </a:solidFill>
                <a:latin typeface="Lucida Console" panose="020B0609040504020204" pitchFamily="49" charset="0"/>
              </a:rPr>
              <a:t>with-spec</a:t>
            </a:r>
            <a:r>
              <a:rPr lang="es-ES" sz="1100" b="1" dirty="0">
                <a:solidFill>
                  <a:srgbClr val="0000FF"/>
                </a:solidFill>
                <a:latin typeface="Lucida Console" panose="020B0609040504020204" pitchFamily="49" charset="0"/>
              </a:rPr>
              <a:t> --</a:t>
            </a:r>
            <a:r>
              <a:rPr lang="es-ES" sz="1100" b="1" dirty="0" err="1">
                <a:solidFill>
                  <a:srgbClr val="0000FF"/>
                </a:solidFill>
                <a:latin typeface="Lucida Console" panose="020B0609040504020204" pitchFamily="49" charset="0"/>
              </a:rPr>
              <a:t>spec</a:t>
            </a:r>
            <a:r>
              <a:rPr lang="es-ES" sz="1100" b="1" dirty="0">
                <a:solidFill>
                  <a:srgbClr val="0000FF"/>
                </a:solidFill>
                <a:latin typeface="Lucida Console" panose="020B0609040504020204" pitchFamily="49" charset="0"/>
              </a:rPr>
              <a:t>-color --</a:t>
            </a:r>
            <a:r>
              <a:rPr lang="es-ES" sz="1100" b="1" dirty="0" err="1">
                <a:solidFill>
                  <a:srgbClr val="0000FF"/>
                </a:solidFill>
                <a:latin typeface="Lucida Console" panose="020B0609040504020204" pitchFamily="49" charset="0"/>
              </a:rPr>
              <a:t>with-coverage</a:t>
            </a:r>
            <a:endParaRPr lang="es-ES" sz="1100" b="1" dirty="0">
              <a:solidFill>
                <a:srgbClr val="0000FF"/>
              </a:solidFill>
              <a:latin typeface="Lucida Console" panose="020B0609040504020204" pitchFamily="49" charset="0"/>
            </a:endParaRPr>
          </a:p>
          <a:p>
            <a:pPr lvl="1" algn="just"/>
            <a:r>
              <a:rPr lang="es-ES" sz="1100" b="1" dirty="0">
                <a:solidFill>
                  <a:srgbClr val="0000FF"/>
                </a:solidFill>
                <a:latin typeface="Lucida Console" panose="020B0609040504020204" pitchFamily="49" charset="0"/>
              </a:rPr>
              <a:t>&gt; </a:t>
            </a:r>
            <a:r>
              <a:rPr lang="es-ES" sz="1100" b="1" dirty="0" err="1">
                <a:solidFill>
                  <a:srgbClr val="0000FF"/>
                </a:solidFill>
                <a:latin typeface="Lucida Console" panose="020B0609040504020204" pitchFamily="49" charset="0"/>
              </a:rPr>
              <a:t>coverage</a:t>
            </a:r>
            <a:r>
              <a:rPr lang="es-ES" sz="1100" b="1" dirty="0">
                <a:solidFill>
                  <a:srgbClr val="0000FF"/>
                </a:solidFill>
                <a:latin typeface="Lucida Console" panose="020B0609040504020204" pitchFamily="49" charset="0"/>
              </a:rPr>
              <a:t> </a:t>
            </a:r>
            <a:r>
              <a:rPr lang="es-ES" sz="1100" b="1" dirty="0" err="1">
                <a:solidFill>
                  <a:srgbClr val="0000FF"/>
                </a:solidFill>
                <a:latin typeface="Lucida Console" panose="020B0609040504020204" pitchFamily="49" charset="0"/>
              </a:rPr>
              <a:t>report</a:t>
            </a:r>
            <a:r>
              <a:rPr lang="es-ES" sz="1100" b="1" dirty="0">
                <a:solidFill>
                  <a:srgbClr val="0000FF"/>
                </a:solidFill>
                <a:latin typeface="Lucida Console" panose="020B0609040504020204" pitchFamily="49" charset="0"/>
              </a:rPr>
              <a:t> –m</a:t>
            </a:r>
          </a:p>
          <a:p>
            <a:pPr marL="342900" indent="-342900" algn="just">
              <a:buFont typeface="+mj-lt"/>
              <a:buAutoNum type="arabicPeriod"/>
            </a:pPr>
            <a:endParaRPr lang="es-ES" sz="1400" dirty="0">
              <a:solidFill>
                <a:srgbClr val="0000FF"/>
              </a:solidFill>
            </a:endParaRPr>
          </a:p>
          <a:p>
            <a:pPr marL="342900" indent="-342900" algn="just">
              <a:buFont typeface="+mj-lt"/>
              <a:buAutoNum type="arabicPeriod"/>
            </a:pPr>
            <a:endParaRPr lang="es-ES" sz="1400" dirty="0">
              <a:solidFill>
                <a:srgbClr val="0000FF"/>
              </a:solidFill>
            </a:endParaRPr>
          </a:p>
          <a:p>
            <a:pPr marL="342900" indent="-342900" algn="just">
              <a:buFont typeface="+mj-lt"/>
              <a:buAutoNum type="arabicPeriod" startAt="2"/>
            </a:pPr>
            <a:r>
              <a:rPr lang="es-ES" sz="1400" dirty="0"/>
              <a:t>Programe los test en el fichero </a:t>
            </a:r>
            <a:r>
              <a:rPr lang="es-ES" sz="1400" b="1" dirty="0">
                <a:solidFill>
                  <a:srgbClr val="0000FF"/>
                </a:solidFill>
                <a:latin typeface="Lucida Console" panose="020B0609040504020204" pitchFamily="49" charset="0"/>
              </a:rPr>
              <a:t>test_radar_meteorologico.py </a:t>
            </a:r>
            <a:r>
              <a:rPr lang="es-ES" sz="1400" dirty="0">
                <a:solidFill>
                  <a:srgbClr val="0000FF"/>
                </a:solidFill>
              </a:rPr>
              <a:t>, </a:t>
            </a:r>
            <a:r>
              <a:rPr lang="es-ES" sz="1400" dirty="0"/>
              <a:t>para ello apóyese en los métodos </a:t>
            </a:r>
            <a:r>
              <a:rPr lang="es-ES" sz="1400" dirty="0" err="1">
                <a:solidFill>
                  <a:srgbClr val="0000FF"/>
                </a:solidFill>
                <a:latin typeface="Lucida Console" panose="020B0609040504020204" pitchFamily="49" charset="0"/>
              </a:rPr>
              <a:t>assert</a:t>
            </a:r>
            <a:r>
              <a:rPr lang="es-ES" sz="1400" dirty="0">
                <a:solidFill>
                  <a:srgbClr val="0000FF"/>
                </a:solidFill>
              </a:rPr>
              <a:t> </a:t>
            </a:r>
            <a:r>
              <a:rPr lang="es-ES" sz="1400" dirty="0"/>
              <a:t>de</a:t>
            </a:r>
            <a:r>
              <a:rPr lang="es-ES" sz="1400" dirty="0">
                <a:solidFill>
                  <a:srgbClr val="0000FF"/>
                </a:solidFill>
              </a:rPr>
              <a:t> </a:t>
            </a:r>
            <a:r>
              <a:rPr lang="es-ES" sz="1400" dirty="0" err="1">
                <a:solidFill>
                  <a:srgbClr val="0000FF"/>
                </a:solidFill>
                <a:latin typeface="Lucida Console" panose="020B0609040504020204" pitchFamily="49" charset="0"/>
              </a:rPr>
              <a:t>unittest</a:t>
            </a:r>
            <a:r>
              <a:rPr lang="es-ES" sz="1400" dirty="0">
                <a:solidFill>
                  <a:srgbClr val="0000FF"/>
                </a:solidFill>
              </a:rPr>
              <a:t> </a:t>
            </a:r>
            <a:r>
              <a:rPr lang="es-ES" sz="1400" dirty="0"/>
              <a:t>(</a:t>
            </a:r>
            <a:r>
              <a:rPr lang="en-GB" sz="1400" dirty="0"/>
              <a:t>Python </a:t>
            </a:r>
            <a:r>
              <a:rPr lang="en-GB" sz="1400" dirty="0" err="1"/>
              <a:t>Unittest</a:t>
            </a:r>
            <a:r>
              <a:rPr lang="en-GB" sz="1400" dirty="0"/>
              <a:t> Assert Methods</a:t>
            </a:r>
            <a:r>
              <a:rPr lang="es-ES" sz="1400" dirty="0"/>
              <a:t>) disponibles en </a:t>
            </a:r>
            <a:r>
              <a:rPr lang="es-ES" sz="1400" dirty="0">
                <a:solidFill>
                  <a:srgbClr val="0000FF"/>
                </a:solidFill>
                <a:hlinkClick r:id="rId4"/>
              </a:rPr>
              <a:t>https://www.pythontutorial.net/python-unit-testing/python-unittest-assert/</a:t>
            </a:r>
            <a:r>
              <a:rPr lang="es-ES" sz="1400" dirty="0">
                <a:solidFill>
                  <a:srgbClr val="0000FF"/>
                </a:solidFill>
              </a:rPr>
              <a:t>  </a:t>
            </a:r>
          </a:p>
          <a:p>
            <a:pPr marL="342900" indent="-342900" algn="just">
              <a:buFont typeface="+mj-lt"/>
              <a:buAutoNum type="arabicPeriod" startAt="2"/>
            </a:pPr>
            <a:endParaRPr lang="es-ES" sz="1400" dirty="0">
              <a:solidFill>
                <a:srgbClr val="0000FF"/>
              </a:solidFill>
            </a:endParaRPr>
          </a:p>
          <a:p>
            <a:pPr marL="342900" indent="-342900" algn="just">
              <a:buFont typeface="+mj-lt"/>
              <a:buAutoNum type="arabicPeriod" startAt="2"/>
            </a:pPr>
            <a:endParaRPr lang="es-ES" sz="1400" dirty="0">
              <a:solidFill>
                <a:srgbClr val="0000FF"/>
              </a:solidFill>
            </a:endParaRPr>
          </a:p>
          <a:p>
            <a:pPr marL="342900" indent="-342900" algn="just">
              <a:buFont typeface="+mj-lt"/>
              <a:buAutoNum type="arabicPeriod" startAt="2"/>
            </a:pPr>
            <a:r>
              <a:rPr lang="es-ES" sz="1400" dirty="0"/>
              <a:t>Modifique el código de</a:t>
            </a:r>
            <a:r>
              <a:rPr lang="es-ES" sz="1400" dirty="0">
                <a:solidFill>
                  <a:srgbClr val="0000FF"/>
                </a:solidFill>
              </a:rPr>
              <a:t> </a:t>
            </a:r>
            <a:r>
              <a:rPr lang="es-ES" sz="1400" b="1" dirty="0">
                <a:solidFill>
                  <a:srgbClr val="0000FF"/>
                </a:solidFill>
                <a:latin typeface="Lucida Console" panose="020B0609040504020204" pitchFamily="49" charset="0"/>
              </a:rPr>
              <a:t>radar_meteorologico.py </a:t>
            </a:r>
            <a:r>
              <a:rPr lang="es-ES" sz="1400" dirty="0"/>
              <a:t>para conseguir que se ejecuten todos los test de manera correcta y que todas las líneas de código sean analizadas (comando </a:t>
            </a:r>
            <a:r>
              <a:rPr lang="es-ES" sz="1400" dirty="0" err="1">
                <a:solidFill>
                  <a:srgbClr val="0000FF"/>
                </a:solidFill>
                <a:latin typeface="Lucida Console" panose="020B0609040504020204" pitchFamily="49" charset="0"/>
              </a:rPr>
              <a:t>coverage</a:t>
            </a:r>
            <a:r>
              <a:rPr lang="es-ES" sz="1400" dirty="0">
                <a:solidFill>
                  <a:srgbClr val="0000FF"/>
                </a:solidFill>
                <a:latin typeface="Lucida Console" panose="020B0609040504020204" pitchFamily="49" charset="0"/>
              </a:rPr>
              <a:t> </a:t>
            </a:r>
            <a:r>
              <a:rPr lang="es-ES" sz="1400" dirty="0" err="1">
                <a:solidFill>
                  <a:srgbClr val="0000FF"/>
                </a:solidFill>
                <a:latin typeface="Lucida Console" panose="020B0609040504020204" pitchFamily="49" charset="0"/>
              </a:rPr>
              <a:t>report</a:t>
            </a:r>
            <a:r>
              <a:rPr lang="es-ES" sz="1400" dirty="0">
                <a:solidFill>
                  <a:srgbClr val="0000FF"/>
                </a:solidFill>
                <a:latin typeface="Lucida Console" panose="020B0609040504020204" pitchFamily="49" charset="0"/>
              </a:rPr>
              <a:t> –m</a:t>
            </a:r>
            <a:r>
              <a:rPr lang="es-ES" sz="1400" dirty="0"/>
              <a:t>).</a:t>
            </a:r>
            <a:r>
              <a:rPr lang="es-ES" sz="1400" dirty="0">
                <a:solidFill>
                  <a:srgbClr val="0000FF"/>
                </a:solidFill>
              </a:rPr>
              <a:t> </a:t>
            </a:r>
          </a:p>
          <a:p>
            <a:pPr marL="342900" indent="-342900" algn="just">
              <a:buFont typeface="+mj-lt"/>
              <a:buAutoNum type="arabicPeriod" startAt="2"/>
            </a:pPr>
            <a:endParaRPr lang="es-ES" sz="1400" dirty="0">
              <a:solidFill>
                <a:srgbClr val="0000FF"/>
              </a:solidFill>
            </a:endParaRPr>
          </a:p>
          <a:p>
            <a:pPr marL="342900" indent="-342900" algn="just">
              <a:buFont typeface="+mj-lt"/>
              <a:buAutoNum type="arabicPeriod" startAt="2"/>
            </a:pPr>
            <a:endParaRPr lang="es-ES" sz="1400" dirty="0">
              <a:solidFill>
                <a:srgbClr val="0000FF"/>
              </a:solidFill>
            </a:endParaRPr>
          </a:p>
          <a:p>
            <a:pPr marL="342900" indent="-342900" algn="just">
              <a:buFont typeface="+mj-lt"/>
              <a:buAutoNum type="arabicPeriod" startAt="2"/>
            </a:pPr>
            <a:r>
              <a:rPr lang="es-ES" sz="1400" dirty="0"/>
              <a:t>Vuelva al 1 hasta que un 100% de test superados en el punto 2.</a:t>
            </a:r>
          </a:p>
          <a:p>
            <a:pPr algn="just"/>
            <a:r>
              <a:rPr lang="es-ES" sz="1400" dirty="0">
                <a:solidFill>
                  <a:srgbClr val="0000FF"/>
                </a:solidFill>
              </a:rPr>
              <a:t> </a:t>
            </a:r>
          </a:p>
        </p:txBody>
      </p:sp>
      <p:sp>
        <p:nvSpPr>
          <p:cNvPr id="3" name="Rectangle: Rounded Corners 2">
            <a:extLst>
              <a:ext uri="{FF2B5EF4-FFF2-40B4-BE49-F238E27FC236}">
                <a16:creationId xmlns:a16="http://schemas.microsoft.com/office/drawing/2014/main" id="{1A1A78EC-54BF-D5F9-FDA7-0659EF191850}"/>
              </a:ext>
            </a:extLst>
          </p:cNvPr>
          <p:cNvSpPr/>
          <p:nvPr/>
        </p:nvSpPr>
        <p:spPr>
          <a:xfrm>
            <a:off x="403123" y="1124521"/>
            <a:ext cx="10166554" cy="566628"/>
          </a:xfrm>
          <a:prstGeom prst="roundRect">
            <a:avLst/>
          </a:pr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0" tIns="45720" rIns="0" bIns="45720" anchor="ctr" anchorCtr="0" compatLnSpc="1">
            <a:noAutofit/>
          </a:bodyPr>
          <a:lstStyle/>
          <a:p>
            <a:r>
              <a:rPr lang="es-ES" sz="2400" b="1" kern="0" dirty="0">
                <a:solidFill>
                  <a:srgbClr val="FFFFFF"/>
                </a:solidFill>
                <a:ea typeface="Tahoma" panose="020B0604030504040204" pitchFamily="34" charset="0"/>
                <a:cs typeface="Tahoma" panose="020B0604030504040204" pitchFamily="34" charset="0"/>
              </a:rPr>
              <a:t> Tareas 3: Ejecución de los test, análisis de resultados y aplicación filosofía TDD </a:t>
            </a:r>
            <a:endParaRPr lang="en-GB" sz="2400" b="1" kern="0" dirty="0">
              <a:solidFill>
                <a:srgbClr val="FFFFFF"/>
              </a:solidFill>
              <a:ea typeface="Tahoma" panose="020B0604030504040204" pitchFamily="34" charset="0"/>
              <a:cs typeface="Tahoma" panose="020B0604030504040204" pitchFamily="34" charset="0"/>
            </a:endParaRPr>
          </a:p>
        </p:txBody>
      </p:sp>
      <p:sp>
        <p:nvSpPr>
          <p:cNvPr id="7" name="Oval 6">
            <a:extLst>
              <a:ext uri="{FF2B5EF4-FFF2-40B4-BE49-F238E27FC236}">
                <a16:creationId xmlns:a16="http://schemas.microsoft.com/office/drawing/2014/main" id="{4B21AD14-276D-29F0-9750-FE65EC9CB64A}"/>
              </a:ext>
            </a:extLst>
          </p:cNvPr>
          <p:cNvSpPr>
            <a:spLocks noChangeAspect="1"/>
          </p:cNvSpPr>
          <p:nvPr/>
        </p:nvSpPr>
        <p:spPr>
          <a:xfrm>
            <a:off x="10852878" y="939835"/>
            <a:ext cx="936000" cy="936000"/>
          </a:xfrm>
          <a:prstGeom prst="ellipse">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0" tIns="45720" rIns="0" bIns="45720" anchor="ctr" anchorCtr="1" compatLnSpc="1">
            <a:noAutofit/>
          </a:bodyPr>
          <a:lstStyle/>
          <a:p>
            <a:pPr algn="ctr"/>
            <a:r>
              <a:rPr lang="es-ES" sz="2400" b="1" dirty="0">
                <a:solidFill>
                  <a:srgbClr val="FFFFFF"/>
                </a:solidFill>
                <a:ea typeface="Tahoma" panose="020B0604030504040204" pitchFamily="34" charset="0"/>
                <a:cs typeface="Tahoma" panose="020B0604030504040204" pitchFamily="34" charset="0"/>
              </a:rPr>
              <a:t>6</a:t>
            </a:r>
            <a:r>
              <a:rPr lang="es-ES" sz="2400" b="1">
                <a:solidFill>
                  <a:srgbClr val="FFFFFF"/>
                </a:solidFill>
                <a:ea typeface="Tahoma" panose="020B0604030504040204" pitchFamily="34" charset="0"/>
                <a:cs typeface="Tahoma" panose="020B0604030504040204" pitchFamily="34" charset="0"/>
              </a:rPr>
              <a:t> </a:t>
            </a:r>
            <a:r>
              <a:rPr lang="es-ES" sz="1400" b="1" dirty="0">
                <a:solidFill>
                  <a:srgbClr val="FFFFFF"/>
                </a:solidFill>
                <a:ea typeface="Tahoma" panose="020B0604030504040204" pitchFamily="34" charset="0"/>
                <a:cs typeface="Tahoma" panose="020B0604030504040204" pitchFamily="34" charset="0"/>
              </a:rPr>
              <a:t>Puntos</a:t>
            </a:r>
            <a:endParaRPr lang="en-GB" sz="1400" b="1" dirty="0">
              <a:solidFill>
                <a:srgbClr val="FFFFFF"/>
              </a:solidFill>
              <a:ea typeface="Tahoma" panose="020B0604030504040204" pitchFamily="34" charset="0"/>
              <a:cs typeface="Tahoma" panose="020B0604030504040204" pitchFamily="34" charset="0"/>
            </a:endParaRPr>
          </a:p>
        </p:txBody>
      </p:sp>
      <p:grpSp>
        <p:nvGrpSpPr>
          <p:cNvPr id="13" name="Group 12">
            <a:extLst>
              <a:ext uri="{FF2B5EF4-FFF2-40B4-BE49-F238E27FC236}">
                <a16:creationId xmlns:a16="http://schemas.microsoft.com/office/drawing/2014/main" id="{3B922C69-1D31-F1F1-D883-0D5111EE07CB}"/>
              </a:ext>
            </a:extLst>
          </p:cNvPr>
          <p:cNvGrpSpPr>
            <a:grpSpLocks noUngrp="1" noChangeAspect="1"/>
          </p:cNvGrpSpPr>
          <p:nvPr/>
        </p:nvGrpSpPr>
        <p:grpSpPr>
          <a:xfrm>
            <a:off x="8977324" y="2700123"/>
            <a:ext cx="3062637" cy="2830144"/>
            <a:chOff x="6759616" y="1896168"/>
            <a:chExt cx="4552604" cy="4177811"/>
          </a:xfrm>
        </p:grpSpPr>
        <p:pic>
          <p:nvPicPr>
            <p:cNvPr id="10" name="Graphic 9">
              <a:extLst>
                <a:ext uri="{FF2B5EF4-FFF2-40B4-BE49-F238E27FC236}">
                  <a16:creationId xmlns:a16="http://schemas.microsoft.com/office/drawing/2014/main" id="{F656F011-CC4B-324A-7044-9DBA7CBCFBB0}"/>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0619" t="13148" r="20098" b="10357"/>
            <a:stretch/>
          </p:blipFill>
          <p:spPr>
            <a:xfrm>
              <a:off x="6759616" y="2443941"/>
              <a:ext cx="4552604" cy="3333404"/>
            </a:xfrm>
            <a:prstGeom prst="rect">
              <a:avLst/>
            </a:prstGeom>
          </p:spPr>
        </p:pic>
        <p:sp>
          <p:nvSpPr>
            <p:cNvPr id="11" name="TextBox 10">
              <a:extLst>
                <a:ext uri="{FF2B5EF4-FFF2-40B4-BE49-F238E27FC236}">
                  <a16:creationId xmlns:a16="http://schemas.microsoft.com/office/drawing/2014/main" id="{0741899A-50C2-90D4-418E-2F7FE552B341}"/>
                </a:ext>
              </a:extLst>
            </p:cNvPr>
            <p:cNvSpPr txBox="1"/>
            <p:nvPr/>
          </p:nvSpPr>
          <p:spPr>
            <a:xfrm>
              <a:off x="7211351" y="1896168"/>
              <a:ext cx="3686857" cy="454335"/>
            </a:xfrm>
            <a:prstGeom prst="rect">
              <a:avLst/>
            </a:prstGeom>
            <a:noFill/>
          </p:spPr>
          <p:txBody>
            <a:bodyPr wrap="none" rtlCol="0">
              <a:spAutoFit/>
            </a:bodyPr>
            <a:lstStyle/>
            <a:p>
              <a:r>
                <a:rPr lang="es-ES" sz="1400" dirty="0"/>
                <a:t>T</a:t>
              </a:r>
              <a:r>
                <a:rPr lang="en-GB" sz="1400" dirty="0"/>
                <a:t>est Driven Development (TDD)</a:t>
              </a:r>
              <a:endParaRPr lang="es-ES" sz="1400" dirty="0"/>
            </a:p>
          </p:txBody>
        </p:sp>
        <p:sp>
          <p:nvSpPr>
            <p:cNvPr id="12" name="TextBox 11">
              <a:extLst>
                <a:ext uri="{FF2B5EF4-FFF2-40B4-BE49-F238E27FC236}">
                  <a16:creationId xmlns:a16="http://schemas.microsoft.com/office/drawing/2014/main" id="{261BEC1D-12DD-563C-754F-7EF48C63FEB1}"/>
                </a:ext>
              </a:extLst>
            </p:cNvPr>
            <p:cNvSpPr txBox="1"/>
            <p:nvPr/>
          </p:nvSpPr>
          <p:spPr>
            <a:xfrm>
              <a:off x="8148360" y="5619644"/>
              <a:ext cx="1751306" cy="454335"/>
            </a:xfrm>
            <a:prstGeom prst="rect">
              <a:avLst/>
            </a:prstGeom>
            <a:noFill/>
          </p:spPr>
          <p:txBody>
            <a:bodyPr wrap="none" rtlCol="0">
              <a:spAutoFit/>
            </a:bodyPr>
            <a:lstStyle/>
            <a:p>
              <a:r>
                <a:rPr lang="es-ES" sz="1400" i="1" dirty="0"/>
                <a:t>Test Unitarios</a:t>
              </a:r>
            </a:p>
          </p:txBody>
        </p:sp>
      </p:grpSp>
      <p:sp>
        <p:nvSpPr>
          <p:cNvPr id="6" name="CuadroTexto 86">
            <a:extLst>
              <a:ext uri="{FF2B5EF4-FFF2-40B4-BE49-F238E27FC236}">
                <a16:creationId xmlns:a16="http://schemas.microsoft.com/office/drawing/2014/main" id="{25394FE4-F680-3539-3CE4-4023651FFD58}"/>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Técnicas TDD (Test Driven Development)</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480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2" name="CuadroTexto 86">
            <a:extLst>
              <a:ext uri="{FF2B5EF4-FFF2-40B4-BE49-F238E27FC236}">
                <a16:creationId xmlns:a16="http://schemas.microsoft.com/office/drawing/2014/main" id="{4A4EDEC8-0205-5115-DA6B-EF203F70F6BA}"/>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Técnicas TDD (Test Driven Development)</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57951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2" name="CuadroTexto 86">
            <a:extLst>
              <a:ext uri="{FF2B5EF4-FFF2-40B4-BE49-F238E27FC236}">
                <a16:creationId xmlns:a16="http://schemas.microsoft.com/office/drawing/2014/main" id="{8694A737-550D-FE02-E352-EE8365AC2A2C}"/>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Técnicas TDD (Test Driven Development)</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97406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2" name="CuadroTexto 86">
            <a:extLst>
              <a:ext uri="{FF2B5EF4-FFF2-40B4-BE49-F238E27FC236}">
                <a16:creationId xmlns:a16="http://schemas.microsoft.com/office/drawing/2014/main" id="{A97068EF-9EBB-8F4D-4743-01C5B08F73FD}"/>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Técnicas TDD (Test Driven Development)</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81793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2" name="CuadroTexto 86">
            <a:extLst>
              <a:ext uri="{FF2B5EF4-FFF2-40B4-BE49-F238E27FC236}">
                <a16:creationId xmlns:a16="http://schemas.microsoft.com/office/drawing/2014/main" id="{4DECBF6E-DCBE-43CE-9C8F-742E6395E8AD}"/>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Técnicas TDD (Test Driven Development)</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81582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3" name="CuadroTexto 86">
            <a:extLst>
              <a:ext uri="{FF2B5EF4-FFF2-40B4-BE49-F238E27FC236}">
                <a16:creationId xmlns:a16="http://schemas.microsoft.com/office/drawing/2014/main" id="{149B9171-0A29-9406-BCEC-25161F2E007E}"/>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Técnicas TDD (Test Driven Development)</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4271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3"/>
          <p:cNvSpPr/>
          <p:nvPr/>
        </p:nvSpPr>
        <p:spPr>
          <a:xfrm rot="5400013">
            <a:off x="2667003" y="-2667004"/>
            <a:ext cx="6858000" cy="12191987"/>
          </a:xfrm>
          <a:prstGeom prst="rect">
            <a:avLst/>
          </a:prstGeom>
          <a:solidFill>
            <a:srgbClr val="004A99"/>
          </a:soli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dirty="0">
              <a:solidFill>
                <a:srgbClr val="10CF9B"/>
              </a:solidFill>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8286" y="2135948"/>
            <a:ext cx="4575433" cy="1194958"/>
          </a:xfrm>
          <a:prstGeom prst="rect">
            <a:avLst/>
          </a:prstGeom>
        </p:spPr>
      </p:pic>
      <p:pic>
        <p:nvPicPr>
          <p:cNvPr id="5" name="Imagen 4"/>
          <p:cNvPicPr>
            <a:picLocks noChangeAspect="1"/>
          </p:cNvPicPr>
          <p:nvPr/>
        </p:nvPicPr>
        <p:blipFill>
          <a:blip r:embed="rId3"/>
          <a:stretch>
            <a:fillRect/>
          </a:stretch>
        </p:blipFill>
        <p:spPr>
          <a:xfrm>
            <a:off x="449639" y="4070759"/>
            <a:ext cx="3600450" cy="2600325"/>
          </a:xfrm>
          <a:prstGeom prst="rect">
            <a:avLst/>
          </a:prstGeom>
        </p:spPr>
      </p:pic>
      <p:pic>
        <p:nvPicPr>
          <p:cNvPr id="6" name="Imagen 5"/>
          <p:cNvPicPr>
            <a:picLocks noChangeAspect="1"/>
          </p:cNvPicPr>
          <p:nvPr/>
        </p:nvPicPr>
        <p:blipFill>
          <a:blip r:embed="rId4"/>
          <a:stretch>
            <a:fillRect/>
          </a:stretch>
        </p:blipFill>
        <p:spPr>
          <a:xfrm>
            <a:off x="8141321" y="5099459"/>
            <a:ext cx="3714750" cy="1571625"/>
          </a:xfrm>
          <a:prstGeom prst="rect">
            <a:avLst/>
          </a:prstGeom>
        </p:spPr>
      </p:pic>
    </p:spTree>
    <p:extLst>
      <p:ext uri="{BB962C8B-B14F-4D97-AF65-F5344CB8AC3E}">
        <p14:creationId xmlns:p14="http://schemas.microsoft.com/office/powerpoint/2010/main" val="3628724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sp>
        <p:nvSpPr>
          <p:cNvPr id="5" name="CuadroTexto 86"/>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Técnicas TDD (Test Driven Development)</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graphicFrame>
        <p:nvGraphicFramePr>
          <p:cNvPr id="7" name="Tabla 2">
            <a:extLst>
              <a:ext uri="{FF2B5EF4-FFF2-40B4-BE49-F238E27FC236}">
                <a16:creationId xmlns:a16="http://schemas.microsoft.com/office/drawing/2014/main" id="{A134CC48-3D4A-7795-8231-626DA6B5025A}"/>
              </a:ext>
            </a:extLst>
          </p:cNvPr>
          <p:cNvGraphicFramePr>
            <a:graphicFrameLocks noGrp="1"/>
          </p:cNvGraphicFramePr>
          <p:nvPr>
            <p:extLst>
              <p:ext uri="{D42A27DB-BD31-4B8C-83A1-F6EECF244321}">
                <p14:modId xmlns:p14="http://schemas.microsoft.com/office/powerpoint/2010/main" val="1588658443"/>
              </p:ext>
            </p:extLst>
          </p:nvPr>
        </p:nvGraphicFramePr>
        <p:xfrm>
          <a:off x="835200" y="2611120"/>
          <a:ext cx="10520679" cy="3108960"/>
        </p:xfrm>
        <a:graphic>
          <a:graphicData uri="http://schemas.openxmlformats.org/drawingml/2006/table">
            <a:tbl>
              <a:tblPr firstRow="1" bandRow="1">
                <a:tableStyleId>{7DF18680-E054-41AD-8BC1-D1AEF772440D}</a:tableStyleId>
              </a:tblPr>
              <a:tblGrid>
                <a:gridCol w="1197544">
                  <a:extLst>
                    <a:ext uri="{9D8B030D-6E8A-4147-A177-3AD203B41FA5}">
                      <a16:colId xmlns:a16="http://schemas.microsoft.com/office/drawing/2014/main" val="20000"/>
                    </a:ext>
                  </a:extLst>
                </a:gridCol>
                <a:gridCol w="6807060">
                  <a:extLst>
                    <a:ext uri="{9D8B030D-6E8A-4147-A177-3AD203B41FA5}">
                      <a16:colId xmlns:a16="http://schemas.microsoft.com/office/drawing/2014/main" val="20001"/>
                    </a:ext>
                  </a:extLst>
                </a:gridCol>
                <a:gridCol w="2516075">
                  <a:extLst>
                    <a:ext uri="{9D8B030D-6E8A-4147-A177-3AD203B41FA5}">
                      <a16:colId xmlns:a16="http://schemas.microsoft.com/office/drawing/2014/main" val="20002"/>
                    </a:ext>
                  </a:extLst>
                </a:gridCol>
              </a:tblGrid>
              <a:tr h="0">
                <a:tc>
                  <a:txBody>
                    <a:bodyPr/>
                    <a:lstStyle/>
                    <a:p>
                      <a:pPr algn="ctr"/>
                      <a:r>
                        <a:rPr lang="es-ES" sz="2800" dirty="0"/>
                        <a:t>#</a:t>
                      </a:r>
                    </a:p>
                  </a:txBody>
                  <a:tcPr>
                    <a:solidFill>
                      <a:srgbClr val="004A99"/>
                    </a:solidFill>
                  </a:tcPr>
                </a:tc>
                <a:tc>
                  <a:txBody>
                    <a:bodyPr/>
                    <a:lstStyle/>
                    <a:p>
                      <a:pPr algn="ctr"/>
                      <a:r>
                        <a:rPr lang="es-ES" sz="2800" dirty="0"/>
                        <a:t>Nombre y apellidos</a:t>
                      </a:r>
                    </a:p>
                  </a:txBody>
                  <a:tcPr>
                    <a:solidFill>
                      <a:srgbClr val="004A99"/>
                    </a:solidFill>
                  </a:tcPr>
                </a:tc>
                <a:tc>
                  <a:txBody>
                    <a:bodyPr/>
                    <a:lstStyle/>
                    <a:p>
                      <a:pPr algn="ctr"/>
                      <a:r>
                        <a:rPr lang="es-ES" sz="2800" dirty="0"/>
                        <a:t>Curso</a:t>
                      </a:r>
                    </a:p>
                  </a:txBody>
                  <a:tcPr>
                    <a:solidFill>
                      <a:srgbClr val="004A99"/>
                    </a:solidFill>
                  </a:tcPr>
                </a:tc>
                <a:extLst>
                  <a:ext uri="{0D108BD9-81ED-4DB2-BD59-A6C34878D82A}">
                    <a16:rowId xmlns:a16="http://schemas.microsoft.com/office/drawing/2014/main" val="10000"/>
                  </a:ext>
                </a:extLst>
              </a:tr>
              <a:tr h="370840">
                <a:tc>
                  <a:txBody>
                    <a:bodyPr/>
                    <a:lstStyle/>
                    <a:p>
                      <a:pPr algn="ctr"/>
                      <a:r>
                        <a:rPr lang="es-ES" sz="2800" b="1" dirty="0"/>
                        <a:t>1</a:t>
                      </a:r>
                    </a:p>
                  </a:txBody>
                  <a:tcPr/>
                </a:tc>
                <a:tc>
                  <a:txBody>
                    <a:bodyPr/>
                    <a:lstStyle/>
                    <a:p>
                      <a:pPr algn="ctr"/>
                      <a:endParaRPr lang="es-ES" sz="2800" b="1" dirty="0"/>
                    </a:p>
                  </a:txBody>
                  <a:tcPr/>
                </a:tc>
                <a:tc>
                  <a:txBody>
                    <a:bodyPr/>
                    <a:lstStyle/>
                    <a:p>
                      <a:pPr algn="ctr"/>
                      <a:endParaRPr lang="es-ES" sz="2800" b="1" dirty="0"/>
                    </a:p>
                  </a:txBody>
                  <a:tcPr/>
                </a:tc>
                <a:extLst>
                  <a:ext uri="{0D108BD9-81ED-4DB2-BD59-A6C34878D82A}">
                    <a16:rowId xmlns:a16="http://schemas.microsoft.com/office/drawing/2014/main" val="10001"/>
                  </a:ext>
                </a:extLst>
              </a:tr>
              <a:tr h="370840">
                <a:tc>
                  <a:txBody>
                    <a:bodyPr/>
                    <a:lstStyle/>
                    <a:p>
                      <a:pPr algn="ctr"/>
                      <a:r>
                        <a:rPr lang="es-ES" sz="2800" b="1" dirty="0"/>
                        <a:t>2</a:t>
                      </a:r>
                    </a:p>
                  </a:txBody>
                  <a:tcPr/>
                </a:tc>
                <a:tc>
                  <a:txBody>
                    <a:bodyPr/>
                    <a:lstStyle/>
                    <a:p>
                      <a:pPr algn="ctr"/>
                      <a:endParaRPr lang="es-ES" sz="2800" b="1" dirty="0"/>
                    </a:p>
                  </a:txBody>
                  <a:tcPr/>
                </a:tc>
                <a:tc>
                  <a:txBody>
                    <a:bodyPr/>
                    <a:lstStyle/>
                    <a:p>
                      <a:pPr algn="ctr"/>
                      <a:endParaRPr lang="es-ES" sz="2800" b="1" dirty="0"/>
                    </a:p>
                  </a:txBody>
                  <a:tcPr/>
                </a:tc>
                <a:extLst>
                  <a:ext uri="{0D108BD9-81ED-4DB2-BD59-A6C34878D82A}">
                    <a16:rowId xmlns:a16="http://schemas.microsoft.com/office/drawing/2014/main" val="10002"/>
                  </a:ext>
                </a:extLst>
              </a:tr>
              <a:tr h="370840">
                <a:tc>
                  <a:txBody>
                    <a:bodyPr/>
                    <a:lstStyle/>
                    <a:p>
                      <a:pPr algn="ctr"/>
                      <a:r>
                        <a:rPr lang="es-ES" sz="2800" b="1" dirty="0"/>
                        <a:t>3</a:t>
                      </a:r>
                    </a:p>
                  </a:txBody>
                  <a:tcPr/>
                </a:tc>
                <a:tc>
                  <a:txBody>
                    <a:bodyPr/>
                    <a:lstStyle/>
                    <a:p>
                      <a:pPr algn="ctr"/>
                      <a:endParaRPr lang="es-ES" sz="2800" b="1" dirty="0"/>
                    </a:p>
                  </a:txBody>
                  <a:tcPr/>
                </a:tc>
                <a:tc>
                  <a:txBody>
                    <a:bodyPr/>
                    <a:lstStyle/>
                    <a:p>
                      <a:pPr algn="ctr"/>
                      <a:endParaRPr lang="es-ES" sz="2800" b="1" dirty="0"/>
                    </a:p>
                  </a:txBody>
                  <a:tcPr/>
                </a:tc>
                <a:extLst>
                  <a:ext uri="{0D108BD9-81ED-4DB2-BD59-A6C34878D82A}">
                    <a16:rowId xmlns:a16="http://schemas.microsoft.com/office/drawing/2014/main" val="10003"/>
                  </a:ext>
                </a:extLst>
              </a:tr>
              <a:tr h="370840">
                <a:tc>
                  <a:txBody>
                    <a:bodyPr/>
                    <a:lstStyle/>
                    <a:p>
                      <a:pPr algn="ctr"/>
                      <a:r>
                        <a:rPr lang="es-ES" sz="2800" b="1" dirty="0"/>
                        <a:t>4</a:t>
                      </a:r>
                    </a:p>
                  </a:txBody>
                  <a:tcPr/>
                </a:tc>
                <a:tc>
                  <a:txBody>
                    <a:bodyPr/>
                    <a:lstStyle/>
                    <a:p>
                      <a:pPr algn="ctr"/>
                      <a:endParaRPr lang="es-ES" sz="2800" b="1" dirty="0"/>
                    </a:p>
                  </a:txBody>
                  <a:tcPr/>
                </a:tc>
                <a:tc>
                  <a:txBody>
                    <a:bodyPr/>
                    <a:lstStyle/>
                    <a:p>
                      <a:pPr algn="ctr"/>
                      <a:endParaRPr lang="es-ES" sz="2800" b="1" dirty="0"/>
                    </a:p>
                  </a:txBody>
                  <a:tcPr/>
                </a:tc>
                <a:extLst>
                  <a:ext uri="{0D108BD9-81ED-4DB2-BD59-A6C34878D82A}">
                    <a16:rowId xmlns:a16="http://schemas.microsoft.com/office/drawing/2014/main" val="1703279637"/>
                  </a:ext>
                </a:extLst>
              </a:tr>
              <a:tr h="370840">
                <a:tc>
                  <a:txBody>
                    <a:bodyPr/>
                    <a:lstStyle/>
                    <a:p>
                      <a:pPr algn="ctr"/>
                      <a:r>
                        <a:rPr lang="es-ES" sz="2800" b="1"/>
                        <a:t>5</a:t>
                      </a:r>
                      <a:endParaRPr lang="es-ES" sz="2800" b="1" dirty="0"/>
                    </a:p>
                  </a:txBody>
                  <a:tcPr/>
                </a:tc>
                <a:tc>
                  <a:txBody>
                    <a:bodyPr/>
                    <a:lstStyle/>
                    <a:p>
                      <a:pPr algn="ctr"/>
                      <a:endParaRPr lang="es-ES" sz="2800" b="1" dirty="0"/>
                    </a:p>
                  </a:txBody>
                  <a:tcPr/>
                </a:tc>
                <a:tc>
                  <a:txBody>
                    <a:bodyPr/>
                    <a:lstStyle/>
                    <a:p>
                      <a:pPr algn="ctr"/>
                      <a:endParaRPr lang="es-ES" sz="2800" b="1" dirty="0"/>
                    </a:p>
                  </a:txBody>
                  <a:tcPr/>
                </a:tc>
                <a:extLst>
                  <a:ext uri="{0D108BD9-81ED-4DB2-BD59-A6C34878D82A}">
                    <a16:rowId xmlns:a16="http://schemas.microsoft.com/office/drawing/2014/main" val="2559724759"/>
                  </a:ext>
                </a:extLst>
              </a:tr>
            </a:tbl>
          </a:graphicData>
        </a:graphic>
      </p:graphicFrame>
      <p:sp>
        <p:nvSpPr>
          <p:cNvPr id="8" name="Rectángulo redondeado 7">
            <a:extLst>
              <a:ext uri="{FF2B5EF4-FFF2-40B4-BE49-F238E27FC236}">
                <a16:creationId xmlns:a16="http://schemas.microsoft.com/office/drawing/2014/main" id="{2EA7615E-57B4-F3CB-5682-CE955848F7AD}"/>
              </a:ext>
            </a:extLst>
          </p:cNvPr>
          <p:cNvSpPr/>
          <p:nvPr/>
        </p:nvSpPr>
        <p:spPr>
          <a:xfrm>
            <a:off x="182424" y="1143802"/>
            <a:ext cx="3126038" cy="52322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a:defRPr sz="1800" b="0" i="0" u="none" strike="noStrike" kern="0" cap="none" spc="0" baseline="0">
                <a:solidFill>
                  <a:srgbClr val="000000"/>
                </a:solidFill>
                <a:uFillTx/>
              </a:defRPr>
            </a:pPr>
            <a:r>
              <a:rPr lang="es-ES" sz="2400" b="1" dirty="0">
                <a:solidFill>
                  <a:srgbClr val="FFFFFF"/>
                </a:solidFill>
                <a:ea typeface="Tahoma" panose="020B0604030504040204" pitchFamily="34" charset="0"/>
                <a:cs typeface="Tahoma" panose="020B0604030504040204" pitchFamily="34" charset="0"/>
              </a:rPr>
              <a:t>Datos de los alumnos</a:t>
            </a:r>
            <a:endParaRPr lang="es-ES" sz="2400" dirty="0">
              <a:solidFill>
                <a:srgbClr val="FFFFFF"/>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72657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sp>
        <p:nvSpPr>
          <p:cNvPr id="5" name="CuadroTexto 86"/>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Técnicas TDD (Test Driven Development)</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13" name="Rectángulo 12"/>
          <p:cNvSpPr/>
          <p:nvPr/>
        </p:nvSpPr>
        <p:spPr>
          <a:xfrm>
            <a:off x="190733" y="1962295"/>
            <a:ext cx="10607500" cy="4470519"/>
          </a:xfrm>
          <a:prstGeom prst="rect">
            <a:avLst/>
          </a:prstGeom>
        </p:spPr>
        <p:txBody>
          <a:bodyPr wrap="square" lIns="91440" tIns="45720" rIns="91440" bIns="45720" anchor="t">
            <a:spAutoFit/>
          </a:bodyPr>
          <a:lstStyle/>
          <a:p>
            <a:pPr marL="285750" indent="-285750" algn="just">
              <a:lnSpc>
                <a:spcPct val="107000"/>
              </a:lnSpc>
              <a:spcAft>
                <a:spcPts val="600"/>
              </a:spcAft>
              <a:buFont typeface="Arial" panose="020B0604020202020204" pitchFamily="34" charset="0"/>
              <a:buChar char="•"/>
              <a:tabLst>
                <a:tab pos="5363845" algn="r"/>
              </a:tabLst>
            </a:pPr>
            <a:r>
              <a:rPr lang="es-ES" dirty="0">
                <a:solidFill>
                  <a:srgbClr val="0000FF"/>
                </a:solidFill>
                <a:latin typeface="Calibri"/>
                <a:ea typeface="Calibri" panose="020F0502020204030204" pitchFamily="34" charset="0"/>
                <a:cs typeface="Times New Roman"/>
              </a:rPr>
              <a:t>Completa la práctica en este mismo </a:t>
            </a:r>
            <a:r>
              <a:rPr lang="es-ES" dirty="0" err="1">
                <a:solidFill>
                  <a:srgbClr val="0000FF"/>
                </a:solidFill>
                <a:latin typeface="Calibri"/>
                <a:ea typeface="Calibri" panose="020F0502020204030204" pitchFamily="34" charset="0"/>
                <a:cs typeface="Times New Roman"/>
              </a:rPr>
              <a:t>Power</a:t>
            </a:r>
            <a:r>
              <a:rPr lang="es-ES" dirty="0">
                <a:solidFill>
                  <a:srgbClr val="0000FF"/>
                </a:solidFill>
                <a:latin typeface="Calibri"/>
                <a:ea typeface="Calibri" panose="020F0502020204030204" pitchFamily="34" charset="0"/>
                <a:cs typeface="Times New Roman"/>
              </a:rPr>
              <a:t> Point rellenando las páginas en blanco o incluyendo más páginas si necesitas más espacio para los pantallazos y las explicaciones.</a:t>
            </a:r>
          </a:p>
          <a:p>
            <a:pPr marL="285750" lvl="0" indent="-285750" algn="just">
              <a:lnSpc>
                <a:spcPct val="107000"/>
              </a:lnSpc>
              <a:spcAft>
                <a:spcPts val="600"/>
              </a:spcAft>
              <a:buFont typeface="Arial" panose="020B0604020202020204" pitchFamily="34" charset="0"/>
              <a:buChar char="•"/>
              <a:tabLst>
                <a:tab pos="5363845" algn="r"/>
              </a:tabLst>
            </a:pPr>
            <a:r>
              <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rPr>
              <a:t>Una vez completado el </a:t>
            </a:r>
            <a:r>
              <a:rPr lang="es-ES" dirty="0" err="1">
                <a:solidFill>
                  <a:srgbClr val="0000FF"/>
                </a:solidFill>
                <a:latin typeface="Calibri" panose="020F0502020204030204" pitchFamily="34" charset="0"/>
                <a:ea typeface="Calibri" panose="020F0502020204030204" pitchFamily="34" charset="0"/>
                <a:cs typeface="Times New Roman" panose="02020603050405020304" pitchFamily="18" charset="0"/>
              </a:rPr>
              <a:t>Power</a:t>
            </a:r>
            <a:r>
              <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rPr>
              <a:t> Point, guárdalo en formato </a:t>
            </a:r>
            <a:r>
              <a:rPr lang="es-ES" dirty="0" err="1">
                <a:solidFill>
                  <a:srgbClr val="0000FF"/>
                </a:solidFill>
                <a:latin typeface="Calibri" panose="020F0502020204030204" pitchFamily="34" charset="0"/>
                <a:ea typeface="Calibri" panose="020F0502020204030204" pitchFamily="34" charset="0"/>
                <a:cs typeface="Times New Roman" panose="02020603050405020304" pitchFamily="18" charset="0"/>
              </a:rPr>
              <a:t>pdf</a:t>
            </a:r>
            <a:r>
              <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rPr>
              <a:t>. </a:t>
            </a:r>
            <a:r>
              <a:rPr lang="es-ES" b="1" dirty="0">
                <a:solidFill>
                  <a:srgbClr val="0000FF"/>
                </a:solidFill>
                <a:latin typeface="Calibri" panose="020F0502020204030204" pitchFamily="34" charset="0"/>
                <a:ea typeface="Calibri" panose="020F0502020204030204" pitchFamily="34" charset="0"/>
                <a:cs typeface="Times New Roman" panose="02020603050405020304" pitchFamily="18" charset="0"/>
              </a:rPr>
              <a:t>A la plataforma BB sube el </a:t>
            </a:r>
            <a:r>
              <a:rPr lang="es-ES" b="1" dirty="0" err="1">
                <a:solidFill>
                  <a:srgbClr val="0000FF"/>
                </a:solidFill>
                <a:latin typeface="Calibri" panose="020F0502020204030204" pitchFamily="34" charset="0"/>
                <a:ea typeface="Calibri" panose="020F0502020204030204" pitchFamily="34" charset="0"/>
                <a:cs typeface="Times New Roman" panose="02020603050405020304" pitchFamily="18" charset="0"/>
              </a:rPr>
              <a:t>pdf</a:t>
            </a:r>
            <a:r>
              <a:rPr lang="es-ES" b="1" dirty="0">
                <a:solidFill>
                  <a:srgbClr val="0000FF"/>
                </a:solidFill>
                <a:latin typeface="Calibri" panose="020F0502020204030204" pitchFamily="34" charset="0"/>
                <a:ea typeface="Calibri" panose="020F0502020204030204" pitchFamily="34" charset="0"/>
                <a:cs typeface="Times New Roman" panose="02020603050405020304" pitchFamily="18" charset="0"/>
              </a:rPr>
              <a:t> resultante.</a:t>
            </a:r>
          </a:p>
          <a:p>
            <a:pPr marL="285750" lvl="0" indent="-285750" algn="just">
              <a:lnSpc>
                <a:spcPct val="107000"/>
              </a:lnSpc>
              <a:spcAft>
                <a:spcPts val="600"/>
              </a:spcAft>
              <a:buFont typeface="Arial" panose="020B0604020202020204" pitchFamily="34" charset="0"/>
              <a:buChar char="•"/>
              <a:tabLst>
                <a:tab pos="5363845" algn="r"/>
              </a:tabLst>
            </a:pPr>
            <a:r>
              <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rPr>
              <a:t>Sube a BB también los ficheros </a:t>
            </a:r>
            <a:r>
              <a:rPr lang="es-ES" b="1" dirty="0">
                <a:solidFill>
                  <a:srgbClr val="0000FF"/>
                </a:solidFill>
                <a:latin typeface="Lucida Console" panose="020B0609040504020204" pitchFamily="49" charset="0"/>
                <a:ea typeface="Calibri" panose="020F0502020204030204" pitchFamily="34" charset="0"/>
                <a:cs typeface="Times New Roman" panose="02020603050405020304" pitchFamily="18" charset="0"/>
              </a:rPr>
              <a:t>radar_meteorologico.py </a:t>
            </a:r>
            <a:r>
              <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rPr>
              <a:t>y </a:t>
            </a:r>
            <a:r>
              <a:rPr lang="es-ES" b="1" dirty="0">
                <a:solidFill>
                  <a:srgbClr val="0000FF"/>
                </a:solidFill>
                <a:latin typeface="Lucida Console" panose="020B0609040504020204" pitchFamily="49" charset="0"/>
                <a:ea typeface="Calibri" panose="020F0502020204030204" pitchFamily="34" charset="0"/>
                <a:cs typeface="Times New Roman" panose="02020603050405020304" pitchFamily="18" charset="0"/>
              </a:rPr>
              <a:t>test_radar_meteorologico.py</a:t>
            </a:r>
            <a:r>
              <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rPr>
              <a:t>, incluyendo las modificaciones realizadas en la práctica. </a:t>
            </a:r>
          </a:p>
          <a:p>
            <a:pPr marL="285750" lvl="0" indent="-285750" algn="just">
              <a:lnSpc>
                <a:spcPct val="107000"/>
              </a:lnSpc>
              <a:spcAft>
                <a:spcPts val="600"/>
              </a:spcAft>
              <a:buFont typeface="Arial" panose="020B0604020202020204" pitchFamily="34" charset="0"/>
              <a:buChar char="•"/>
              <a:tabLst>
                <a:tab pos="5363845" algn="r"/>
              </a:tabLst>
            </a:pPr>
            <a:r>
              <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rPr>
              <a:t>Rellene el nombre/apellidos y el curso de los participantes del grupo.</a:t>
            </a:r>
          </a:p>
          <a:p>
            <a:pPr marL="285750" lvl="0" indent="-285750" algn="just">
              <a:lnSpc>
                <a:spcPct val="107000"/>
              </a:lnSpc>
              <a:spcAft>
                <a:spcPts val="600"/>
              </a:spcAft>
              <a:buFont typeface="Arial" panose="020B0604020202020204" pitchFamily="34" charset="0"/>
              <a:buChar char="•"/>
              <a:tabLst>
                <a:tab pos="5363845" algn="r"/>
              </a:tabLst>
            </a:pPr>
            <a:endPar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600"/>
              </a:spcAft>
              <a:buFont typeface="Arial" panose="020B0604020202020204" pitchFamily="34" charset="0"/>
              <a:buChar char="•"/>
              <a:tabLst>
                <a:tab pos="5363845" algn="r"/>
              </a:tabLst>
            </a:pPr>
            <a:r>
              <a:rPr lang="es-ES" b="1" dirty="0">
                <a:solidFill>
                  <a:srgbClr val="0000FF"/>
                </a:solidFill>
                <a:latin typeface="Calibri" panose="020F0502020204030204" pitchFamily="34" charset="0"/>
                <a:ea typeface="Calibri" panose="020F0502020204030204" pitchFamily="34" charset="0"/>
                <a:cs typeface="Times New Roman" panose="02020603050405020304" pitchFamily="18" charset="0"/>
              </a:rPr>
              <a:t>IMPORTANTE: </a:t>
            </a:r>
            <a:r>
              <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rPr>
              <a:t>Recordad que en un contexto profesional importa mucho la forma, además del contenido. No se trata únicamente de hacer bien el trabajo, hay que saber transmitirlo adecuadamente. Es decir, cuidad la presentación de resultados. Además, siempre que sea posible, haremos una miniexposición en clase. </a:t>
            </a:r>
            <a:r>
              <a:rPr lang="es-ES" b="1" dirty="0">
                <a:solidFill>
                  <a:srgbClr val="0000FF"/>
                </a:solidFill>
                <a:latin typeface="Calibri" panose="020F0502020204030204" pitchFamily="34" charset="0"/>
                <a:ea typeface="Calibri" panose="020F0502020204030204" pitchFamily="34" charset="0"/>
                <a:cs typeface="Times New Roman" panose="02020603050405020304" pitchFamily="18" charset="0"/>
              </a:rPr>
              <a:t>Esta parte supone el 20% de la nota. </a:t>
            </a:r>
          </a:p>
          <a:p>
            <a:pPr marL="285750" lvl="0" indent="-285750" algn="just">
              <a:lnSpc>
                <a:spcPct val="107000"/>
              </a:lnSpc>
              <a:spcAft>
                <a:spcPts val="600"/>
              </a:spcAft>
              <a:buFont typeface="Arial" panose="020B0604020202020204" pitchFamily="34" charset="0"/>
              <a:buChar char="•"/>
              <a:tabLst>
                <a:tab pos="5363845" algn="r"/>
              </a:tabLst>
            </a:pPr>
            <a:endPar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07000"/>
              </a:lnSpc>
              <a:spcAft>
                <a:spcPts val="600"/>
              </a:spcAft>
              <a:buFont typeface="Arial" panose="020B0604020202020204" pitchFamily="34" charset="0"/>
              <a:buChar char="•"/>
              <a:tabLst>
                <a:tab pos="5363845" algn="r"/>
              </a:tabLst>
            </a:pPr>
            <a:r>
              <a:rPr lang="es-ES"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Fecha máxima de entrega: lunes </a:t>
            </a:r>
            <a:r>
              <a:rPr lang="es-ES" b="1">
                <a:solidFill>
                  <a:srgbClr val="FF0000"/>
                </a:solidFill>
                <a:latin typeface="Calibri" panose="020F0502020204030204" pitchFamily="34" charset="0"/>
                <a:ea typeface="Calibri" panose="020F0502020204030204" pitchFamily="34" charset="0"/>
                <a:cs typeface="Times New Roman" panose="02020603050405020304" pitchFamily="18" charset="0"/>
              </a:rPr>
              <a:t>29 abril 2024.</a:t>
            </a:r>
            <a:endParaRPr lang="es-ES"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ángulo redondeado 7">
            <a:extLst>
              <a:ext uri="{FF2B5EF4-FFF2-40B4-BE49-F238E27FC236}">
                <a16:creationId xmlns:a16="http://schemas.microsoft.com/office/drawing/2014/main" id="{E2B3A53F-8FA8-AE75-EC62-E038A3957D88}"/>
              </a:ext>
            </a:extLst>
          </p:cNvPr>
          <p:cNvSpPr/>
          <p:nvPr/>
        </p:nvSpPr>
        <p:spPr>
          <a:xfrm>
            <a:off x="190733" y="1150639"/>
            <a:ext cx="3126038" cy="52322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a:defRPr sz="1800" b="0" i="0" u="none" strike="noStrike" kern="0" cap="none" spc="0" baseline="0">
                <a:solidFill>
                  <a:srgbClr val="000000"/>
                </a:solidFill>
                <a:uFillTx/>
              </a:defRPr>
            </a:pPr>
            <a:r>
              <a:rPr lang="es-ES" sz="2400" b="1" dirty="0">
                <a:solidFill>
                  <a:srgbClr val="FFFFFF"/>
                </a:solidFill>
                <a:ea typeface="Tahoma" panose="020B0604030504040204" pitchFamily="34" charset="0"/>
                <a:cs typeface="Tahoma" panose="020B0604030504040204" pitchFamily="34" charset="0"/>
              </a:rPr>
              <a:t>Instrucciones</a:t>
            </a:r>
            <a:endParaRPr lang="es-ES" sz="2400" dirty="0">
              <a:solidFill>
                <a:srgbClr val="FFFFFF"/>
              </a:solidFill>
              <a:ea typeface="Tahoma" panose="020B0604030504040204" pitchFamily="34" charset="0"/>
              <a:cs typeface="Tahoma" panose="020B0604030504040204" pitchFamily="34" charset="0"/>
            </a:endParaRPr>
          </a:p>
        </p:txBody>
      </p:sp>
      <p:sp>
        <p:nvSpPr>
          <p:cNvPr id="7" name="Oval 6">
            <a:extLst>
              <a:ext uri="{FF2B5EF4-FFF2-40B4-BE49-F238E27FC236}">
                <a16:creationId xmlns:a16="http://schemas.microsoft.com/office/drawing/2014/main" id="{7A7B4D7E-606B-59DA-9AE0-91815F662154}"/>
              </a:ext>
            </a:extLst>
          </p:cNvPr>
          <p:cNvSpPr>
            <a:spLocks noChangeAspect="1"/>
          </p:cNvSpPr>
          <p:nvPr/>
        </p:nvSpPr>
        <p:spPr>
          <a:xfrm>
            <a:off x="10910820" y="4389616"/>
            <a:ext cx="936000" cy="936000"/>
          </a:xfrm>
          <a:prstGeom prst="ellipse">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0" tIns="45720" rIns="0" bIns="45720" anchor="ctr" anchorCtr="1" compatLnSpc="1">
            <a:noAutofit/>
          </a:bodyPr>
          <a:lstStyle/>
          <a:p>
            <a:pPr algn="ctr"/>
            <a:r>
              <a:rPr lang="es-ES" sz="2400" b="1" dirty="0">
                <a:solidFill>
                  <a:srgbClr val="FFFFFF"/>
                </a:solidFill>
                <a:ea typeface="Tahoma" panose="020B0604030504040204" pitchFamily="34" charset="0"/>
                <a:cs typeface="Tahoma" panose="020B0604030504040204" pitchFamily="34" charset="0"/>
              </a:rPr>
              <a:t>2 </a:t>
            </a:r>
            <a:r>
              <a:rPr lang="es-ES" sz="1400" b="1" dirty="0">
                <a:solidFill>
                  <a:srgbClr val="FFFFFF"/>
                </a:solidFill>
                <a:ea typeface="Tahoma" panose="020B0604030504040204" pitchFamily="34" charset="0"/>
                <a:cs typeface="Tahoma" panose="020B0604030504040204" pitchFamily="34" charset="0"/>
              </a:rPr>
              <a:t>Puntos</a:t>
            </a:r>
            <a:endParaRPr lang="en-GB" sz="1400" b="1" dirty="0">
              <a:solidFill>
                <a:srgbClr val="FFFFFF"/>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21345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pic>
        <p:nvPicPr>
          <p:cNvPr id="12" name="Picture 11" descr="A diagram of a product cycle&#10;&#10;Description automatically generated">
            <a:extLst>
              <a:ext uri="{FF2B5EF4-FFF2-40B4-BE49-F238E27FC236}">
                <a16:creationId xmlns:a16="http://schemas.microsoft.com/office/drawing/2014/main" id="{7CD11258-3F53-18F1-3ED8-84B1741F43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423" y="1891145"/>
            <a:ext cx="5872011" cy="3990109"/>
          </a:xfrm>
          <a:prstGeom prst="rect">
            <a:avLst/>
          </a:prstGeom>
        </p:spPr>
      </p:pic>
      <p:pic>
        <p:nvPicPr>
          <p:cNvPr id="14" name="Graphic 13" descr="Arrow: Clockwise curve with solid fill">
            <a:extLst>
              <a:ext uri="{FF2B5EF4-FFF2-40B4-BE49-F238E27FC236}">
                <a16:creationId xmlns:a16="http://schemas.microsoft.com/office/drawing/2014/main" id="{E28BBA52-AA25-7C99-68D8-5B03B066F99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5417125" y="3071552"/>
            <a:ext cx="1274618" cy="1274618"/>
          </a:xfrm>
          <a:prstGeom prst="rect">
            <a:avLst/>
          </a:prstGeom>
        </p:spPr>
      </p:pic>
      <p:grpSp>
        <p:nvGrpSpPr>
          <p:cNvPr id="2" name="Group 1">
            <a:extLst>
              <a:ext uri="{FF2B5EF4-FFF2-40B4-BE49-F238E27FC236}">
                <a16:creationId xmlns:a16="http://schemas.microsoft.com/office/drawing/2014/main" id="{50D3C0C5-3C71-426F-20E9-653B84209FBB}"/>
              </a:ext>
            </a:extLst>
          </p:cNvPr>
          <p:cNvGrpSpPr/>
          <p:nvPr/>
        </p:nvGrpSpPr>
        <p:grpSpPr>
          <a:xfrm>
            <a:off x="6655298" y="1896168"/>
            <a:ext cx="4761240" cy="4246696"/>
            <a:chOff x="6655298" y="1896168"/>
            <a:chExt cx="4761240" cy="4246696"/>
          </a:xfrm>
        </p:grpSpPr>
        <p:pic>
          <p:nvPicPr>
            <p:cNvPr id="9" name="Graphic 8">
              <a:extLst>
                <a:ext uri="{FF2B5EF4-FFF2-40B4-BE49-F238E27FC236}">
                  <a16:creationId xmlns:a16="http://schemas.microsoft.com/office/drawing/2014/main" id="{3426725F-274A-B370-FD03-BA7692BD3720}"/>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20619" t="13148" r="20098" b="10357"/>
            <a:stretch/>
          </p:blipFill>
          <p:spPr>
            <a:xfrm>
              <a:off x="6759616" y="2443941"/>
              <a:ext cx="4552604" cy="3333404"/>
            </a:xfrm>
            <a:prstGeom prst="rect">
              <a:avLst/>
            </a:prstGeom>
          </p:spPr>
        </p:pic>
        <p:sp>
          <p:nvSpPr>
            <p:cNvPr id="17" name="TextBox 16">
              <a:extLst>
                <a:ext uri="{FF2B5EF4-FFF2-40B4-BE49-F238E27FC236}">
                  <a16:creationId xmlns:a16="http://schemas.microsoft.com/office/drawing/2014/main" id="{CB6575EF-8306-E4F7-334B-95967BF502E1}"/>
                </a:ext>
              </a:extLst>
            </p:cNvPr>
            <p:cNvSpPr txBox="1"/>
            <p:nvPr/>
          </p:nvSpPr>
          <p:spPr>
            <a:xfrm>
              <a:off x="6655298" y="1896168"/>
              <a:ext cx="4761240" cy="523220"/>
            </a:xfrm>
            <a:prstGeom prst="rect">
              <a:avLst/>
            </a:prstGeom>
            <a:noFill/>
          </p:spPr>
          <p:txBody>
            <a:bodyPr wrap="none" rtlCol="0">
              <a:spAutoFit/>
            </a:bodyPr>
            <a:lstStyle/>
            <a:p>
              <a:r>
                <a:rPr lang="es-ES" sz="2800" dirty="0"/>
                <a:t>T</a:t>
              </a:r>
              <a:r>
                <a:rPr lang="en-GB" sz="2800" dirty="0"/>
                <a:t>est Driven Development (TDD)</a:t>
              </a:r>
              <a:endParaRPr lang="es-ES" sz="2800" dirty="0"/>
            </a:p>
          </p:txBody>
        </p:sp>
        <p:sp>
          <p:nvSpPr>
            <p:cNvPr id="18" name="TextBox 17">
              <a:extLst>
                <a:ext uri="{FF2B5EF4-FFF2-40B4-BE49-F238E27FC236}">
                  <a16:creationId xmlns:a16="http://schemas.microsoft.com/office/drawing/2014/main" id="{FE289894-C687-B859-BA1D-6B31EC758E20}"/>
                </a:ext>
              </a:extLst>
            </p:cNvPr>
            <p:cNvSpPr txBox="1"/>
            <p:nvPr/>
          </p:nvSpPr>
          <p:spPr>
            <a:xfrm>
              <a:off x="7950653" y="5619644"/>
              <a:ext cx="2170531" cy="523220"/>
            </a:xfrm>
            <a:prstGeom prst="rect">
              <a:avLst/>
            </a:prstGeom>
            <a:noFill/>
          </p:spPr>
          <p:txBody>
            <a:bodyPr wrap="none" rtlCol="0">
              <a:spAutoFit/>
            </a:bodyPr>
            <a:lstStyle/>
            <a:p>
              <a:r>
                <a:rPr lang="es-ES" sz="2800" i="1" dirty="0"/>
                <a:t>Test Unitarios</a:t>
              </a:r>
            </a:p>
          </p:txBody>
        </p:sp>
      </p:grpSp>
      <p:sp>
        <p:nvSpPr>
          <p:cNvPr id="19" name="Rectángulo redondeado 7">
            <a:extLst>
              <a:ext uri="{FF2B5EF4-FFF2-40B4-BE49-F238E27FC236}">
                <a16:creationId xmlns:a16="http://schemas.microsoft.com/office/drawing/2014/main" id="{38D4E963-152F-D1B6-0E36-599033AAE454}"/>
              </a:ext>
            </a:extLst>
          </p:cNvPr>
          <p:cNvSpPr/>
          <p:nvPr/>
        </p:nvSpPr>
        <p:spPr>
          <a:xfrm>
            <a:off x="307119" y="1053533"/>
            <a:ext cx="2826784" cy="52322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a:defRPr sz="1800" b="0" i="0" u="none" strike="noStrike" kern="0" cap="none" spc="0" baseline="0">
                <a:solidFill>
                  <a:srgbClr val="000000"/>
                </a:solidFill>
                <a:uFillTx/>
              </a:defRPr>
            </a:pPr>
            <a:r>
              <a:rPr lang="es-ES" sz="2400" b="1" dirty="0">
                <a:solidFill>
                  <a:srgbClr val="FFFFFF"/>
                </a:solidFill>
                <a:ea typeface="Tahoma" panose="020B0604030504040204" pitchFamily="34" charset="0"/>
                <a:cs typeface="Tahoma" panose="020B0604030504040204" pitchFamily="34" charset="0"/>
              </a:rPr>
              <a:t>Contexto</a:t>
            </a:r>
            <a:endParaRPr lang="es-ES" sz="2400" dirty="0">
              <a:solidFill>
                <a:srgbClr val="FFFFFF"/>
              </a:solidFill>
              <a:ea typeface="Tahoma" panose="020B0604030504040204" pitchFamily="34" charset="0"/>
              <a:cs typeface="Tahoma" panose="020B0604030504040204" pitchFamily="34" charset="0"/>
            </a:endParaRPr>
          </a:p>
        </p:txBody>
      </p:sp>
      <p:sp>
        <p:nvSpPr>
          <p:cNvPr id="6" name="CuadroTexto 86">
            <a:extLst>
              <a:ext uri="{FF2B5EF4-FFF2-40B4-BE49-F238E27FC236}">
                <a16:creationId xmlns:a16="http://schemas.microsoft.com/office/drawing/2014/main" id="{C9329492-D4D6-BBD3-5DBE-54103DAD1F3F}"/>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Técnicas TDD (Test Driven Development)</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44977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19" name="Rectángulo redondeado 7">
            <a:extLst>
              <a:ext uri="{FF2B5EF4-FFF2-40B4-BE49-F238E27FC236}">
                <a16:creationId xmlns:a16="http://schemas.microsoft.com/office/drawing/2014/main" id="{38D4E963-152F-D1B6-0E36-599033AAE454}"/>
              </a:ext>
            </a:extLst>
          </p:cNvPr>
          <p:cNvSpPr/>
          <p:nvPr/>
        </p:nvSpPr>
        <p:spPr>
          <a:xfrm>
            <a:off x="307119" y="1053533"/>
            <a:ext cx="2826784" cy="52322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a:defRPr sz="1800" b="0" i="0" u="none" strike="noStrike" kern="0" cap="none" spc="0" baseline="0">
                <a:solidFill>
                  <a:srgbClr val="000000"/>
                </a:solidFill>
                <a:uFillTx/>
              </a:defRPr>
            </a:pPr>
            <a:r>
              <a:rPr lang="es-ES" sz="2400" b="1" dirty="0">
                <a:solidFill>
                  <a:srgbClr val="FFFFFF"/>
                </a:solidFill>
                <a:ea typeface="Tahoma" panose="020B0604030504040204" pitchFamily="34" charset="0"/>
                <a:cs typeface="Tahoma" panose="020B0604030504040204" pitchFamily="34" charset="0"/>
              </a:rPr>
              <a:t>Objetivos</a:t>
            </a:r>
            <a:endParaRPr lang="es-ES" sz="2400" dirty="0">
              <a:solidFill>
                <a:srgbClr val="FFFFFF"/>
              </a:solidFill>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E9150BA5-B064-DE47-B1E7-FF0A0D3BC0C0}"/>
              </a:ext>
            </a:extLst>
          </p:cNvPr>
          <p:cNvSpPr txBox="1"/>
          <p:nvPr/>
        </p:nvSpPr>
        <p:spPr>
          <a:xfrm>
            <a:off x="482136" y="1978144"/>
            <a:ext cx="5942217" cy="4093428"/>
          </a:xfrm>
          <a:prstGeom prst="rect">
            <a:avLst/>
          </a:prstGeom>
          <a:noFill/>
        </p:spPr>
        <p:txBody>
          <a:bodyPr wrap="square" rtlCol="0">
            <a:spAutoFit/>
          </a:bodyPr>
          <a:lstStyle/>
          <a:p>
            <a:pPr marL="285750" indent="-285750" algn="just">
              <a:buFont typeface="Arial" panose="020B0604020202020204" pitchFamily="34" charset="0"/>
              <a:buChar char="•"/>
            </a:pPr>
            <a:r>
              <a:rPr lang="es-ES" sz="2000" dirty="0"/>
              <a:t>Ejecutar casos de test mediante las técnicas TDD.</a:t>
            </a:r>
          </a:p>
          <a:p>
            <a:pPr marL="285750" indent="-285750" algn="just">
              <a:buFont typeface="Arial" panose="020B0604020202020204" pitchFamily="34" charset="0"/>
              <a:buChar char="•"/>
            </a:pPr>
            <a:endParaRPr lang="es-ES" sz="2000" dirty="0"/>
          </a:p>
          <a:p>
            <a:pPr marL="285750" indent="-285750" algn="just">
              <a:buFont typeface="Arial" panose="020B0604020202020204" pitchFamily="34" charset="0"/>
              <a:buChar char="•"/>
            </a:pPr>
            <a:r>
              <a:rPr lang="es-ES" sz="2000" dirty="0"/>
              <a:t>Implementar TDD para testear código Python.</a:t>
            </a:r>
          </a:p>
          <a:p>
            <a:pPr marL="285750" indent="-285750" algn="just">
              <a:buFont typeface="Arial" panose="020B0604020202020204" pitchFamily="34" charset="0"/>
              <a:buChar char="•"/>
            </a:pPr>
            <a:endParaRPr lang="es-ES" sz="2000" dirty="0">
              <a:solidFill>
                <a:schemeClr val="tx1">
                  <a:lumMod val="50000"/>
                  <a:lumOff val="50000"/>
                </a:schemeClr>
              </a:solidFill>
            </a:endParaRPr>
          </a:p>
          <a:p>
            <a:pPr marL="285750" indent="-285750" algn="just">
              <a:buFont typeface="Arial" panose="020B0604020202020204" pitchFamily="34" charset="0"/>
              <a:buChar char="•"/>
            </a:pPr>
            <a:r>
              <a:rPr lang="es-ES" sz="2000" dirty="0"/>
              <a:t>Ejecutar casos de test con los </a:t>
            </a:r>
            <a:r>
              <a:rPr lang="es-ES" sz="2000" i="1" dirty="0" err="1"/>
              <a:t>framework</a:t>
            </a:r>
            <a:r>
              <a:rPr lang="es-ES" sz="2000" dirty="0">
                <a:solidFill>
                  <a:schemeClr val="tx1">
                    <a:lumMod val="50000"/>
                    <a:lumOff val="50000"/>
                  </a:schemeClr>
                </a:solidFill>
              </a:rPr>
              <a:t> </a:t>
            </a:r>
            <a:r>
              <a:rPr lang="es-ES" sz="2000" dirty="0" err="1">
                <a:solidFill>
                  <a:srgbClr val="0000FF"/>
                </a:solidFill>
                <a:latin typeface="Lucida Console" panose="020B0609040504020204" pitchFamily="49" charset="0"/>
                <a:cs typeface="Arial" panose="020B0604020202020204" pitchFamily="34" charset="0"/>
              </a:rPr>
              <a:t>unittest</a:t>
            </a:r>
            <a:r>
              <a:rPr lang="es-ES" sz="2000" dirty="0">
                <a:solidFill>
                  <a:schemeClr val="tx1">
                    <a:lumMod val="50000"/>
                    <a:lumOff val="50000"/>
                  </a:schemeClr>
                </a:solidFill>
              </a:rPr>
              <a:t> </a:t>
            </a:r>
            <a:r>
              <a:rPr lang="es-ES" sz="2000" dirty="0"/>
              <a:t>y </a:t>
            </a:r>
            <a:r>
              <a:rPr lang="es-ES" sz="2000" dirty="0" err="1">
                <a:solidFill>
                  <a:srgbClr val="0000FF"/>
                </a:solidFill>
                <a:latin typeface="Lucida Console" panose="020B0609040504020204" pitchFamily="49" charset="0"/>
              </a:rPr>
              <a:t>nose</a:t>
            </a:r>
            <a:r>
              <a:rPr lang="es-ES" sz="2000" dirty="0">
                <a:solidFill>
                  <a:srgbClr val="0000FF"/>
                </a:solidFill>
                <a:latin typeface="Lucida Console" panose="020B0609040504020204" pitchFamily="49" charset="0"/>
              </a:rPr>
              <a:t>.</a:t>
            </a:r>
          </a:p>
          <a:p>
            <a:pPr marL="285750" indent="-285750" algn="just">
              <a:buFont typeface="Arial" panose="020B0604020202020204" pitchFamily="34" charset="0"/>
              <a:buChar char="•"/>
            </a:pPr>
            <a:endParaRPr lang="es-ES" sz="2000" dirty="0">
              <a:solidFill>
                <a:schemeClr val="tx1">
                  <a:lumMod val="50000"/>
                  <a:lumOff val="50000"/>
                </a:schemeClr>
              </a:solidFill>
            </a:endParaRPr>
          </a:p>
          <a:p>
            <a:pPr marL="285750" indent="-285750" algn="just">
              <a:buFont typeface="Arial" panose="020B0604020202020204" pitchFamily="34" charset="0"/>
              <a:buChar char="•"/>
            </a:pPr>
            <a:r>
              <a:rPr lang="es-ES" sz="2000" dirty="0"/>
              <a:t>Mejorar la calidad  del análisis de los test con las funcionalidades </a:t>
            </a:r>
            <a:r>
              <a:rPr lang="es-ES" sz="2000" dirty="0" err="1">
                <a:solidFill>
                  <a:srgbClr val="0000FF"/>
                </a:solidFill>
                <a:latin typeface="Lucida Console" panose="020B0609040504020204" pitchFamily="49" charset="0"/>
                <a:cs typeface="Arial" panose="020B0604020202020204" pitchFamily="34" charset="0"/>
              </a:rPr>
              <a:t>pinocchio</a:t>
            </a:r>
            <a:r>
              <a:rPr lang="es-ES" sz="2000" dirty="0">
                <a:solidFill>
                  <a:schemeClr val="tx1">
                    <a:lumMod val="50000"/>
                    <a:lumOff val="50000"/>
                  </a:schemeClr>
                </a:solidFill>
              </a:rPr>
              <a:t> </a:t>
            </a:r>
            <a:r>
              <a:rPr lang="es-ES" sz="2000" dirty="0"/>
              <a:t>y</a:t>
            </a:r>
            <a:r>
              <a:rPr lang="es-ES" sz="2000" dirty="0">
                <a:solidFill>
                  <a:schemeClr val="tx1">
                    <a:lumMod val="50000"/>
                    <a:lumOff val="50000"/>
                  </a:schemeClr>
                </a:solidFill>
              </a:rPr>
              <a:t> </a:t>
            </a:r>
            <a:r>
              <a:rPr lang="es-ES" sz="2000" dirty="0" err="1">
                <a:solidFill>
                  <a:srgbClr val="0000FF"/>
                </a:solidFill>
                <a:latin typeface="Lucida Console" panose="020B0609040504020204" pitchFamily="49" charset="0"/>
                <a:cs typeface="Arial" panose="020B0604020202020204" pitchFamily="34" charset="0"/>
              </a:rPr>
              <a:t>coverage</a:t>
            </a:r>
            <a:r>
              <a:rPr lang="es-ES" sz="2000" dirty="0">
                <a:solidFill>
                  <a:srgbClr val="0000FF"/>
                </a:solidFill>
                <a:latin typeface="Lucida Console" panose="020B0609040504020204" pitchFamily="49" charset="0"/>
                <a:cs typeface="Arial" panose="020B0604020202020204" pitchFamily="34" charset="0"/>
              </a:rPr>
              <a:t>.</a:t>
            </a:r>
            <a:endParaRPr lang="es-ES" sz="2000" dirty="0">
              <a:solidFill>
                <a:schemeClr val="tx1">
                  <a:lumMod val="50000"/>
                  <a:lumOff val="50000"/>
                </a:schemeClr>
              </a:solidFill>
              <a:latin typeface="Lucida Console" panose="020B0609040504020204" pitchFamily="49" charset="0"/>
              <a:cs typeface="Arial" panose="020B0604020202020204" pitchFamily="34" charset="0"/>
            </a:endParaRPr>
          </a:p>
          <a:p>
            <a:pPr marL="285750" indent="-285750" algn="just">
              <a:buFont typeface="Arial" panose="020B0604020202020204" pitchFamily="34" charset="0"/>
              <a:buChar char="•"/>
            </a:pPr>
            <a:endParaRPr lang="es-ES" sz="2000" dirty="0">
              <a:solidFill>
                <a:schemeClr val="tx1">
                  <a:lumMod val="50000"/>
                  <a:lumOff val="50000"/>
                </a:schemeClr>
              </a:solidFill>
              <a:latin typeface="Lucida Console" panose="020B0609040504020204" pitchFamily="49" charset="0"/>
              <a:cs typeface="Arial" panose="020B0604020202020204" pitchFamily="34" charset="0"/>
            </a:endParaRPr>
          </a:p>
          <a:p>
            <a:pPr marL="285750" indent="-285750" algn="just">
              <a:buFont typeface="Arial" panose="020B0604020202020204" pitchFamily="34" charset="0"/>
              <a:buChar char="•"/>
            </a:pPr>
            <a:r>
              <a:rPr lang="es-ES" sz="2000" dirty="0"/>
              <a:t>Crear código Python lo más robusto posible gracias a las técnicas tras aplicar la filosofía TDD.</a:t>
            </a:r>
          </a:p>
          <a:p>
            <a:pPr marL="285750" indent="-285750" algn="just">
              <a:buFont typeface="Arial" panose="020B0604020202020204" pitchFamily="34" charset="0"/>
              <a:buChar char="•"/>
            </a:pPr>
            <a:endParaRPr lang="en-GB" sz="2000" dirty="0">
              <a:solidFill>
                <a:schemeClr val="tx1">
                  <a:lumMod val="50000"/>
                  <a:lumOff val="50000"/>
                </a:schemeClr>
              </a:solidFill>
            </a:endParaRPr>
          </a:p>
        </p:txBody>
      </p:sp>
      <p:pic>
        <p:nvPicPr>
          <p:cNvPr id="6" name="Picture 5" descr="A group of people standing on a target&#10;&#10;Description automatically generated">
            <a:extLst>
              <a:ext uri="{FF2B5EF4-FFF2-40B4-BE49-F238E27FC236}">
                <a16:creationId xmlns:a16="http://schemas.microsoft.com/office/drawing/2014/main" id="{0941807F-E1C4-7F2B-A423-CF85BC12A5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4353" y="1461564"/>
            <a:ext cx="5384595" cy="4726478"/>
          </a:xfrm>
          <a:prstGeom prst="rect">
            <a:avLst/>
          </a:prstGeom>
        </p:spPr>
      </p:pic>
      <p:sp>
        <p:nvSpPr>
          <p:cNvPr id="3" name="CuadroTexto 86">
            <a:extLst>
              <a:ext uri="{FF2B5EF4-FFF2-40B4-BE49-F238E27FC236}">
                <a16:creationId xmlns:a16="http://schemas.microsoft.com/office/drawing/2014/main" id="{61F4DBCF-F09E-09A4-5D37-86837F75EEA4}"/>
              </a:ext>
            </a:extLst>
          </p:cNvPr>
          <p:cNvSpPr txBox="1"/>
          <p:nvPr/>
        </p:nvSpPr>
        <p:spPr>
          <a:xfrm>
            <a:off x="98206" y="68641"/>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Técnicas TDD (Test Driven Development)</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6767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2" name="TextBox 1">
            <a:extLst>
              <a:ext uri="{FF2B5EF4-FFF2-40B4-BE49-F238E27FC236}">
                <a16:creationId xmlns:a16="http://schemas.microsoft.com/office/drawing/2014/main" id="{8FE71356-1A0B-AADD-FC98-558220BA3EAC}"/>
              </a:ext>
            </a:extLst>
          </p:cNvPr>
          <p:cNvSpPr txBox="1"/>
          <p:nvPr/>
        </p:nvSpPr>
        <p:spPr>
          <a:xfrm>
            <a:off x="482135" y="1978144"/>
            <a:ext cx="10156368" cy="4524315"/>
          </a:xfrm>
          <a:prstGeom prst="rect">
            <a:avLst/>
          </a:prstGeom>
          <a:noFill/>
        </p:spPr>
        <p:txBody>
          <a:bodyPr wrap="square" rtlCol="0">
            <a:spAutoFit/>
          </a:bodyPr>
          <a:lstStyle/>
          <a:p>
            <a:pPr marL="285750" indent="-285750" algn="just">
              <a:buFont typeface="Arial" panose="020B0604020202020204" pitchFamily="34" charset="0"/>
              <a:buChar char="•"/>
            </a:pPr>
            <a:r>
              <a:rPr lang="es-ES" dirty="0"/>
              <a:t>Nos apoyaremos en el entorno de desarrollo (IDE) Visual Studio </a:t>
            </a:r>
            <a:r>
              <a:rPr lang="es-ES" dirty="0" err="1"/>
              <a:t>Code</a:t>
            </a:r>
            <a:r>
              <a:rPr lang="es-ES" dirty="0"/>
              <a:t> y  en el intérprete Python 3. Para instalarlo se seguirá el siguiente tutorial </a:t>
            </a:r>
            <a:r>
              <a:rPr lang="es-ES" dirty="0">
                <a:hlinkClick r:id="rId4"/>
              </a:rPr>
              <a:t>https://code.visualstudio.com/docs/python/python-tutorial</a:t>
            </a:r>
            <a:r>
              <a:rPr lang="es-ES" dirty="0"/>
              <a:t> .</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Crear una carpeta con donde se guardarán el código a testear y los </a:t>
            </a:r>
            <a:r>
              <a:rPr lang="es-ES" dirty="0" err="1"/>
              <a:t>tests</a:t>
            </a:r>
            <a:r>
              <a:rPr lang="es-ES" dirty="0"/>
              <a:t> correspondientes. Los ficheros iniciales a incluir en esa carpeta se aportan junto con este enunciado</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En el IDE, abrir la carpeta y crear un entorno virtual (</a:t>
            </a:r>
            <a:r>
              <a:rPr lang="es-ES" dirty="0" err="1"/>
              <a:t>Ctrl+Shift+P</a:t>
            </a:r>
            <a:r>
              <a:rPr lang="es-ES" dirty="0"/>
              <a:t>) de tipo </a:t>
            </a:r>
            <a:r>
              <a:rPr lang="es-ES" dirty="0" err="1"/>
              <a:t>Venv</a:t>
            </a:r>
            <a:r>
              <a:rPr lang="es-ES" dirty="0"/>
              <a:t> (ver tutorial anterior).</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Instalar el runner </a:t>
            </a:r>
            <a:r>
              <a:rPr lang="es-ES" dirty="0" err="1"/>
              <a:t>nose</a:t>
            </a:r>
            <a:r>
              <a:rPr lang="es-ES" dirty="0"/>
              <a:t> que mejora la interfaz con el usuario al realizar los test</a:t>
            </a:r>
          </a:p>
          <a:p>
            <a:pPr algn="just"/>
            <a:r>
              <a:rPr lang="es-ES" dirty="0"/>
              <a:t>	</a:t>
            </a:r>
            <a:r>
              <a:rPr lang="es-ES" dirty="0">
                <a:solidFill>
                  <a:srgbClr val="0000FF"/>
                </a:solidFill>
                <a:latin typeface="Lucida Console" panose="020B0609040504020204" pitchFamily="49" charset="0"/>
              </a:rPr>
              <a:t>&gt; </a:t>
            </a:r>
            <a:r>
              <a:rPr lang="es-ES" dirty="0" err="1">
                <a:solidFill>
                  <a:srgbClr val="0000FF"/>
                </a:solidFill>
                <a:latin typeface="Lucida Console" panose="020B0609040504020204" pitchFamily="49" charset="0"/>
              </a:rPr>
              <a:t>pip</a:t>
            </a:r>
            <a:r>
              <a:rPr lang="es-ES" dirty="0">
                <a:solidFill>
                  <a:srgbClr val="0000FF"/>
                </a:solidFill>
                <a:latin typeface="Lucida Console" panose="020B0609040504020204" pitchFamily="49" charset="0"/>
              </a:rPr>
              <a:t> </a:t>
            </a:r>
            <a:r>
              <a:rPr lang="es-ES" dirty="0" err="1">
                <a:solidFill>
                  <a:srgbClr val="0000FF"/>
                </a:solidFill>
                <a:latin typeface="Lucida Console" panose="020B0609040504020204" pitchFamily="49" charset="0"/>
              </a:rPr>
              <a:t>install</a:t>
            </a:r>
            <a:r>
              <a:rPr lang="es-ES" dirty="0">
                <a:solidFill>
                  <a:srgbClr val="0000FF"/>
                </a:solidFill>
                <a:latin typeface="Lucida Console" panose="020B0609040504020204" pitchFamily="49" charset="0"/>
              </a:rPr>
              <a:t> </a:t>
            </a:r>
            <a:r>
              <a:rPr lang="es-ES" dirty="0" err="1">
                <a:solidFill>
                  <a:srgbClr val="0000FF"/>
                </a:solidFill>
                <a:latin typeface="Lucida Console" panose="020B0609040504020204" pitchFamily="49" charset="0"/>
              </a:rPr>
              <a:t>pynose</a:t>
            </a:r>
            <a:endParaRPr lang="es-ES" dirty="0">
              <a:solidFill>
                <a:srgbClr val="0000FF"/>
              </a:solidFill>
              <a:latin typeface="Lucida Console" panose="020B0609040504020204" pitchFamily="49" charset="0"/>
            </a:endParaRPr>
          </a:p>
          <a:p>
            <a:pPr lvl="1" algn="just"/>
            <a:endParaRPr lang="es-ES" dirty="0"/>
          </a:p>
          <a:p>
            <a:pPr marL="285750" indent="-285750" algn="just">
              <a:buFont typeface="Arial" panose="020B0604020202020204" pitchFamily="34" charset="0"/>
              <a:buChar char="•"/>
            </a:pPr>
            <a:r>
              <a:rPr lang="es-ES" dirty="0"/>
              <a:t>Incluir el módulo </a:t>
            </a:r>
            <a:r>
              <a:rPr lang="es-ES" dirty="0" err="1"/>
              <a:t>pinocchio</a:t>
            </a:r>
            <a:r>
              <a:rPr lang="es-ES" dirty="0"/>
              <a:t> permite colorear el resultado de los test y así ayudar al diagnóstico</a:t>
            </a:r>
          </a:p>
          <a:p>
            <a:pPr algn="just"/>
            <a:r>
              <a:rPr lang="es-ES" dirty="0"/>
              <a:t>	</a:t>
            </a:r>
            <a:r>
              <a:rPr lang="es-ES" dirty="0">
                <a:solidFill>
                  <a:srgbClr val="0000FF"/>
                </a:solidFill>
                <a:latin typeface="Lucida Console" panose="020B0609040504020204" pitchFamily="49" charset="0"/>
              </a:rPr>
              <a:t>&gt; </a:t>
            </a:r>
            <a:r>
              <a:rPr lang="es-ES" dirty="0" err="1">
                <a:solidFill>
                  <a:srgbClr val="0000FF"/>
                </a:solidFill>
                <a:latin typeface="Lucida Console" panose="020B0609040504020204" pitchFamily="49" charset="0"/>
              </a:rPr>
              <a:t>pip</a:t>
            </a:r>
            <a:r>
              <a:rPr lang="es-ES" dirty="0">
                <a:solidFill>
                  <a:srgbClr val="0000FF"/>
                </a:solidFill>
                <a:latin typeface="Lucida Console" panose="020B0609040504020204" pitchFamily="49" charset="0"/>
              </a:rPr>
              <a:t> </a:t>
            </a:r>
            <a:r>
              <a:rPr lang="es-ES" dirty="0" err="1">
                <a:solidFill>
                  <a:srgbClr val="0000FF"/>
                </a:solidFill>
                <a:latin typeface="Lucida Console" panose="020B0609040504020204" pitchFamily="49" charset="0"/>
              </a:rPr>
              <a:t>install</a:t>
            </a:r>
            <a:r>
              <a:rPr lang="es-ES" dirty="0">
                <a:solidFill>
                  <a:srgbClr val="0000FF"/>
                </a:solidFill>
                <a:latin typeface="Lucida Console" panose="020B0609040504020204" pitchFamily="49" charset="0"/>
              </a:rPr>
              <a:t> </a:t>
            </a:r>
            <a:r>
              <a:rPr lang="es-ES" dirty="0" err="1">
                <a:solidFill>
                  <a:srgbClr val="0000FF"/>
                </a:solidFill>
                <a:latin typeface="Lucida Console" panose="020B0609040504020204" pitchFamily="49" charset="0"/>
              </a:rPr>
              <a:t>pinocchio</a:t>
            </a:r>
            <a:endParaRPr lang="es-ES" dirty="0">
              <a:solidFill>
                <a:srgbClr val="0000FF"/>
              </a:solidFill>
              <a:latin typeface="Lucida Console" panose="020B0609040504020204" pitchFamily="49" charset="0"/>
            </a:endParaRP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Por último, instalar módulo </a:t>
            </a:r>
            <a:r>
              <a:rPr lang="es-ES" dirty="0" err="1"/>
              <a:t>coverage</a:t>
            </a:r>
            <a:r>
              <a:rPr lang="es-ES" dirty="0"/>
              <a:t> que nos ayudará a conocer el número de líneas que se testean</a:t>
            </a:r>
          </a:p>
          <a:p>
            <a:pPr algn="just"/>
            <a:r>
              <a:rPr lang="es-ES" dirty="0"/>
              <a:t>	</a:t>
            </a:r>
            <a:r>
              <a:rPr lang="es-ES" dirty="0">
                <a:solidFill>
                  <a:srgbClr val="0000FF"/>
                </a:solidFill>
                <a:latin typeface="Lucida Console" panose="020B0609040504020204" pitchFamily="49" charset="0"/>
              </a:rPr>
              <a:t>&gt; </a:t>
            </a:r>
            <a:r>
              <a:rPr lang="es-ES" dirty="0" err="1">
                <a:solidFill>
                  <a:srgbClr val="0000FF"/>
                </a:solidFill>
                <a:latin typeface="Lucida Console" panose="020B0609040504020204" pitchFamily="49" charset="0"/>
              </a:rPr>
              <a:t>pip</a:t>
            </a:r>
            <a:r>
              <a:rPr lang="es-ES" dirty="0">
                <a:solidFill>
                  <a:srgbClr val="0000FF"/>
                </a:solidFill>
                <a:latin typeface="Lucida Console" panose="020B0609040504020204" pitchFamily="49" charset="0"/>
              </a:rPr>
              <a:t> </a:t>
            </a:r>
            <a:r>
              <a:rPr lang="es-ES" dirty="0" err="1">
                <a:solidFill>
                  <a:srgbClr val="0000FF"/>
                </a:solidFill>
                <a:latin typeface="Lucida Console" panose="020B0609040504020204" pitchFamily="49" charset="0"/>
              </a:rPr>
              <a:t>install</a:t>
            </a:r>
            <a:r>
              <a:rPr lang="es-ES" dirty="0">
                <a:solidFill>
                  <a:srgbClr val="0000FF"/>
                </a:solidFill>
                <a:latin typeface="Lucida Console" panose="020B0609040504020204" pitchFamily="49" charset="0"/>
              </a:rPr>
              <a:t> </a:t>
            </a:r>
            <a:r>
              <a:rPr lang="es-ES" dirty="0" err="1">
                <a:solidFill>
                  <a:srgbClr val="0000FF"/>
                </a:solidFill>
                <a:latin typeface="Lucida Console" panose="020B0609040504020204" pitchFamily="49" charset="0"/>
              </a:rPr>
              <a:t>coverage</a:t>
            </a:r>
            <a:endParaRPr lang="en-GB" dirty="0">
              <a:solidFill>
                <a:schemeClr val="tx1">
                  <a:lumMod val="50000"/>
                  <a:lumOff val="50000"/>
                </a:schemeClr>
              </a:solidFill>
            </a:endParaRPr>
          </a:p>
        </p:txBody>
      </p:sp>
      <p:sp>
        <p:nvSpPr>
          <p:cNvPr id="3" name="Rectangle: Rounded Corners 2">
            <a:extLst>
              <a:ext uri="{FF2B5EF4-FFF2-40B4-BE49-F238E27FC236}">
                <a16:creationId xmlns:a16="http://schemas.microsoft.com/office/drawing/2014/main" id="{1A1A78EC-54BF-D5F9-FDA7-0659EF191850}"/>
              </a:ext>
            </a:extLst>
          </p:cNvPr>
          <p:cNvSpPr/>
          <p:nvPr/>
        </p:nvSpPr>
        <p:spPr>
          <a:xfrm>
            <a:off x="403122" y="1124521"/>
            <a:ext cx="10343535" cy="566628"/>
          </a:xfrm>
          <a:prstGeom prst="roundRect">
            <a:avLst/>
          </a:pr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0" tIns="45720" rIns="0" bIns="45720" anchor="ctr" anchorCtr="0" compatLnSpc="1">
            <a:noAutofit/>
          </a:bodyPr>
          <a:lstStyle/>
          <a:p>
            <a:r>
              <a:rPr lang="es-ES" sz="2400" b="1" kern="0" dirty="0">
                <a:solidFill>
                  <a:srgbClr val="FFFFFF"/>
                </a:solidFill>
                <a:ea typeface="Tahoma" panose="020B0604030504040204" pitchFamily="34" charset="0"/>
                <a:cs typeface="Tahoma" panose="020B0604030504040204" pitchFamily="34" charset="0"/>
              </a:rPr>
              <a:t>  Tarea 1: Preparación del entorno</a:t>
            </a:r>
            <a:endParaRPr lang="en-GB" sz="2400" b="1" kern="0" dirty="0">
              <a:solidFill>
                <a:srgbClr val="FFFFFF"/>
              </a:solidFill>
              <a:ea typeface="Tahoma" panose="020B0604030504040204" pitchFamily="34" charset="0"/>
              <a:cs typeface="Tahoma" panose="020B0604030504040204" pitchFamily="34" charset="0"/>
            </a:endParaRPr>
          </a:p>
        </p:txBody>
      </p:sp>
      <p:sp>
        <p:nvSpPr>
          <p:cNvPr id="6" name="Oval 5">
            <a:extLst>
              <a:ext uri="{FF2B5EF4-FFF2-40B4-BE49-F238E27FC236}">
                <a16:creationId xmlns:a16="http://schemas.microsoft.com/office/drawing/2014/main" id="{4C20B9B0-C785-9616-9E9E-B19B5F2A741F}"/>
              </a:ext>
            </a:extLst>
          </p:cNvPr>
          <p:cNvSpPr>
            <a:spLocks noChangeAspect="1"/>
          </p:cNvSpPr>
          <p:nvPr/>
        </p:nvSpPr>
        <p:spPr>
          <a:xfrm>
            <a:off x="10852878" y="939835"/>
            <a:ext cx="936000" cy="936000"/>
          </a:xfrm>
          <a:prstGeom prst="ellipse">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algn="ctr"/>
            <a:r>
              <a:rPr lang="es-ES" sz="2400" b="1" dirty="0">
                <a:solidFill>
                  <a:srgbClr val="FFFFFF"/>
                </a:solidFill>
                <a:ea typeface="Tahoma" panose="020B0604030504040204" pitchFamily="34" charset="0"/>
                <a:cs typeface="Tahoma" panose="020B0604030504040204" pitchFamily="34" charset="0"/>
              </a:rPr>
              <a:t>1 </a:t>
            </a:r>
            <a:r>
              <a:rPr lang="es-ES" sz="1400" b="1" dirty="0">
                <a:solidFill>
                  <a:srgbClr val="FFFFFF"/>
                </a:solidFill>
                <a:ea typeface="Tahoma" panose="020B0604030504040204" pitchFamily="34" charset="0"/>
                <a:cs typeface="Tahoma" panose="020B0604030504040204" pitchFamily="34" charset="0"/>
              </a:rPr>
              <a:t>Punto</a:t>
            </a:r>
            <a:endParaRPr lang="en-GB" sz="1400" b="1" dirty="0">
              <a:solidFill>
                <a:srgbClr val="FFFFFF"/>
              </a:solidFill>
              <a:ea typeface="Tahoma" panose="020B0604030504040204" pitchFamily="34" charset="0"/>
              <a:cs typeface="Tahoma" panose="020B0604030504040204" pitchFamily="34" charset="0"/>
            </a:endParaRPr>
          </a:p>
        </p:txBody>
      </p:sp>
      <p:sp>
        <p:nvSpPr>
          <p:cNvPr id="7" name="CuadroTexto 86">
            <a:extLst>
              <a:ext uri="{FF2B5EF4-FFF2-40B4-BE49-F238E27FC236}">
                <a16:creationId xmlns:a16="http://schemas.microsoft.com/office/drawing/2014/main" id="{8CCCB2E0-4129-5D96-CECF-C301D2019A7E}"/>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Técnicas TDD (Test Driven Development)</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4601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2" name="CuadroTexto 86">
            <a:extLst>
              <a:ext uri="{FF2B5EF4-FFF2-40B4-BE49-F238E27FC236}">
                <a16:creationId xmlns:a16="http://schemas.microsoft.com/office/drawing/2014/main" id="{2D78F987-39A1-8F93-89A4-8F039A6B8686}"/>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Técnicas TDD (Test Driven Development)</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62209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3" name="CuadroTexto 86">
            <a:extLst>
              <a:ext uri="{FF2B5EF4-FFF2-40B4-BE49-F238E27FC236}">
                <a16:creationId xmlns:a16="http://schemas.microsoft.com/office/drawing/2014/main" id="{1982A206-C09D-BE16-3EEE-03356894C71B}"/>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Técnicas TDD (Test Driven Development)</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54756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C66A05-20BE-9D9C-80CD-979006638D32}"/>
              </a:ext>
            </a:extLst>
          </p:cNvPr>
          <p:cNvSpPr/>
          <p:nvPr/>
        </p:nvSpPr>
        <p:spPr>
          <a:xfrm>
            <a:off x="5725661" y="3719820"/>
            <a:ext cx="6056672" cy="2479002"/>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2" name="TextBox 1">
            <a:extLst>
              <a:ext uri="{FF2B5EF4-FFF2-40B4-BE49-F238E27FC236}">
                <a16:creationId xmlns:a16="http://schemas.microsoft.com/office/drawing/2014/main" id="{8FE71356-1A0B-AADD-FC98-558220BA3EAC}"/>
              </a:ext>
            </a:extLst>
          </p:cNvPr>
          <p:cNvSpPr txBox="1"/>
          <p:nvPr/>
        </p:nvSpPr>
        <p:spPr>
          <a:xfrm>
            <a:off x="403122" y="1856171"/>
            <a:ext cx="5093110" cy="4955203"/>
          </a:xfrm>
          <a:prstGeom prst="rect">
            <a:avLst/>
          </a:prstGeom>
          <a:noFill/>
        </p:spPr>
        <p:txBody>
          <a:bodyPr wrap="square" rtlCol="0">
            <a:spAutoFit/>
          </a:bodyPr>
          <a:lstStyle/>
          <a:p>
            <a:pPr algn="just"/>
            <a:r>
              <a:rPr lang="es-ES" sz="1600" dirty="0"/>
              <a:t>Se pretende testear y robustecer el código Python de un módulo unitario de la aviónica de un Airbus A350. Este módulo, tiene la función de calcular el alcance del radar meteorológico del avión. Con la información obtenida, se presentan la información a escala con la ruta de vuelo en la cabina del avión. El alcance de del radar meteorológico se calcula de la siguiente forma:</a:t>
            </a:r>
          </a:p>
          <a:p>
            <a:pPr algn="just"/>
            <a:endParaRPr lang="es-ES" dirty="0"/>
          </a:p>
          <a:p>
            <a:pPr algn="just"/>
            <a:endParaRPr lang="es-ES" dirty="0"/>
          </a:p>
          <a:p>
            <a:pPr algn="just"/>
            <a:r>
              <a:rPr lang="es-ES" dirty="0"/>
              <a:t>	</a:t>
            </a:r>
            <a:r>
              <a:rPr lang="es-ES" sz="2400" b="1" i="1" dirty="0"/>
              <a:t>Alcance=Co * (T-tau)/2</a:t>
            </a:r>
          </a:p>
          <a:p>
            <a:pPr algn="just"/>
            <a:endParaRPr lang="es-ES" sz="1600" dirty="0"/>
          </a:p>
          <a:p>
            <a:pPr algn="just"/>
            <a:r>
              <a:rPr lang="es-ES" sz="1600" dirty="0"/>
              <a:t>Donde: </a:t>
            </a:r>
          </a:p>
          <a:p>
            <a:pPr marL="285750" indent="-285750" algn="just">
              <a:buFont typeface="Arial" panose="020B0604020202020204" pitchFamily="34" charset="0"/>
              <a:buChar char="•"/>
            </a:pPr>
            <a:r>
              <a:rPr lang="es-ES" sz="1600" i="1" dirty="0"/>
              <a:t>Alcance</a:t>
            </a:r>
            <a:r>
              <a:rPr lang="es-ES" sz="1600" dirty="0"/>
              <a:t>: Alcance del radar meteorológica en [km]</a:t>
            </a:r>
          </a:p>
          <a:p>
            <a:pPr marL="285750" indent="-285750" algn="just">
              <a:buFont typeface="Arial" panose="020B0604020202020204" pitchFamily="34" charset="0"/>
              <a:buChar char="•"/>
            </a:pPr>
            <a:r>
              <a:rPr lang="es-ES" sz="1600" i="1" dirty="0"/>
              <a:t>Co</a:t>
            </a:r>
            <a:r>
              <a:rPr lang="es-ES" sz="1600" dirty="0"/>
              <a:t>: velocidad de la luz 3*10</a:t>
            </a:r>
            <a:r>
              <a:rPr lang="es-ES" sz="1600" baseline="30000" dirty="0"/>
              <a:t>5</a:t>
            </a:r>
            <a:r>
              <a:rPr lang="es-ES" sz="1600" dirty="0"/>
              <a:t> [km/s].</a:t>
            </a:r>
          </a:p>
          <a:p>
            <a:pPr marL="285750" indent="-285750" algn="just">
              <a:buFont typeface="Arial" panose="020B0604020202020204" pitchFamily="34" charset="0"/>
              <a:buChar char="•"/>
            </a:pPr>
            <a:r>
              <a:rPr lang="es-ES" sz="1600" i="1" dirty="0"/>
              <a:t>T</a:t>
            </a:r>
            <a:r>
              <a:rPr lang="es-ES" sz="1600" dirty="0"/>
              <a:t>: intervalo de repetición de pulsos [s]. Su rango va de 0 a 0.7 s.</a:t>
            </a:r>
          </a:p>
          <a:p>
            <a:pPr marL="285750" indent="-285750" algn="just">
              <a:buFont typeface="Arial" panose="020B0604020202020204" pitchFamily="34" charset="0"/>
              <a:buChar char="•"/>
            </a:pPr>
            <a:r>
              <a:rPr lang="es-ES" sz="1600" i="1" dirty="0"/>
              <a:t>tau</a:t>
            </a:r>
            <a:r>
              <a:rPr lang="es-ES" sz="1600" dirty="0"/>
              <a:t>: ancho del pulso [</a:t>
            </a:r>
            <a:r>
              <a:rPr lang="el-GR" sz="1600" dirty="0"/>
              <a:t>μ</a:t>
            </a:r>
            <a:r>
              <a:rPr lang="es-ES" sz="1600" dirty="0"/>
              <a:t>s]. Su rango va de 0 a 4 </a:t>
            </a:r>
            <a:r>
              <a:rPr lang="el-GR" sz="1600" dirty="0"/>
              <a:t>μ</a:t>
            </a:r>
            <a:r>
              <a:rPr lang="es-ES" sz="1600" dirty="0"/>
              <a:t>s.</a:t>
            </a:r>
          </a:p>
          <a:p>
            <a:pPr marL="285750" indent="-285750" algn="just">
              <a:buFont typeface="Arial" panose="020B0604020202020204" pitchFamily="34" charset="0"/>
              <a:buChar char="•"/>
            </a:pPr>
            <a:r>
              <a:rPr lang="es-ES" sz="1600" dirty="0"/>
              <a:t>IMP: </a:t>
            </a:r>
            <a:r>
              <a:rPr lang="es-ES" sz="1600" i="1" dirty="0"/>
              <a:t>T</a:t>
            </a:r>
            <a:r>
              <a:rPr lang="es-ES" sz="1600" dirty="0"/>
              <a:t> siempre tiene que ser mayor que </a:t>
            </a:r>
            <a:r>
              <a:rPr lang="es-ES" sz="1600" i="1" dirty="0"/>
              <a:t>tau</a:t>
            </a:r>
            <a:r>
              <a:rPr lang="es-ES" sz="1600" dirty="0"/>
              <a:t>.</a:t>
            </a:r>
          </a:p>
          <a:p>
            <a:pPr algn="just"/>
            <a:endParaRPr lang="es-ES" sz="1600" dirty="0"/>
          </a:p>
        </p:txBody>
      </p:sp>
      <p:sp>
        <p:nvSpPr>
          <p:cNvPr id="3" name="Rectangle: Rounded Corners 2">
            <a:extLst>
              <a:ext uri="{FF2B5EF4-FFF2-40B4-BE49-F238E27FC236}">
                <a16:creationId xmlns:a16="http://schemas.microsoft.com/office/drawing/2014/main" id="{1A1A78EC-54BF-D5F9-FDA7-0659EF191850}"/>
              </a:ext>
            </a:extLst>
          </p:cNvPr>
          <p:cNvSpPr/>
          <p:nvPr/>
        </p:nvSpPr>
        <p:spPr>
          <a:xfrm>
            <a:off x="403122" y="1124521"/>
            <a:ext cx="11379211" cy="566628"/>
          </a:xfrm>
          <a:prstGeom prst="roundRect">
            <a:avLst/>
          </a:pr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0" tIns="45720" rIns="0" bIns="45720" anchor="ctr" anchorCtr="0" compatLnSpc="1">
            <a:noAutofit/>
          </a:bodyPr>
          <a:lstStyle/>
          <a:p>
            <a:r>
              <a:rPr lang="es-ES" sz="2400" b="1" kern="0" dirty="0">
                <a:solidFill>
                  <a:srgbClr val="FFFFFF"/>
                </a:solidFill>
                <a:ea typeface="Tahoma" panose="020B0604030504040204" pitchFamily="34" charset="0"/>
                <a:cs typeface="Tahoma" panose="020B0604030504040204" pitchFamily="34" charset="0"/>
              </a:rPr>
              <a:t> Código a testear y robustecer</a:t>
            </a:r>
            <a:endParaRPr lang="en-GB" sz="2400" b="1" kern="0" dirty="0">
              <a:solidFill>
                <a:srgbClr val="FFFFFF"/>
              </a:solidFill>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DF950D7-A298-75E3-36F9-C61E009DF29E}"/>
              </a:ext>
            </a:extLst>
          </p:cNvPr>
          <p:cNvSpPr txBox="1"/>
          <p:nvPr/>
        </p:nvSpPr>
        <p:spPr>
          <a:xfrm>
            <a:off x="5873130" y="3943658"/>
            <a:ext cx="5761733" cy="2031325"/>
          </a:xfrm>
          <a:prstGeom prst="rect">
            <a:avLst/>
          </a:prstGeom>
          <a:noFill/>
        </p:spPr>
        <p:txBody>
          <a:bodyPr wrap="square">
            <a:spAutoFit/>
          </a:bodyPr>
          <a:lstStyle/>
          <a:p>
            <a:r>
              <a:rPr lang="es-ES" sz="1050" dirty="0">
                <a:latin typeface="Lucida Console" panose="020B0609040504020204" pitchFamily="49" charset="0"/>
              </a:rPr>
              <a:t>def alcance_del_radar(T: float, tau: float) -&gt; float:</a:t>
            </a:r>
          </a:p>
          <a:p>
            <a:r>
              <a:rPr lang="es-ES" sz="1050" dirty="0">
                <a:latin typeface="Lucida Console" panose="020B0609040504020204" pitchFamily="49" charset="0"/>
              </a:rPr>
              <a:t>    """Calcula el alcance del radar meteorológico"""</a:t>
            </a:r>
          </a:p>
          <a:p>
            <a:r>
              <a:rPr lang="es-ES" sz="1050" dirty="0">
                <a:latin typeface="Lucida Console" panose="020B0609040504020204" pitchFamily="49" charset="0"/>
              </a:rPr>
              <a:t>    """ entrada: T, intervalo de repetición de pulsos [segundos]"""</a:t>
            </a:r>
          </a:p>
          <a:p>
            <a:r>
              <a:rPr lang="es-ES" sz="1050" dirty="0">
                <a:latin typeface="Lucida Console" panose="020B0609040504020204" pitchFamily="49" charset="0"/>
              </a:rPr>
              <a:t>    """ Entrada: tau, ancho del pulso [microsegundos]"""</a:t>
            </a:r>
          </a:p>
          <a:p>
            <a:r>
              <a:rPr lang="es-ES" sz="1050" dirty="0">
                <a:latin typeface="Lucida Console" panose="020B0609040504020204" pitchFamily="49" charset="0"/>
              </a:rPr>
              <a:t>    """ Salida: Alcance del radar meteorológico [kilómetros]"""</a:t>
            </a:r>
          </a:p>
          <a:p>
            <a:endParaRPr lang="es-ES" sz="1050" dirty="0">
              <a:latin typeface="Lucida Console" panose="020B0609040504020204" pitchFamily="49" charset="0"/>
            </a:endParaRPr>
          </a:p>
          <a:p>
            <a:r>
              <a:rPr lang="es-ES" sz="1050" dirty="0">
                <a:latin typeface="Lucida Console" panose="020B0609040504020204" pitchFamily="49" charset="0"/>
              </a:rPr>
              <a:t>#se ponen todas las unidades en segundos, solo en necesario tau, </a:t>
            </a:r>
          </a:p>
          <a:p>
            <a:r>
              <a:rPr lang="es-ES" sz="1050" dirty="0">
                <a:latin typeface="Lucida Console" panose="020B0609040504020204" pitchFamily="49" charset="0"/>
              </a:rPr>
              <a:t>#T ya lo está</a:t>
            </a:r>
          </a:p>
          <a:p>
            <a:r>
              <a:rPr lang="es-ES" sz="1050" dirty="0">
                <a:latin typeface="Lucida Console" panose="020B0609040504020204" pitchFamily="49" charset="0"/>
              </a:rPr>
              <a:t>    tau=tau/</a:t>
            </a:r>
            <a:r>
              <a:rPr lang="es-ES" sz="1050" dirty="0" err="1">
                <a:latin typeface="Lucida Console" panose="020B0609040504020204" pitchFamily="49" charset="0"/>
              </a:rPr>
              <a:t>pow</a:t>
            </a:r>
            <a:r>
              <a:rPr lang="es-ES" sz="1050" dirty="0">
                <a:latin typeface="Lucida Console" panose="020B0609040504020204" pitchFamily="49" charset="0"/>
              </a:rPr>
              <a:t>(10,6)</a:t>
            </a:r>
          </a:p>
          <a:p>
            <a:endParaRPr lang="es-ES" sz="1050" dirty="0">
              <a:latin typeface="Lucida Console" panose="020B0609040504020204" pitchFamily="49" charset="0"/>
            </a:endParaRPr>
          </a:p>
          <a:p>
            <a:r>
              <a:rPr lang="es-ES" sz="1050" dirty="0">
                <a:latin typeface="Lucida Console" panose="020B0609040504020204" pitchFamily="49" charset="0"/>
              </a:rPr>
              <a:t>    Co=3*</a:t>
            </a:r>
            <a:r>
              <a:rPr lang="es-ES" sz="1050" dirty="0" err="1">
                <a:latin typeface="Lucida Console" panose="020B0609040504020204" pitchFamily="49" charset="0"/>
              </a:rPr>
              <a:t>pow</a:t>
            </a:r>
            <a:r>
              <a:rPr lang="es-ES" sz="1050" dirty="0">
                <a:latin typeface="Lucida Console" panose="020B0609040504020204" pitchFamily="49" charset="0"/>
              </a:rPr>
              <a:t>(10,5) #Velocidad de la luz, 300.000 km/s</a:t>
            </a:r>
          </a:p>
          <a:p>
            <a:r>
              <a:rPr lang="es-ES" sz="1050" dirty="0">
                <a:latin typeface="Lucida Console" panose="020B0609040504020204" pitchFamily="49" charset="0"/>
              </a:rPr>
              <a:t>    return Co*(T-tau)/2 # Calculo del alcance de radar</a:t>
            </a:r>
          </a:p>
        </p:txBody>
      </p:sp>
      <p:sp>
        <p:nvSpPr>
          <p:cNvPr id="10" name="TextBox 9">
            <a:extLst>
              <a:ext uri="{FF2B5EF4-FFF2-40B4-BE49-F238E27FC236}">
                <a16:creationId xmlns:a16="http://schemas.microsoft.com/office/drawing/2014/main" id="{35DD3DE4-999C-72B8-F4B3-B58323045EDE}"/>
              </a:ext>
            </a:extLst>
          </p:cNvPr>
          <p:cNvSpPr txBox="1"/>
          <p:nvPr/>
        </p:nvSpPr>
        <p:spPr>
          <a:xfrm>
            <a:off x="6868357" y="3166133"/>
            <a:ext cx="3984521" cy="369332"/>
          </a:xfrm>
          <a:prstGeom prst="rect">
            <a:avLst/>
          </a:prstGeom>
          <a:noFill/>
        </p:spPr>
        <p:txBody>
          <a:bodyPr wrap="square">
            <a:spAutoFit/>
          </a:bodyPr>
          <a:lstStyle/>
          <a:p>
            <a:pPr algn="ctr"/>
            <a:r>
              <a:rPr lang="es-ES" b="1" dirty="0">
                <a:solidFill>
                  <a:srgbClr val="0000FF"/>
                </a:solidFill>
                <a:latin typeface="Lucida Console" panose="020B0609040504020204" pitchFamily="49" charset="0"/>
              </a:rPr>
              <a:t>r</a:t>
            </a:r>
            <a:r>
              <a:rPr lang="es-ES" sz="1800" b="1" dirty="0">
                <a:solidFill>
                  <a:srgbClr val="0000FF"/>
                </a:solidFill>
                <a:latin typeface="Lucida Console" panose="020B0609040504020204" pitchFamily="49" charset="0"/>
              </a:rPr>
              <a:t>adar_meteorologico.py</a:t>
            </a:r>
          </a:p>
        </p:txBody>
      </p:sp>
      <p:sp>
        <p:nvSpPr>
          <p:cNvPr id="13" name="TextBox 12">
            <a:extLst>
              <a:ext uri="{FF2B5EF4-FFF2-40B4-BE49-F238E27FC236}">
                <a16:creationId xmlns:a16="http://schemas.microsoft.com/office/drawing/2014/main" id="{566D15FF-84A2-3BB6-7825-346805F9C213}"/>
              </a:ext>
            </a:extLst>
          </p:cNvPr>
          <p:cNvSpPr txBox="1"/>
          <p:nvPr/>
        </p:nvSpPr>
        <p:spPr>
          <a:xfrm>
            <a:off x="5731102" y="1856171"/>
            <a:ext cx="5993467" cy="830997"/>
          </a:xfrm>
          <a:prstGeom prst="rect">
            <a:avLst/>
          </a:prstGeom>
          <a:noFill/>
        </p:spPr>
        <p:txBody>
          <a:bodyPr wrap="square">
            <a:spAutoFit/>
          </a:bodyPr>
          <a:lstStyle/>
          <a:p>
            <a:pPr algn="just"/>
            <a:r>
              <a:rPr lang="es-ES" sz="1600" dirty="0"/>
              <a:t>Siguiendo la filosofía TDD se parte de un código extremadamente simple que no cumpla casi ningún test, solo lo esencial. El fichero se aporta con el enunciado de la práctica </a:t>
            </a:r>
          </a:p>
        </p:txBody>
      </p:sp>
      <p:sp>
        <p:nvSpPr>
          <p:cNvPr id="6" name="Rectangle 5">
            <a:extLst>
              <a:ext uri="{FF2B5EF4-FFF2-40B4-BE49-F238E27FC236}">
                <a16:creationId xmlns:a16="http://schemas.microsoft.com/office/drawing/2014/main" id="{2625774F-56F0-0789-2643-AE66C5C4D052}"/>
              </a:ext>
            </a:extLst>
          </p:cNvPr>
          <p:cNvSpPr/>
          <p:nvPr/>
        </p:nvSpPr>
        <p:spPr>
          <a:xfrm>
            <a:off x="1150374" y="3995123"/>
            <a:ext cx="3333136" cy="68503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uadroTexto 86">
            <a:extLst>
              <a:ext uri="{FF2B5EF4-FFF2-40B4-BE49-F238E27FC236}">
                <a16:creationId xmlns:a16="http://schemas.microsoft.com/office/drawing/2014/main" id="{17430121-B61B-F130-4ADD-B9AC6D181353}"/>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Técnicas TDD (Test Driven Development)</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19009459"/>
      </p:ext>
    </p:extLst>
  </p:cSld>
  <p:clrMapOvr>
    <a:masterClrMapping/>
  </p:clrMapOvr>
</p:sld>
</file>

<file path=ppt/theme/theme1.xml><?xml version="1.0" encoding="utf-8"?>
<a:theme xmlns:a="http://schemas.openxmlformats.org/drawingml/2006/main" name="Tema_Color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_Color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16709</TotalTime>
  <Words>1358</Words>
  <Application>Microsoft Office PowerPoint</Application>
  <PresentationFormat>Widescreen</PresentationFormat>
  <Paragraphs>211</Paragraphs>
  <Slides>18</Slides>
  <Notes>17</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18</vt:i4>
      </vt:variant>
    </vt:vector>
  </HeadingPairs>
  <TitlesOfParts>
    <vt:vector size="26" baseType="lpstr">
      <vt:lpstr>Arial</vt:lpstr>
      <vt:lpstr>Calibri</vt:lpstr>
      <vt:lpstr>Lucida Console</vt:lpstr>
      <vt:lpstr>Rockwell Nova</vt:lpstr>
      <vt:lpstr>Tahoma</vt:lpstr>
      <vt:lpstr>Tema_Colores</vt:lpstr>
      <vt:lpstr>1_Tema_Colores</vt:lpstr>
      <vt:lpstr>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Rafael</dc:creator>
  <cp:lastModifiedBy>Rafael Socas Gutierrez</cp:lastModifiedBy>
  <cp:revision>558</cp:revision>
  <cp:lastPrinted>2019-05-11T11:16:09Z</cp:lastPrinted>
  <dcterms:created xsi:type="dcterms:W3CDTF">2019-01-27T21:38:12Z</dcterms:created>
  <dcterms:modified xsi:type="dcterms:W3CDTF">2024-01-27T11:10:21Z</dcterms:modified>
</cp:coreProperties>
</file>