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0" r:id="rId22"/>
    <p:sldId id="289" r:id="rId23"/>
    <p:sldId id="260" r:id="rId24"/>
    <p:sldId id="290" r:id="rId25"/>
    <p:sldId id="291" r:id="rId26"/>
    <p:sldId id="263" r:id="rId27"/>
    <p:sldId id="264" r:id="rId28"/>
    <p:sldId id="265" r:id="rId29"/>
    <p:sldId id="266" r:id="rId30"/>
    <p:sldId id="267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3C9F4-271D-4B60-AD61-0834CCBC74E1}" v="1040" dt="2021-07-22T11:36:50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Porcel Marí" userId="438b7fee-1b5f-4abf-9d4b-4632fc617e4e" providerId="ADAL" clId="{4F93C9F4-271D-4B60-AD61-0834CCBC74E1}"/>
    <pc:docChg chg="undo custSel addSld delSld modSld sldOrd">
      <pc:chgData name="Javier Porcel Marí" userId="438b7fee-1b5f-4abf-9d4b-4632fc617e4e" providerId="ADAL" clId="{4F93C9F4-271D-4B60-AD61-0834CCBC74E1}" dt="2021-07-25T10:46:51.599" v="11530" actId="20577"/>
      <pc:docMkLst>
        <pc:docMk/>
      </pc:docMkLst>
      <pc:sldChg chg="addSp delSp modSp new mod setBg setClrOvrMap">
        <pc:chgData name="Javier Porcel Marí" userId="438b7fee-1b5f-4abf-9d4b-4632fc617e4e" providerId="ADAL" clId="{4F93C9F4-271D-4B60-AD61-0834CCBC74E1}" dt="2021-07-20T17:32:05.842" v="10104" actId="14100"/>
        <pc:sldMkLst>
          <pc:docMk/>
          <pc:sldMk cId="1884354619" sldId="256"/>
        </pc:sldMkLst>
        <pc:spChg chg="mod">
          <ac:chgData name="Javier Porcel Marí" userId="438b7fee-1b5f-4abf-9d4b-4632fc617e4e" providerId="ADAL" clId="{4F93C9F4-271D-4B60-AD61-0834CCBC74E1}" dt="2021-07-17T10:22:09.278" v="176" actId="26606"/>
          <ac:spMkLst>
            <pc:docMk/>
            <pc:sldMk cId="1884354619" sldId="256"/>
            <ac:spMk id="2" creationId="{D69953B3-7944-4955-83AA-3E1449F297F1}"/>
          </ac:spMkLst>
        </pc:spChg>
        <pc:spChg chg="mod">
          <ac:chgData name="Javier Porcel Marí" userId="438b7fee-1b5f-4abf-9d4b-4632fc617e4e" providerId="ADAL" clId="{4F93C9F4-271D-4B60-AD61-0834CCBC74E1}" dt="2021-07-20T17:31:48.095" v="10101" actId="1076"/>
          <ac:spMkLst>
            <pc:docMk/>
            <pc:sldMk cId="1884354619" sldId="256"/>
            <ac:spMk id="3" creationId="{8C972247-7574-479E-9C65-1BE7D395A5DD}"/>
          </ac:spMkLst>
        </pc:spChg>
        <pc:spChg chg="add del mod">
          <ac:chgData name="Javier Porcel Marí" userId="438b7fee-1b5f-4abf-9d4b-4632fc617e4e" providerId="ADAL" clId="{4F93C9F4-271D-4B60-AD61-0834CCBC74E1}" dt="2021-07-17T13:22:38.213" v="4453" actId="478"/>
          <ac:spMkLst>
            <pc:docMk/>
            <pc:sldMk cId="1884354619" sldId="256"/>
            <ac:spMk id="6" creationId="{B8EBEB5F-A8F9-453F-8417-6C67F2BF9151}"/>
          </ac:spMkLst>
        </pc:spChg>
        <pc:spChg chg="add del">
          <ac:chgData name="Javier Porcel Marí" userId="438b7fee-1b5f-4abf-9d4b-4632fc617e4e" providerId="ADAL" clId="{4F93C9F4-271D-4B60-AD61-0834CCBC74E1}" dt="2021-07-17T10:22:09.278" v="176" actId="26606"/>
          <ac:spMkLst>
            <pc:docMk/>
            <pc:sldMk cId="1884354619" sldId="256"/>
            <ac:spMk id="9" creationId="{3EFB1521-B724-4E9D-B424-850742EEDC51}"/>
          </ac:spMkLst>
        </pc:spChg>
        <pc:spChg chg="add del">
          <ac:chgData name="Javier Porcel Marí" userId="438b7fee-1b5f-4abf-9d4b-4632fc617e4e" providerId="ADAL" clId="{4F93C9F4-271D-4B60-AD61-0834CCBC74E1}" dt="2021-07-17T10:22:09.278" v="176" actId="26606"/>
          <ac:spMkLst>
            <pc:docMk/>
            <pc:sldMk cId="1884354619" sldId="256"/>
            <ac:spMk id="11" creationId="{DC4CD812-44BD-4CB5-BE63-81401F8310B6}"/>
          </ac:spMkLst>
        </pc:spChg>
        <pc:spChg chg="add del">
          <ac:chgData name="Javier Porcel Marí" userId="438b7fee-1b5f-4abf-9d4b-4632fc617e4e" providerId="ADAL" clId="{4F93C9F4-271D-4B60-AD61-0834CCBC74E1}" dt="2021-07-17T10:22:09.278" v="176" actId="26606"/>
          <ac:spMkLst>
            <pc:docMk/>
            <pc:sldMk cId="1884354619" sldId="256"/>
            <ac:spMk id="13" creationId="{F20221C9-9035-4A88-8973-CFB57BC38D7E}"/>
          </ac:spMkLst>
        </pc:spChg>
        <pc:spChg chg="add del">
          <ac:chgData name="Javier Porcel Marí" userId="438b7fee-1b5f-4abf-9d4b-4632fc617e4e" providerId="ADAL" clId="{4F93C9F4-271D-4B60-AD61-0834CCBC74E1}" dt="2021-07-17T10:22:09.278" v="176" actId="26606"/>
          <ac:spMkLst>
            <pc:docMk/>
            <pc:sldMk cId="1884354619" sldId="256"/>
            <ac:spMk id="15" creationId="{D194CE73-DAD8-4221-9CA7-6BF6E37DB207}"/>
          </ac:spMkLst>
        </pc:spChg>
        <pc:picChg chg="add mod">
          <ac:chgData name="Javier Porcel Marí" userId="438b7fee-1b5f-4abf-9d4b-4632fc617e4e" providerId="ADAL" clId="{4F93C9F4-271D-4B60-AD61-0834CCBC74E1}" dt="2021-07-20T17:31:55.953" v="10102" actId="14100"/>
          <ac:picMkLst>
            <pc:docMk/>
            <pc:sldMk cId="1884354619" sldId="256"/>
            <ac:picMk id="4" creationId="{2CB29475-7448-4561-9338-0D009DA79DA7}"/>
          </ac:picMkLst>
        </pc:picChg>
        <pc:picChg chg="add mod">
          <ac:chgData name="Javier Porcel Marí" userId="438b7fee-1b5f-4abf-9d4b-4632fc617e4e" providerId="ADAL" clId="{4F93C9F4-271D-4B60-AD61-0834CCBC74E1}" dt="2021-07-17T10:22:08.592" v="175"/>
          <ac:picMkLst>
            <pc:docMk/>
            <pc:sldMk cId="1884354619" sldId="256"/>
            <ac:picMk id="10" creationId="{9B648EDE-1EF2-403E-B0E3-C63B59DAE95D}"/>
          </ac:picMkLst>
        </pc:picChg>
        <pc:picChg chg="add mod">
          <ac:chgData name="Javier Porcel Marí" userId="438b7fee-1b5f-4abf-9d4b-4632fc617e4e" providerId="ADAL" clId="{4F93C9F4-271D-4B60-AD61-0834CCBC74E1}" dt="2021-07-20T17:32:05.842" v="10104" actId="14100"/>
          <ac:picMkLst>
            <pc:docMk/>
            <pc:sldMk cId="1884354619" sldId="256"/>
            <ac:picMk id="12" creationId="{C047A8EA-1121-45A0-9FAA-6563D3471B78}"/>
          </ac:picMkLst>
        </pc:picChg>
      </pc:sldChg>
      <pc:sldChg chg="modSp new mod ord">
        <pc:chgData name="Javier Porcel Marí" userId="438b7fee-1b5f-4abf-9d4b-4632fc617e4e" providerId="ADAL" clId="{4F93C9F4-271D-4B60-AD61-0834CCBC74E1}" dt="2021-07-17T13:28:53.152" v="4678" actId="20577"/>
        <pc:sldMkLst>
          <pc:docMk/>
          <pc:sldMk cId="3675162488" sldId="257"/>
        </pc:sldMkLst>
        <pc:spChg chg="mod">
          <ac:chgData name="Javier Porcel Marí" userId="438b7fee-1b5f-4abf-9d4b-4632fc617e4e" providerId="ADAL" clId="{4F93C9F4-271D-4B60-AD61-0834CCBC74E1}" dt="2021-07-17T10:24:58.265" v="315" actId="20577"/>
          <ac:spMkLst>
            <pc:docMk/>
            <pc:sldMk cId="3675162488" sldId="257"/>
            <ac:spMk id="2" creationId="{0D74306E-86D6-45E5-80CA-C5BBF98BA81D}"/>
          </ac:spMkLst>
        </pc:spChg>
        <pc:spChg chg="mod">
          <ac:chgData name="Javier Porcel Marí" userId="438b7fee-1b5f-4abf-9d4b-4632fc617e4e" providerId="ADAL" clId="{4F93C9F4-271D-4B60-AD61-0834CCBC74E1}" dt="2021-07-17T13:28:53.152" v="4678" actId="20577"/>
          <ac:spMkLst>
            <pc:docMk/>
            <pc:sldMk cId="3675162488" sldId="257"/>
            <ac:spMk id="3" creationId="{C1A9DBD8-4714-4BEE-8692-54FE9FDFE263}"/>
          </ac:spMkLst>
        </pc:spChg>
        <pc:spChg chg="mod">
          <ac:chgData name="Javier Porcel Marí" userId="438b7fee-1b5f-4abf-9d4b-4632fc617e4e" providerId="ADAL" clId="{4F93C9F4-271D-4B60-AD61-0834CCBC74E1}" dt="2021-07-17T13:22:35.792" v="4451" actId="20577"/>
          <ac:spMkLst>
            <pc:docMk/>
            <pc:sldMk cId="3675162488" sldId="257"/>
            <ac:spMk id="5" creationId="{8D646375-7624-4214-BBFC-86CD59ACD7EE}"/>
          </ac:spMkLst>
        </pc:spChg>
      </pc:sldChg>
      <pc:sldChg chg="modSp new mod">
        <pc:chgData name="Javier Porcel Marí" userId="438b7fee-1b5f-4abf-9d4b-4632fc617e4e" providerId="ADAL" clId="{4F93C9F4-271D-4B60-AD61-0834CCBC74E1}" dt="2021-07-22T09:15:33.373" v="10907" actId="115"/>
        <pc:sldMkLst>
          <pc:docMk/>
          <pc:sldMk cId="1090311528" sldId="258"/>
        </pc:sldMkLst>
        <pc:spChg chg="mod">
          <ac:chgData name="Javier Porcel Marí" userId="438b7fee-1b5f-4abf-9d4b-4632fc617e4e" providerId="ADAL" clId="{4F93C9F4-271D-4B60-AD61-0834CCBC74E1}" dt="2021-07-17T13:29:14.126" v="4682" actId="20577"/>
          <ac:spMkLst>
            <pc:docMk/>
            <pc:sldMk cId="1090311528" sldId="258"/>
            <ac:spMk id="2" creationId="{38D7CBAF-7929-41E1-82DC-030E998A5655}"/>
          </ac:spMkLst>
        </pc:spChg>
        <pc:spChg chg="mod">
          <ac:chgData name="Javier Porcel Marí" userId="438b7fee-1b5f-4abf-9d4b-4632fc617e4e" providerId="ADAL" clId="{4F93C9F4-271D-4B60-AD61-0834CCBC74E1}" dt="2021-07-22T09:15:33.373" v="10907" actId="115"/>
          <ac:spMkLst>
            <pc:docMk/>
            <pc:sldMk cId="1090311528" sldId="258"/>
            <ac:spMk id="3" creationId="{BA197EDD-B2A6-4347-8C3B-7A1948CBFEA0}"/>
          </ac:spMkLst>
        </pc:spChg>
      </pc:sldChg>
      <pc:sldChg chg="addSp delSp modSp new del mod setBg">
        <pc:chgData name="Javier Porcel Marí" userId="438b7fee-1b5f-4abf-9d4b-4632fc617e4e" providerId="ADAL" clId="{4F93C9F4-271D-4B60-AD61-0834CCBC74E1}" dt="2021-07-17T11:35:48.169" v="878" actId="2696"/>
        <pc:sldMkLst>
          <pc:docMk/>
          <pc:sldMk cId="3712575396" sldId="259"/>
        </pc:sldMkLst>
        <pc:spChg chg="mod">
          <ac:chgData name="Javier Porcel Marí" userId="438b7fee-1b5f-4abf-9d4b-4632fc617e4e" providerId="ADAL" clId="{4F93C9F4-271D-4B60-AD61-0834CCBC74E1}" dt="2021-07-17T11:35:27.889" v="866" actId="20577"/>
          <ac:spMkLst>
            <pc:docMk/>
            <pc:sldMk cId="3712575396" sldId="259"/>
            <ac:spMk id="2" creationId="{D67C2FB7-ED2B-48BE-81EF-FC3DEDFD9BC3}"/>
          </ac:spMkLst>
        </pc:spChg>
        <pc:spChg chg="mod ord">
          <ac:chgData name="Javier Porcel Marí" userId="438b7fee-1b5f-4abf-9d4b-4632fc617e4e" providerId="ADAL" clId="{4F93C9F4-271D-4B60-AD61-0834CCBC74E1}" dt="2021-07-17T11:14:49.623" v="781" actId="20577"/>
          <ac:spMkLst>
            <pc:docMk/>
            <pc:sldMk cId="3712575396" sldId="259"/>
            <ac:spMk id="3" creationId="{9456FECF-8570-4E49-923E-00633B633D8D}"/>
          </ac:spMkLst>
        </pc:spChg>
        <pc:spChg chg="add del">
          <ac:chgData name="Javier Porcel Marí" userId="438b7fee-1b5f-4abf-9d4b-4632fc617e4e" providerId="ADAL" clId="{4F93C9F4-271D-4B60-AD61-0834CCBC74E1}" dt="2021-07-17T11:13:58.767" v="759" actId="26606"/>
          <ac:spMkLst>
            <pc:docMk/>
            <pc:sldMk cId="3712575396" sldId="259"/>
            <ac:spMk id="7" creationId="{3F4C104D-5F30-4811-9376-566B26E4719A}"/>
          </ac:spMkLst>
        </pc:spChg>
        <pc:spChg chg="add del">
          <ac:chgData name="Javier Porcel Marí" userId="438b7fee-1b5f-4abf-9d4b-4632fc617e4e" providerId="ADAL" clId="{4F93C9F4-271D-4B60-AD61-0834CCBC74E1}" dt="2021-07-17T11:13:58.767" v="759" actId="26606"/>
          <ac:spMkLst>
            <pc:docMk/>
            <pc:sldMk cId="3712575396" sldId="259"/>
            <ac:spMk id="8" creationId="{0815E34B-5D02-4E01-A936-E8E1C0AB6F12}"/>
          </ac:spMkLst>
        </pc:spChg>
        <pc:spChg chg="add del">
          <ac:chgData name="Javier Porcel Marí" userId="438b7fee-1b5f-4abf-9d4b-4632fc617e4e" providerId="ADAL" clId="{4F93C9F4-271D-4B60-AD61-0834CCBC74E1}" dt="2021-07-17T11:13:58.767" v="759" actId="26606"/>
          <ac:spMkLst>
            <pc:docMk/>
            <pc:sldMk cId="3712575396" sldId="259"/>
            <ac:spMk id="9" creationId="{7DE3414B-B032-4710-A468-D3285E38C5FF}"/>
          </ac:spMkLst>
        </pc:spChg>
        <pc:spChg chg="add del">
          <ac:chgData name="Javier Porcel Marí" userId="438b7fee-1b5f-4abf-9d4b-4632fc617e4e" providerId="ADAL" clId="{4F93C9F4-271D-4B60-AD61-0834CCBC74E1}" dt="2021-07-17T11:13:55.160" v="755" actId="26606"/>
          <ac:spMkLst>
            <pc:docMk/>
            <pc:sldMk cId="3712575396" sldId="259"/>
            <ac:spMk id="10" creationId="{3F4C104D-5F30-4811-9376-566B26E4719A}"/>
          </ac:spMkLst>
        </pc:spChg>
        <pc:spChg chg="add del">
          <ac:chgData name="Javier Porcel Marí" userId="438b7fee-1b5f-4abf-9d4b-4632fc617e4e" providerId="ADAL" clId="{4F93C9F4-271D-4B60-AD61-0834CCBC74E1}" dt="2021-07-17T11:14:06.968" v="765" actId="26606"/>
          <ac:spMkLst>
            <pc:docMk/>
            <pc:sldMk cId="3712575396" sldId="259"/>
            <ac:spMk id="11" creationId="{1A44C337-3893-4B29-A265-B1329150B6AA}"/>
          </ac:spMkLst>
        </pc:spChg>
        <pc:spChg chg="add del">
          <ac:chgData name="Javier Porcel Marí" userId="438b7fee-1b5f-4abf-9d4b-4632fc617e4e" providerId="ADAL" clId="{4F93C9F4-271D-4B60-AD61-0834CCBC74E1}" dt="2021-07-17T11:13:55.160" v="755" actId="26606"/>
          <ac:spMkLst>
            <pc:docMk/>
            <pc:sldMk cId="3712575396" sldId="259"/>
            <ac:spMk id="12" creationId="{0815E34B-5D02-4E01-A936-E8E1C0AB6F12}"/>
          </ac:spMkLst>
        </pc:spChg>
        <pc:spChg chg="add del">
          <ac:chgData name="Javier Porcel Marí" userId="438b7fee-1b5f-4abf-9d4b-4632fc617e4e" providerId="ADAL" clId="{4F93C9F4-271D-4B60-AD61-0834CCBC74E1}" dt="2021-07-17T11:14:18.143" v="769" actId="26606"/>
          <ac:spMkLst>
            <pc:docMk/>
            <pc:sldMk cId="3712575396" sldId="259"/>
            <ac:spMk id="13" creationId="{2F21E579-4785-4A4E-8D09-42E5246D8E58}"/>
          </ac:spMkLst>
        </pc:spChg>
        <pc:spChg chg="add del">
          <ac:chgData name="Javier Porcel Marí" userId="438b7fee-1b5f-4abf-9d4b-4632fc617e4e" providerId="ADAL" clId="{4F93C9F4-271D-4B60-AD61-0834CCBC74E1}" dt="2021-07-17T11:13:55.160" v="755" actId="26606"/>
          <ac:spMkLst>
            <pc:docMk/>
            <pc:sldMk cId="3712575396" sldId="259"/>
            <ac:spMk id="14" creationId="{7DE3414B-B032-4710-A468-D3285E38C5FF}"/>
          </ac:spMkLst>
        </pc:spChg>
        <pc:spChg chg="add del">
          <ac:chgData name="Javier Porcel Marí" userId="438b7fee-1b5f-4abf-9d4b-4632fc617e4e" providerId="ADAL" clId="{4F93C9F4-271D-4B60-AD61-0834CCBC74E1}" dt="2021-07-17T11:14:18.143" v="769" actId="26606"/>
          <ac:spMkLst>
            <pc:docMk/>
            <pc:sldMk cId="3712575396" sldId="259"/>
            <ac:spMk id="15" creationId="{3BE96D34-9D7C-4984-961D-7165FA21612E}"/>
          </ac:spMkLst>
        </pc:spChg>
        <pc:spChg chg="add del">
          <ac:chgData name="Javier Porcel Marí" userId="438b7fee-1b5f-4abf-9d4b-4632fc617e4e" providerId="ADAL" clId="{4F93C9F4-271D-4B60-AD61-0834CCBC74E1}" dt="2021-07-17T11:14:18.143" v="769" actId="26606"/>
          <ac:spMkLst>
            <pc:docMk/>
            <pc:sldMk cId="3712575396" sldId="259"/>
            <ac:spMk id="16" creationId="{C8DE1BEC-DAE3-43F4-8D9F-384C3D694130}"/>
          </ac:spMkLst>
        </pc:spChg>
        <pc:spChg chg="add del">
          <ac:chgData name="Javier Porcel Marí" userId="438b7fee-1b5f-4abf-9d4b-4632fc617e4e" providerId="ADAL" clId="{4F93C9F4-271D-4B60-AD61-0834CCBC74E1}" dt="2021-07-17T11:14:25.469" v="773" actId="26606"/>
          <ac:spMkLst>
            <pc:docMk/>
            <pc:sldMk cId="3712575396" sldId="259"/>
            <ac:spMk id="17" creationId="{3F4C104D-5F30-4811-9376-566B26E4719A}"/>
          </ac:spMkLst>
        </pc:spChg>
        <pc:spChg chg="add del">
          <ac:chgData name="Javier Porcel Marí" userId="438b7fee-1b5f-4abf-9d4b-4632fc617e4e" providerId="ADAL" clId="{4F93C9F4-271D-4B60-AD61-0834CCBC74E1}" dt="2021-07-17T11:14:25.469" v="773" actId="26606"/>
          <ac:spMkLst>
            <pc:docMk/>
            <pc:sldMk cId="3712575396" sldId="259"/>
            <ac:spMk id="18" creationId="{0815E34B-5D02-4E01-A936-E8E1C0AB6F12}"/>
          </ac:spMkLst>
        </pc:spChg>
        <pc:spChg chg="add del">
          <ac:chgData name="Javier Porcel Marí" userId="438b7fee-1b5f-4abf-9d4b-4632fc617e4e" providerId="ADAL" clId="{4F93C9F4-271D-4B60-AD61-0834CCBC74E1}" dt="2021-07-17T11:14:25.469" v="773" actId="26606"/>
          <ac:spMkLst>
            <pc:docMk/>
            <pc:sldMk cId="3712575396" sldId="259"/>
            <ac:spMk id="19" creationId="{7DE3414B-B032-4710-A468-D3285E38C5FF}"/>
          </ac:spMkLst>
        </pc:spChg>
        <pc:spChg chg="add del">
          <ac:chgData name="Javier Porcel Marí" userId="438b7fee-1b5f-4abf-9d4b-4632fc617e4e" providerId="ADAL" clId="{4F93C9F4-271D-4B60-AD61-0834CCBC74E1}" dt="2021-07-17T11:14:06.968" v="765" actId="26606"/>
          <ac:spMkLst>
            <pc:docMk/>
            <pc:sldMk cId="3712575396" sldId="259"/>
            <ac:spMk id="40" creationId="{AA5CD610-ED7C-4CED-A9A1-174432C88AF8}"/>
          </ac:spMkLst>
        </pc:spChg>
        <pc:spChg chg="add del">
          <ac:chgData name="Javier Porcel Marí" userId="438b7fee-1b5f-4abf-9d4b-4632fc617e4e" providerId="ADAL" clId="{4F93C9F4-271D-4B60-AD61-0834CCBC74E1}" dt="2021-07-17T11:14:06.968" v="765" actId="26606"/>
          <ac:spMkLst>
            <pc:docMk/>
            <pc:sldMk cId="3712575396" sldId="259"/>
            <ac:spMk id="42" creationId="{0C4379BF-8C7A-480A-BC36-DA55D92A9356}"/>
          </ac:spMkLst>
        </pc:spChg>
        <pc:grpChg chg="add del">
          <ac:chgData name="Javier Porcel Marí" userId="438b7fee-1b5f-4abf-9d4b-4632fc617e4e" providerId="ADAL" clId="{4F93C9F4-271D-4B60-AD61-0834CCBC74E1}" dt="2021-07-17T11:14:06.968" v="765" actId="26606"/>
          <ac:grpSpMkLst>
            <pc:docMk/>
            <pc:sldMk cId="3712575396" sldId="259"/>
            <ac:grpSpMk id="25" creationId="{81E0B358-1267-4844-8B3D-B7A279B4175A}"/>
          </ac:grpSpMkLst>
        </pc:grpChg>
        <pc:grpChg chg="add del">
          <ac:chgData name="Javier Porcel Marí" userId="438b7fee-1b5f-4abf-9d4b-4632fc617e4e" providerId="ADAL" clId="{4F93C9F4-271D-4B60-AD61-0834CCBC74E1}" dt="2021-07-17T11:14:06.968" v="765" actId="26606"/>
          <ac:grpSpMkLst>
            <pc:docMk/>
            <pc:sldMk cId="3712575396" sldId="259"/>
            <ac:grpSpMk id="26" creationId="{AF44CA9C-80E8-44E1-A79C-D6EBFC73BCA0}"/>
          </ac:grpSpMkLst>
        </pc:grpChg>
        <pc:picChg chg="add del mod">
          <ac:chgData name="Javier Porcel Marí" userId="438b7fee-1b5f-4abf-9d4b-4632fc617e4e" providerId="ADAL" clId="{4F93C9F4-271D-4B60-AD61-0834CCBC74E1}" dt="2021-07-17T11:35:45.053" v="877" actId="21"/>
          <ac:picMkLst>
            <pc:docMk/>
            <pc:sldMk cId="3712575396" sldId="259"/>
            <ac:picMk id="5" creationId="{61234C51-388A-4996-932C-ED262CD5C361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25T10:06:02.801" v="11508" actId="115"/>
        <pc:sldMkLst>
          <pc:docMk/>
          <pc:sldMk cId="2877641296" sldId="260"/>
        </pc:sldMkLst>
        <pc:spChg chg="mod">
          <ac:chgData name="Javier Porcel Marí" userId="438b7fee-1b5f-4abf-9d4b-4632fc617e4e" providerId="ADAL" clId="{4F93C9F4-271D-4B60-AD61-0834CCBC74E1}" dt="2021-07-17T15:05:07.199" v="6170" actId="20577"/>
          <ac:spMkLst>
            <pc:docMk/>
            <pc:sldMk cId="2877641296" sldId="260"/>
            <ac:spMk id="2" creationId="{CBFCB4EC-2B64-48BF-9BF8-BFF87ACFD47B}"/>
          </ac:spMkLst>
        </pc:spChg>
        <pc:spChg chg="del">
          <ac:chgData name="Javier Porcel Marí" userId="438b7fee-1b5f-4abf-9d4b-4632fc617e4e" providerId="ADAL" clId="{4F93C9F4-271D-4B60-AD61-0834CCBC74E1}" dt="2021-07-17T11:19:01.197" v="798" actId="22"/>
          <ac:spMkLst>
            <pc:docMk/>
            <pc:sldMk cId="2877641296" sldId="260"/>
            <ac:spMk id="3" creationId="{43A4D295-F07E-48D0-A3DC-C169731AAE2B}"/>
          </ac:spMkLst>
        </pc:spChg>
        <pc:spChg chg="add del mod">
          <ac:chgData name="Javier Porcel Marí" userId="438b7fee-1b5f-4abf-9d4b-4632fc617e4e" providerId="ADAL" clId="{4F93C9F4-271D-4B60-AD61-0834CCBC74E1}" dt="2021-07-25T10:06:02.801" v="11508" actId="115"/>
          <ac:spMkLst>
            <pc:docMk/>
            <pc:sldMk cId="2877641296" sldId="260"/>
            <ac:spMk id="6" creationId="{752B83F9-5000-4AE7-B5A6-12C8586DBA35}"/>
          </ac:spMkLst>
        </pc:spChg>
        <pc:spChg chg="add mod">
          <ac:chgData name="Javier Porcel Marí" userId="438b7fee-1b5f-4abf-9d4b-4632fc617e4e" providerId="ADAL" clId="{4F93C9F4-271D-4B60-AD61-0834CCBC74E1}" dt="2021-07-17T18:29:54.378" v="8154" actId="20577"/>
          <ac:spMkLst>
            <pc:docMk/>
            <pc:sldMk cId="2877641296" sldId="260"/>
            <ac:spMk id="7" creationId="{78001930-E4F8-4A51-875E-4D5FC87CD61E}"/>
          </ac:spMkLst>
        </pc:spChg>
        <pc:picChg chg="add mod ord">
          <ac:chgData name="Javier Porcel Marí" userId="438b7fee-1b5f-4abf-9d4b-4632fc617e4e" providerId="ADAL" clId="{4F93C9F4-271D-4B60-AD61-0834CCBC74E1}" dt="2021-07-17T18:28:57.763" v="8091" actId="1076"/>
          <ac:picMkLst>
            <pc:docMk/>
            <pc:sldMk cId="2877641296" sldId="260"/>
            <ac:picMk id="5" creationId="{4D1DF5AE-23BC-4A14-B276-667FB10D8596}"/>
          </ac:picMkLst>
        </pc:picChg>
      </pc:sldChg>
      <pc:sldChg chg="addSp delSp modSp new del mod">
        <pc:chgData name="Javier Porcel Marí" userId="438b7fee-1b5f-4abf-9d4b-4632fc617e4e" providerId="ADAL" clId="{4F93C9F4-271D-4B60-AD61-0834CCBC74E1}" dt="2021-07-17T15:34:32.303" v="7411" actId="47"/>
        <pc:sldMkLst>
          <pc:docMk/>
          <pc:sldMk cId="2329779222" sldId="261"/>
        </pc:sldMkLst>
        <pc:spChg chg="del">
          <ac:chgData name="Javier Porcel Marí" userId="438b7fee-1b5f-4abf-9d4b-4632fc617e4e" providerId="ADAL" clId="{4F93C9F4-271D-4B60-AD61-0834CCBC74E1}" dt="2021-07-17T11:20:28.081" v="805" actId="22"/>
          <ac:spMkLst>
            <pc:docMk/>
            <pc:sldMk cId="2329779222" sldId="261"/>
            <ac:spMk id="3" creationId="{A1272486-561A-4937-8314-725D0392EFE4}"/>
          </ac:spMkLst>
        </pc:spChg>
        <pc:spChg chg="add mod">
          <ac:chgData name="Javier Porcel Marí" userId="438b7fee-1b5f-4abf-9d4b-4632fc617e4e" providerId="ADAL" clId="{4F93C9F4-271D-4B60-AD61-0834CCBC74E1}" dt="2021-07-17T15:33:57.838" v="7402" actId="21"/>
          <ac:spMkLst>
            <pc:docMk/>
            <pc:sldMk cId="2329779222" sldId="261"/>
            <ac:spMk id="7" creationId="{281EEF54-CA45-464C-8ADC-E95E9ECD73D7}"/>
          </ac:spMkLst>
        </pc:spChg>
        <pc:picChg chg="add del mod ord">
          <ac:chgData name="Javier Porcel Marí" userId="438b7fee-1b5f-4abf-9d4b-4632fc617e4e" providerId="ADAL" clId="{4F93C9F4-271D-4B60-AD61-0834CCBC74E1}" dt="2021-07-17T15:33:57.838" v="7402" actId="21"/>
          <ac:picMkLst>
            <pc:docMk/>
            <pc:sldMk cId="2329779222" sldId="261"/>
            <ac:picMk id="5" creationId="{D0EDF02E-45C5-4F83-BEE6-9C2A0B1A92A1}"/>
          </ac:picMkLst>
        </pc:picChg>
      </pc:sldChg>
      <pc:sldChg chg="addSp delSp modSp new del mod">
        <pc:chgData name="Javier Porcel Marí" userId="438b7fee-1b5f-4abf-9d4b-4632fc617e4e" providerId="ADAL" clId="{4F93C9F4-271D-4B60-AD61-0834CCBC74E1}" dt="2021-07-17T15:35:47.111" v="7423" actId="2696"/>
        <pc:sldMkLst>
          <pc:docMk/>
          <pc:sldMk cId="3999103354" sldId="262"/>
        </pc:sldMkLst>
        <pc:spChg chg="del">
          <ac:chgData name="Javier Porcel Marí" userId="438b7fee-1b5f-4abf-9d4b-4632fc617e4e" providerId="ADAL" clId="{4F93C9F4-271D-4B60-AD61-0834CCBC74E1}" dt="2021-07-17T11:21:18.789" v="806" actId="22"/>
          <ac:spMkLst>
            <pc:docMk/>
            <pc:sldMk cId="3999103354" sldId="262"/>
            <ac:spMk id="3" creationId="{4FDE99A2-A33C-49A9-A8CB-6E95AF34ED7A}"/>
          </ac:spMkLst>
        </pc:spChg>
        <pc:spChg chg="add mod">
          <ac:chgData name="Javier Porcel Marí" userId="438b7fee-1b5f-4abf-9d4b-4632fc617e4e" providerId="ADAL" clId="{4F93C9F4-271D-4B60-AD61-0834CCBC74E1}" dt="2021-07-17T15:35:43.632" v="7422" actId="21"/>
          <ac:spMkLst>
            <pc:docMk/>
            <pc:sldMk cId="3999103354" sldId="262"/>
            <ac:spMk id="7" creationId="{67359CD9-22A4-4027-A4E3-2505DA6AA76D}"/>
          </ac:spMkLst>
        </pc:spChg>
        <pc:picChg chg="add del mod ord">
          <ac:chgData name="Javier Porcel Marí" userId="438b7fee-1b5f-4abf-9d4b-4632fc617e4e" providerId="ADAL" clId="{4F93C9F4-271D-4B60-AD61-0834CCBC74E1}" dt="2021-07-17T15:35:43.632" v="7422" actId="21"/>
          <ac:picMkLst>
            <pc:docMk/>
            <pc:sldMk cId="3999103354" sldId="262"/>
            <ac:picMk id="5" creationId="{68AE72B2-10D3-45A0-BB9D-7FBF127E07AA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17T18:32:43.445" v="8413" actId="14100"/>
        <pc:sldMkLst>
          <pc:docMk/>
          <pc:sldMk cId="1611606207" sldId="263"/>
        </pc:sldMkLst>
        <pc:spChg chg="mod">
          <ac:chgData name="Javier Porcel Marí" userId="438b7fee-1b5f-4abf-9d4b-4632fc617e4e" providerId="ADAL" clId="{4F93C9F4-271D-4B60-AD61-0834CCBC74E1}" dt="2021-07-17T15:36:09.457" v="7428"/>
          <ac:spMkLst>
            <pc:docMk/>
            <pc:sldMk cId="1611606207" sldId="263"/>
            <ac:spMk id="2" creationId="{C8948BEE-1BD9-415A-A4BC-ADBAB5DFAEF0}"/>
          </ac:spMkLst>
        </pc:spChg>
        <pc:spChg chg="del">
          <ac:chgData name="Javier Porcel Marí" userId="438b7fee-1b5f-4abf-9d4b-4632fc617e4e" providerId="ADAL" clId="{4F93C9F4-271D-4B60-AD61-0834CCBC74E1}" dt="2021-07-17T11:21:57.291" v="807"/>
          <ac:spMkLst>
            <pc:docMk/>
            <pc:sldMk cId="1611606207" sldId="263"/>
            <ac:spMk id="3" creationId="{83F61927-647C-40B1-9834-E3F493A41D05}"/>
          </ac:spMkLst>
        </pc:spChg>
        <pc:spChg chg="add del">
          <ac:chgData name="Javier Porcel Marí" userId="438b7fee-1b5f-4abf-9d4b-4632fc617e4e" providerId="ADAL" clId="{4F93C9F4-271D-4B60-AD61-0834CCBC74E1}" dt="2021-07-17T11:22:01.741" v="808" actId="478"/>
          <ac:spMkLst>
            <pc:docMk/>
            <pc:sldMk cId="1611606207" sldId="263"/>
            <ac:spMk id="5" creationId="{922AEC7D-4CF3-4F11-B5A5-30C39E13BB84}"/>
          </ac:spMkLst>
        </pc:spChg>
        <pc:spChg chg="add mod">
          <ac:chgData name="Javier Porcel Marí" userId="438b7fee-1b5f-4abf-9d4b-4632fc617e4e" providerId="ADAL" clId="{4F93C9F4-271D-4B60-AD61-0834CCBC74E1}" dt="2021-07-17T18:32:11.356" v="8340" actId="20577"/>
          <ac:spMkLst>
            <pc:docMk/>
            <pc:sldMk cId="1611606207" sldId="263"/>
            <ac:spMk id="6" creationId="{989BA0DE-958F-409A-8EF8-CDA0B09C9142}"/>
          </ac:spMkLst>
        </pc:spChg>
        <pc:spChg chg="add del mod">
          <ac:chgData name="Javier Porcel Marí" userId="438b7fee-1b5f-4abf-9d4b-4632fc617e4e" providerId="ADAL" clId="{4F93C9F4-271D-4B60-AD61-0834CCBC74E1}" dt="2021-07-17T11:22:27.287" v="809" actId="22"/>
          <ac:spMkLst>
            <pc:docMk/>
            <pc:sldMk cId="1611606207" sldId="263"/>
            <ac:spMk id="6" creationId="{CF237F7E-4EFA-4E9E-B95F-8BF5AADA7904}"/>
          </ac:spMkLst>
        </pc:spChg>
        <pc:spChg chg="add mod">
          <ac:chgData name="Javier Porcel Marí" userId="438b7fee-1b5f-4abf-9d4b-4632fc617e4e" providerId="ADAL" clId="{4F93C9F4-271D-4B60-AD61-0834CCBC74E1}" dt="2021-07-17T18:32:43.445" v="8413" actId="14100"/>
          <ac:spMkLst>
            <pc:docMk/>
            <pc:sldMk cId="1611606207" sldId="263"/>
            <ac:spMk id="7" creationId="{6203EAB7-7168-45FC-8CEC-1E768FB15116}"/>
          </ac:spMkLst>
        </pc:spChg>
        <pc:graphicFrameChg chg="add del mod">
          <ac:chgData name="Javier Porcel Marí" userId="438b7fee-1b5f-4abf-9d4b-4632fc617e4e" providerId="ADAL" clId="{4F93C9F4-271D-4B60-AD61-0834CCBC74E1}" dt="2021-07-17T11:22:01.741" v="808" actId="478"/>
          <ac:graphicFrameMkLst>
            <pc:docMk/>
            <pc:sldMk cId="1611606207" sldId="263"/>
            <ac:graphicFrameMk id="4" creationId="{8BB5AD76-8BA8-473F-A13D-2E968F706EE6}"/>
          </ac:graphicFrameMkLst>
        </pc:graphicFrameChg>
        <pc:picChg chg="add mod ord">
          <ac:chgData name="Javier Porcel Marí" userId="438b7fee-1b5f-4abf-9d4b-4632fc617e4e" providerId="ADAL" clId="{4F93C9F4-271D-4B60-AD61-0834CCBC74E1}" dt="2021-07-17T18:31:32.661" v="8277" actId="1076"/>
          <ac:picMkLst>
            <pc:docMk/>
            <pc:sldMk cId="1611606207" sldId="263"/>
            <ac:picMk id="8" creationId="{9211415A-7956-41F9-AB7B-D3B5FE5DC7F9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17T18:35:35.646" v="8645"/>
        <pc:sldMkLst>
          <pc:docMk/>
          <pc:sldMk cId="2197071178" sldId="264"/>
        </pc:sldMkLst>
        <pc:spChg chg="mod">
          <ac:chgData name="Javier Porcel Marí" userId="438b7fee-1b5f-4abf-9d4b-4632fc617e4e" providerId="ADAL" clId="{4F93C9F4-271D-4B60-AD61-0834CCBC74E1}" dt="2021-07-17T15:36:13.257" v="7429"/>
          <ac:spMkLst>
            <pc:docMk/>
            <pc:sldMk cId="2197071178" sldId="264"/>
            <ac:spMk id="2" creationId="{80156037-F8F4-42AD-B90A-0A809C2F1AD4}"/>
          </ac:spMkLst>
        </pc:spChg>
        <pc:spChg chg="del">
          <ac:chgData name="Javier Porcel Marí" userId="438b7fee-1b5f-4abf-9d4b-4632fc617e4e" providerId="ADAL" clId="{4F93C9F4-271D-4B60-AD61-0834CCBC74E1}" dt="2021-07-17T11:23:35.191" v="812" actId="22"/>
          <ac:spMkLst>
            <pc:docMk/>
            <pc:sldMk cId="2197071178" sldId="264"/>
            <ac:spMk id="3" creationId="{59660DC2-EACE-476F-BD1F-173156FCD29E}"/>
          </ac:spMkLst>
        </pc:spChg>
        <pc:spChg chg="add mod">
          <ac:chgData name="Javier Porcel Marí" userId="438b7fee-1b5f-4abf-9d4b-4632fc617e4e" providerId="ADAL" clId="{4F93C9F4-271D-4B60-AD61-0834CCBC74E1}" dt="2021-07-17T18:33:31.670" v="8490" actId="14100"/>
          <ac:spMkLst>
            <pc:docMk/>
            <pc:sldMk cId="2197071178" sldId="264"/>
            <ac:spMk id="8" creationId="{71B9C455-B3B6-4781-A224-2BFCF6975F0D}"/>
          </ac:spMkLst>
        </pc:spChg>
        <pc:spChg chg="add mod">
          <ac:chgData name="Javier Porcel Marí" userId="438b7fee-1b5f-4abf-9d4b-4632fc617e4e" providerId="ADAL" clId="{4F93C9F4-271D-4B60-AD61-0834CCBC74E1}" dt="2021-07-17T18:33:43.313" v="8496" actId="20577"/>
          <ac:spMkLst>
            <pc:docMk/>
            <pc:sldMk cId="2197071178" sldId="264"/>
            <ac:spMk id="9" creationId="{A6FF7E5F-ADBD-4900-B45A-86EE4B875660}"/>
          </ac:spMkLst>
        </pc:spChg>
        <pc:spChg chg="add mod">
          <ac:chgData name="Javier Porcel Marí" userId="438b7fee-1b5f-4abf-9d4b-4632fc617e4e" providerId="ADAL" clId="{4F93C9F4-271D-4B60-AD61-0834CCBC74E1}" dt="2021-07-17T18:35:25.652" v="8643" actId="20577"/>
          <ac:spMkLst>
            <pc:docMk/>
            <pc:sldMk cId="2197071178" sldId="264"/>
            <ac:spMk id="10" creationId="{D9FF0F91-36C7-41FE-A6CE-3E8ED1E863BC}"/>
          </ac:spMkLst>
        </pc:spChg>
        <pc:spChg chg="add del mod">
          <ac:chgData name="Javier Porcel Marí" userId="438b7fee-1b5f-4abf-9d4b-4632fc617e4e" providerId="ADAL" clId="{4F93C9F4-271D-4B60-AD61-0834CCBC74E1}" dt="2021-07-17T18:35:35.646" v="8645"/>
          <ac:spMkLst>
            <pc:docMk/>
            <pc:sldMk cId="2197071178" sldId="264"/>
            <ac:spMk id="11" creationId="{C6DCDAAD-218F-4084-8CEE-F16946D55C9E}"/>
          </ac:spMkLst>
        </pc:spChg>
        <pc:picChg chg="add mod ord">
          <ac:chgData name="Javier Porcel Marí" userId="438b7fee-1b5f-4abf-9d4b-4632fc617e4e" providerId="ADAL" clId="{4F93C9F4-271D-4B60-AD61-0834CCBC74E1}" dt="2021-07-17T18:32:49.872" v="8414" actId="1076"/>
          <ac:picMkLst>
            <pc:docMk/>
            <pc:sldMk cId="2197071178" sldId="264"/>
            <ac:picMk id="5" creationId="{E717914E-E862-4770-9EFF-4973B00AC39F}"/>
          </ac:picMkLst>
        </pc:picChg>
        <pc:picChg chg="add mod">
          <ac:chgData name="Javier Porcel Marí" userId="438b7fee-1b5f-4abf-9d4b-4632fc617e4e" providerId="ADAL" clId="{4F93C9F4-271D-4B60-AD61-0834CCBC74E1}" dt="2021-07-17T18:32:51.420" v="8415" actId="1076"/>
          <ac:picMkLst>
            <pc:docMk/>
            <pc:sldMk cId="2197071178" sldId="264"/>
            <ac:picMk id="7" creationId="{EDC49D67-F7CD-4793-9F7D-B689A8C4E81C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25T10:46:51.599" v="11530" actId="20577"/>
        <pc:sldMkLst>
          <pc:docMk/>
          <pc:sldMk cId="531656006" sldId="265"/>
        </pc:sldMkLst>
        <pc:spChg chg="mod">
          <ac:chgData name="Javier Porcel Marí" userId="438b7fee-1b5f-4abf-9d4b-4632fc617e4e" providerId="ADAL" clId="{4F93C9F4-271D-4B60-AD61-0834CCBC74E1}" dt="2021-07-17T15:36:17.262" v="7430"/>
          <ac:spMkLst>
            <pc:docMk/>
            <pc:sldMk cId="531656006" sldId="265"/>
            <ac:spMk id="2" creationId="{C6585931-27A3-4ACB-8142-5BD8751BA6A5}"/>
          </ac:spMkLst>
        </pc:spChg>
        <pc:spChg chg="del">
          <ac:chgData name="Javier Porcel Marí" userId="438b7fee-1b5f-4abf-9d4b-4632fc617e4e" providerId="ADAL" clId="{4F93C9F4-271D-4B60-AD61-0834CCBC74E1}" dt="2021-07-17T11:24:49.487" v="816" actId="22"/>
          <ac:spMkLst>
            <pc:docMk/>
            <pc:sldMk cId="531656006" sldId="265"/>
            <ac:spMk id="3" creationId="{5B0B106A-1954-435F-9357-6E60F7DB96DE}"/>
          </ac:spMkLst>
        </pc:spChg>
        <pc:spChg chg="add mod">
          <ac:chgData name="Javier Porcel Marí" userId="438b7fee-1b5f-4abf-9d4b-4632fc617e4e" providerId="ADAL" clId="{4F93C9F4-271D-4B60-AD61-0834CCBC74E1}" dt="2021-07-17T18:35:53.007" v="8683" actId="20577"/>
          <ac:spMkLst>
            <pc:docMk/>
            <pc:sldMk cId="531656006" sldId="265"/>
            <ac:spMk id="6" creationId="{BC152A6C-0912-489A-B13D-934C0F39C8AA}"/>
          </ac:spMkLst>
        </pc:spChg>
        <pc:spChg chg="add mod">
          <ac:chgData name="Javier Porcel Marí" userId="438b7fee-1b5f-4abf-9d4b-4632fc617e4e" providerId="ADAL" clId="{4F93C9F4-271D-4B60-AD61-0834CCBC74E1}" dt="2021-07-25T10:46:51.599" v="11530" actId="20577"/>
          <ac:spMkLst>
            <pc:docMk/>
            <pc:sldMk cId="531656006" sldId="265"/>
            <ac:spMk id="7" creationId="{F388F15E-A45D-4C4A-B163-666BE57FFA61}"/>
          </ac:spMkLst>
        </pc:spChg>
        <pc:spChg chg="add mod">
          <ac:chgData name="Javier Porcel Marí" userId="438b7fee-1b5f-4abf-9d4b-4632fc617e4e" providerId="ADAL" clId="{4F93C9F4-271D-4B60-AD61-0834CCBC74E1}" dt="2021-07-22T10:32:37.493" v="11085" actId="1076"/>
          <ac:spMkLst>
            <pc:docMk/>
            <pc:sldMk cId="531656006" sldId="265"/>
            <ac:spMk id="8" creationId="{F73AFC4F-07B6-493E-BFE0-DE2312B6ABEB}"/>
          </ac:spMkLst>
        </pc:spChg>
        <pc:picChg chg="add mod ord">
          <ac:chgData name="Javier Porcel Marí" userId="438b7fee-1b5f-4abf-9d4b-4632fc617e4e" providerId="ADAL" clId="{4F93C9F4-271D-4B60-AD61-0834CCBC74E1}" dt="2021-07-22T10:32:32.733" v="11084" actId="1076"/>
          <ac:picMkLst>
            <pc:docMk/>
            <pc:sldMk cId="531656006" sldId="265"/>
            <ac:picMk id="5" creationId="{F3A66E92-EB93-44F9-A44B-2F8FFA1BF171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17T18:40:10.356" v="8942" actId="14100"/>
        <pc:sldMkLst>
          <pc:docMk/>
          <pc:sldMk cId="3070921943" sldId="266"/>
        </pc:sldMkLst>
        <pc:spChg chg="mod">
          <ac:chgData name="Javier Porcel Marí" userId="438b7fee-1b5f-4abf-9d4b-4632fc617e4e" providerId="ADAL" clId="{4F93C9F4-271D-4B60-AD61-0834CCBC74E1}" dt="2021-07-17T15:36:20.260" v="7431"/>
          <ac:spMkLst>
            <pc:docMk/>
            <pc:sldMk cId="3070921943" sldId="266"/>
            <ac:spMk id="2" creationId="{7932F28B-9F03-4D7C-A2EB-E3C283356434}"/>
          </ac:spMkLst>
        </pc:spChg>
        <pc:spChg chg="mod">
          <ac:chgData name="Javier Porcel Marí" userId="438b7fee-1b5f-4abf-9d4b-4632fc617e4e" providerId="ADAL" clId="{4F93C9F4-271D-4B60-AD61-0834CCBC74E1}" dt="2021-07-17T18:38:59.832" v="8878" actId="1076"/>
          <ac:spMkLst>
            <pc:docMk/>
            <pc:sldMk cId="3070921943" sldId="266"/>
            <ac:spMk id="3" creationId="{2D167916-F56F-49FC-BD2A-BBA100E27DAF}"/>
          </ac:spMkLst>
        </pc:spChg>
        <pc:spChg chg="add mod">
          <ac:chgData name="Javier Porcel Marí" userId="438b7fee-1b5f-4abf-9d4b-4632fc617e4e" providerId="ADAL" clId="{4F93C9F4-271D-4B60-AD61-0834CCBC74E1}" dt="2021-07-17T18:39:08.260" v="8879" actId="1076"/>
          <ac:spMkLst>
            <pc:docMk/>
            <pc:sldMk cId="3070921943" sldId="266"/>
            <ac:spMk id="7" creationId="{DB5EA1FE-1973-42E6-9D09-FA36DDEE2BA5}"/>
          </ac:spMkLst>
        </pc:spChg>
        <pc:spChg chg="add del mod">
          <ac:chgData name="Javier Porcel Marí" userId="438b7fee-1b5f-4abf-9d4b-4632fc617e4e" providerId="ADAL" clId="{4F93C9F4-271D-4B60-AD61-0834CCBC74E1}" dt="2021-07-17T18:39:36.220" v="8886" actId="478"/>
          <ac:spMkLst>
            <pc:docMk/>
            <pc:sldMk cId="3070921943" sldId="266"/>
            <ac:spMk id="8" creationId="{67C53CAB-70B4-4819-AFAE-A3653378D24E}"/>
          </ac:spMkLst>
        </pc:spChg>
        <pc:spChg chg="add mod">
          <ac:chgData name="Javier Porcel Marí" userId="438b7fee-1b5f-4abf-9d4b-4632fc617e4e" providerId="ADAL" clId="{4F93C9F4-271D-4B60-AD61-0834CCBC74E1}" dt="2021-07-17T18:40:10.356" v="8942" actId="14100"/>
          <ac:spMkLst>
            <pc:docMk/>
            <pc:sldMk cId="3070921943" sldId="266"/>
            <ac:spMk id="9" creationId="{F8FF0591-A81A-4329-82DF-D8480C801EB2}"/>
          </ac:spMkLst>
        </pc:spChg>
        <pc:picChg chg="add mod">
          <ac:chgData name="Javier Porcel Marí" userId="438b7fee-1b5f-4abf-9d4b-4632fc617e4e" providerId="ADAL" clId="{4F93C9F4-271D-4B60-AD61-0834CCBC74E1}" dt="2021-07-17T18:40:06.718" v="8941" actId="14100"/>
          <ac:picMkLst>
            <pc:docMk/>
            <pc:sldMk cId="3070921943" sldId="266"/>
            <ac:picMk id="5" creationId="{A3E64DB4-08E2-4CAD-AE78-91BF01EEE1C0}"/>
          </ac:picMkLst>
        </pc:picChg>
      </pc:sldChg>
      <pc:sldChg chg="addSp delSp modSp new mod">
        <pc:chgData name="Javier Porcel Marí" userId="438b7fee-1b5f-4abf-9d4b-4632fc617e4e" providerId="ADAL" clId="{4F93C9F4-271D-4B60-AD61-0834CCBC74E1}" dt="2021-07-22T10:10:51.981" v="11039" actId="115"/>
        <pc:sldMkLst>
          <pc:docMk/>
          <pc:sldMk cId="4027832923" sldId="267"/>
        </pc:sldMkLst>
        <pc:spChg chg="mod">
          <ac:chgData name="Javier Porcel Marí" userId="438b7fee-1b5f-4abf-9d4b-4632fc617e4e" providerId="ADAL" clId="{4F93C9F4-271D-4B60-AD61-0834CCBC74E1}" dt="2021-07-17T15:05:19.962" v="6173" actId="20577"/>
          <ac:spMkLst>
            <pc:docMk/>
            <pc:sldMk cId="4027832923" sldId="267"/>
            <ac:spMk id="2" creationId="{05614859-9E24-4D16-AD89-F661D71094AF}"/>
          </ac:spMkLst>
        </pc:spChg>
        <pc:spChg chg="del">
          <ac:chgData name="Javier Porcel Marí" userId="438b7fee-1b5f-4abf-9d4b-4632fc617e4e" providerId="ADAL" clId="{4F93C9F4-271D-4B60-AD61-0834CCBC74E1}" dt="2021-07-17T11:33:02.473" v="841"/>
          <ac:spMkLst>
            <pc:docMk/>
            <pc:sldMk cId="4027832923" sldId="267"/>
            <ac:spMk id="3" creationId="{118B6877-AB81-4DDD-BD5A-F65F1588BBEC}"/>
          </ac:spMkLst>
        </pc:spChg>
        <pc:spChg chg="add mod">
          <ac:chgData name="Javier Porcel Marí" userId="438b7fee-1b5f-4abf-9d4b-4632fc617e4e" providerId="ADAL" clId="{4F93C9F4-271D-4B60-AD61-0834CCBC74E1}" dt="2021-07-22T10:10:51.981" v="11039" actId="115"/>
          <ac:spMkLst>
            <pc:docMk/>
            <pc:sldMk cId="4027832923" sldId="267"/>
            <ac:spMk id="6" creationId="{2E2B4354-54C6-4C88-B424-C0AC53967022}"/>
          </ac:spMkLst>
        </pc:spChg>
        <pc:picChg chg="add del mod">
          <ac:chgData name="Javier Porcel Marí" userId="438b7fee-1b5f-4abf-9d4b-4632fc617e4e" providerId="ADAL" clId="{4F93C9F4-271D-4B60-AD61-0834CCBC74E1}" dt="2021-07-17T11:33:30.999" v="846" actId="478"/>
          <ac:picMkLst>
            <pc:docMk/>
            <pc:sldMk cId="4027832923" sldId="267"/>
            <ac:picMk id="4" creationId="{8AA6C34B-6BBF-4055-A360-69831C0A2E5F}"/>
          </ac:picMkLst>
        </pc:picChg>
      </pc:sldChg>
      <pc:sldChg chg="addSp delSp modSp new del mod setBg">
        <pc:chgData name="Javier Porcel Marí" userId="438b7fee-1b5f-4abf-9d4b-4632fc617e4e" providerId="ADAL" clId="{4F93C9F4-271D-4B60-AD61-0834CCBC74E1}" dt="2021-07-17T15:22:09.996" v="6701" actId="2696"/>
        <pc:sldMkLst>
          <pc:docMk/>
          <pc:sldMk cId="1234736456" sldId="268"/>
        </pc:sldMkLst>
        <pc:spChg chg="mod">
          <ac:chgData name="Javier Porcel Marí" userId="438b7fee-1b5f-4abf-9d4b-4632fc617e4e" providerId="ADAL" clId="{4F93C9F4-271D-4B60-AD61-0834CCBC74E1}" dt="2021-07-17T11:35:32.869" v="873" actId="20577"/>
          <ac:spMkLst>
            <pc:docMk/>
            <pc:sldMk cId="1234736456" sldId="268"/>
            <ac:spMk id="2" creationId="{647182E9-82A5-4B4B-94CF-CAFF8C44D790}"/>
          </ac:spMkLst>
        </pc:spChg>
        <pc:spChg chg="del">
          <ac:chgData name="Javier Porcel Marí" userId="438b7fee-1b5f-4abf-9d4b-4632fc617e4e" providerId="ADAL" clId="{4F93C9F4-271D-4B60-AD61-0834CCBC74E1}" dt="2021-07-17T11:34:29.260" v="848" actId="22"/>
          <ac:spMkLst>
            <pc:docMk/>
            <pc:sldMk cId="1234736456" sldId="268"/>
            <ac:spMk id="3" creationId="{CCBDEAFD-6742-42E5-AFD9-F47E50B43169}"/>
          </ac:spMkLst>
        </pc:spChg>
        <pc:spChg chg="add">
          <ac:chgData name="Javier Porcel Marí" userId="438b7fee-1b5f-4abf-9d4b-4632fc617e4e" providerId="ADAL" clId="{4F93C9F4-271D-4B60-AD61-0834CCBC74E1}" dt="2021-07-17T11:34:31.793" v="849" actId="26606"/>
          <ac:spMkLst>
            <pc:docMk/>
            <pc:sldMk cId="1234736456" sldId="268"/>
            <ac:spMk id="9" creationId="{FA1EBE06-BE11-47D1-8203-8E85AE4EF56C}"/>
          </ac:spMkLst>
        </pc:spChg>
        <pc:spChg chg="add">
          <ac:chgData name="Javier Porcel Marí" userId="438b7fee-1b5f-4abf-9d4b-4632fc617e4e" providerId="ADAL" clId="{4F93C9F4-271D-4B60-AD61-0834CCBC74E1}" dt="2021-07-17T11:34:31.793" v="849" actId="26606"/>
          <ac:spMkLst>
            <pc:docMk/>
            <pc:sldMk cId="1234736456" sldId="268"/>
            <ac:spMk id="12" creationId="{E491B121-12B5-4977-A064-636AB0B9B0BD}"/>
          </ac:spMkLst>
        </pc:spChg>
        <pc:spChg chg="add">
          <ac:chgData name="Javier Porcel Marí" userId="438b7fee-1b5f-4abf-9d4b-4632fc617e4e" providerId="ADAL" clId="{4F93C9F4-271D-4B60-AD61-0834CCBC74E1}" dt="2021-07-17T11:34:31.793" v="849" actId="26606"/>
          <ac:spMkLst>
            <pc:docMk/>
            <pc:sldMk cId="1234736456" sldId="268"/>
            <ac:spMk id="14" creationId="{2ED05F70-AB3E-4472-B26B-EFE6A5A59BC8}"/>
          </ac:spMkLst>
        </pc:spChg>
        <pc:spChg chg="add">
          <ac:chgData name="Javier Porcel Marí" userId="438b7fee-1b5f-4abf-9d4b-4632fc617e4e" providerId="ADAL" clId="{4F93C9F4-271D-4B60-AD61-0834CCBC74E1}" dt="2021-07-17T11:34:31.793" v="849" actId="26606"/>
          <ac:spMkLst>
            <pc:docMk/>
            <pc:sldMk cId="1234736456" sldId="268"/>
            <ac:spMk id="16" creationId="{21F6BE39-9E37-45F0-B10C-92305CFB7C77}"/>
          </ac:spMkLst>
        </pc:spChg>
        <pc:picChg chg="add del mod ord">
          <ac:chgData name="Javier Porcel Marí" userId="438b7fee-1b5f-4abf-9d4b-4632fc617e4e" providerId="ADAL" clId="{4F93C9F4-271D-4B60-AD61-0834CCBC74E1}" dt="2021-07-17T15:21:02.576" v="6700" actId="478"/>
          <ac:picMkLst>
            <pc:docMk/>
            <pc:sldMk cId="1234736456" sldId="268"/>
            <ac:picMk id="5" creationId="{35AB5825-5981-4C63-88E7-72FA26C2B5DB}"/>
          </ac:picMkLst>
        </pc:picChg>
      </pc:sldChg>
      <pc:sldChg chg="addSp delSp modSp add del mod ord">
        <pc:chgData name="Javier Porcel Marí" userId="438b7fee-1b5f-4abf-9d4b-4632fc617e4e" providerId="ADAL" clId="{4F93C9F4-271D-4B60-AD61-0834CCBC74E1}" dt="2021-07-17T15:04:40.409" v="6150" actId="2696"/>
        <pc:sldMkLst>
          <pc:docMk/>
          <pc:sldMk cId="2027075579" sldId="269"/>
        </pc:sldMkLst>
        <pc:spChg chg="mod">
          <ac:chgData name="Javier Porcel Marí" userId="438b7fee-1b5f-4abf-9d4b-4632fc617e4e" providerId="ADAL" clId="{4F93C9F4-271D-4B60-AD61-0834CCBC74E1}" dt="2021-07-17T13:23:05.510" v="4468" actId="20577"/>
          <ac:spMkLst>
            <pc:docMk/>
            <pc:sldMk cId="2027075579" sldId="269"/>
            <ac:spMk id="2" creationId="{647182E9-82A5-4B4B-94CF-CAFF8C44D790}"/>
          </ac:spMkLst>
        </pc:spChg>
        <pc:picChg chg="del">
          <ac:chgData name="Javier Porcel Marí" userId="438b7fee-1b5f-4abf-9d4b-4632fc617e4e" providerId="ADAL" clId="{4F93C9F4-271D-4B60-AD61-0834CCBC74E1}" dt="2021-07-17T11:35:57.959" v="885" actId="478"/>
          <ac:picMkLst>
            <pc:docMk/>
            <pc:sldMk cId="2027075579" sldId="269"/>
            <ac:picMk id="5" creationId="{35AB5825-5981-4C63-88E7-72FA26C2B5DB}"/>
          </ac:picMkLst>
        </pc:picChg>
        <pc:picChg chg="add del mod">
          <ac:chgData name="Javier Porcel Marí" userId="438b7fee-1b5f-4abf-9d4b-4632fc617e4e" providerId="ADAL" clId="{4F93C9F4-271D-4B60-AD61-0834CCBC74E1}" dt="2021-07-17T14:59:38.802" v="5853" actId="21"/>
          <ac:picMkLst>
            <pc:docMk/>
            <pc:sldMk cId="2027075579" sldId="269"/>
            <ac:picMk id="8" creationId="{A038748F-E785-49F1-8E86-57889F5FE2A5}"/>
          </ac:picMkLst>
        </pc:picChg>
      </pc:sldChg>
      <pc:sldChg chg="modSp new mod ord">
        <pc:chgData name="Javier Porcel Marí" userId="438b7fee-1b5f-4abf-9d4b-4632fc617e4e" providerId="ADAL" clId="{4F93C9F4-271D-4B60-AD61-0834CCBC74E1}" dt="2021-07-17T15:29:34.588" v="7021" actId="20577"/>
        <pc:sldMkLst>
          <pc:docMk/>
          <pc:sldMk cId="4147879692" sldId="270"/>
        </pc:sldMkLst>
        <pc:spChg chg="mod">
          <ac:chgData name="Javier Porcel Marí" userId="438b7fee-1b5f-4abf-9d4b-4632fc617e4e" providerId="ADAL" clId="{4F93C9F4-271D-4B60-AD61-0834CCBC74E1}" dt="2021-07-17T15:29:34.588" v="7021" actId="20577"/>
          <ac:spMkLst>
            <pc:docMk/>
            <pc:sldMk cId="4147879692" sldId="270"/>
            <ac:spMk id="2" creationId="{18FEA724-D48C-49EA-8864-0261E2F0F254}"/>
          </ac:spMkLst>
        </pc:spChg>
        <pc:spChg chg="mod">
          <ac:chgData name="Javier Porcel Marí" userId="438b7fee-1b5f-4abf-9d4b-4632fc617e4e" providerId="ADAL" clId="{4F93C9F4-271D-4B60-AD61-0834CCBC74E1}" dt="2021-07-17T14:54:45.900" v="5728" actId="20577"/>
          <ac:spMkLst>
            <pc:docMk/>
            <pc:sldMk cId="4147879692" sldId="270"/>
            <ac:spMk id="3" creationId="{3F510344-B8CF-4297-AFF5-174770A7D50C}"/>
          </ac:spMkLst>
        </pc:spChg>
      </pc:sldChg>
      <pc:sldChg chg="modSp new del mod">
        <pc:chgData name="Javier Porcel Marí" userId="438b7fee-1b5f-4abf-9d4b-4632fc617e4e" providerId="ADAL" clId="{4F93C9F4-271D-4B60-AD61-0834CCBC74E1}" dt="2021-07-17T15:04:43.718" v="6151" actId="2696"/>
        <pc:sldMkLst>
          <pc:docMk/>
          <pc:sldMk cId="1387310266" sldId="271"/>
        </pc:sldMkLst>
        <pc:spChg chg="mod">
          <ac:chgData name="Javier Porcel Marí" userId="438b7fee-1b5f-4abf-9d4b-4632fc617e4e" providerId="ADAL" clId="{4F93C9F4-271D-4B60-AD61-0834CCBC74E1}" dt="2021-07-17T11:38:30.019" v="1079" actId="20577"/>
          <ac:spMkLst>
            <pc:docMk/>
            <pc:sldMk cId="1387310266" sldId="271"/>
            <ac:spMk id="2" creationId="{585D7CC5-A719-44A2-B367-5E7574C323A9}"/>
          </ac:spMkLst>
        </pc:spChg>
      </pc:sldChg>
      <pc:sldChg chg="modSp add mod">
        <pc:chgData name="Javier Porcel Marí" userId="438b7fee-1b5f-4abf-9d4b-4632fc617e4e" providerId="ADAL" clId="{4F93C9F4-271D-4B60-AD61-0834CCBC74E1}" dt="2021-07-22T09:15:41.672" v="10908" actId="115"/>
        <pc:sldMkLst>
          <pc:docMk/>
          <pc:sldMk cId="352048538" sldId="272"/>
        </pc:sldMkLst>
        <pc:spChg chg="mod">
          <ac:chgData name="Javier Porcel Marí" userId="438b7fee-1b5f-4abf-9d4b-4632fc617e4e" providerId="ADAL" clId="{4F93C9F4-271D-4B60-AD61-0834CCBC74E1}" dt="2021-07-17T13:29:18.807" v="4685" actId="20577"/>
          <ac:spMkLst>
            <pc:docMk/>
            <pc:sldMk cId="352048538" sldId="272"/>
            <ac:spMk id="2" creationId="{38D7CBAF-7929-41E1-82DC-030E998A5655}"/>
          </ac:spMkLst>
        </pc:spChg>
        <pc:spChg chg="mod">
          <ac:chgData name="Javier Porcel Marí" userId="438b7fee-1b5f-4abf-9d4b-4632fc617e4e" providerId="ADAL" clId="{4F93C9F4-271D-4B60-AD61-0834CCBC74E1}" dt="2021-07-22T09:15:41.672" v="10908" actId="115"/>
          <ac:spMkLst>
            <pc:docMk/>
            <pc:sldMk cId="352048538" sldId="272"/>
            <ac:spMk id="3" creationId="{BA197EDD-B2A6-4347-8C3B-7A1948CBFEA0}"/>
          </ac:spMkLst>
        </pc:spChg>
      </pc:sldChg>
      <pc:sldChg chg="modSp new mod">
        <pc:chgData name="Javier Porcel Marí" userId="438b7fee-1b5f-4abf-9d4b-4632fc617e4e" providerId="ADAL" clId="{4F93C9F4-271D-4B60-AD61-0834CCBC74E1}" dt="2021-07-20T17:35:44.693" v="10170" actId="6549"/>
        <pc:sldMkLst>
          <pc:docMk/>
          <pc:sldMk cId="2497897786" sldId="273"/>
        </pc:sldMkLst>
        <pc:spChg chg="mod">
          <ac:chgData name="Javier Porcel Marí" userId="438b7fee-1b5f-4abf-9d4b-4632fc617e4e" providerId="ADAL" clId="{4F93C9F4-271D-4B60-AD61-0834CCBC74E1}" dt="2021-07-17T13:29:23.737" v="4688" actId="20577"/>
          <ac:spMkLst>
            <pc:docMk/>
            <pc:sldMk cId="2497897786" sldId="273"/>
            <ac:spMk id="2" creationId="{A9AEA910-28C4-4AC2-AFE1-745F0B12613E}"/>
          </ac:spMkLst>
        </pc:spChg>
        <pc:spChg chg="mod">
          <ac:chgData name="Javier Porcel Marí" userId="438b7fee-1b5f-4abf-9d4b-4632fc617e4e" providerId="ADAL" clId="{4F93C9F4-271D-4B60-AD61-0834CCBC74E1}" dt="2021-07-20T17:35:44.693" v="10170" actId="6549"/>
          <ac:spMkLst>
            <pc:docMk/>
            <pc:sldMk cId="2497897786" sldId="273"/>
            <ac:spMk id="3" creationId="{2D45223C-FB38-43AF-94C4-8E70D134609C}"/>
          </ac:spMkLst>
        </pc:spChg>
      </pc:sldChg>
      <pc:sldChg chg="modSp new mod">
        <pc:chgData name="Javier Porcel Marí" userId="438b7fee-1b5f-4abf-9d4b-4632fc617e4e" providerId="ADAL" clId="{4F93C9F4-271D-4B60-AD61-0834CCBC74E1}" dt="2021-07-20T17:37:55.728" v="10171" actId="20577"/>
        <pc:sldMkLst>
          <pc:docMk/>
          <pc:sldMk cId="2552397803" sldId="274"/>
        </pc:sldMkLst>
        <pc:spChg chg="mod">
          <ac:chgData name="Javier Porcel Marí" userId="438b7fee-1b5f-4abf-9d4b-4632fc617e4e" providerId="ADAL" clId="{4F93C9F4-271D-4B60-AD61-0834CCBC74E1}" dt="2021-07-17T13:29:28.651" v="4691" actId="20577"/>
          <ac:spMkLst>
            <pc:docMk/>
            <pc:sldMk cId="2552397803" sldId="274"/>
            <ac:spMk id="2" creationId="{1B0FFEA4-5D44-4D6C-87A1-859E982797E4}"/>
          </ac:spMkLst>
        </pc:spChg>
        <pc:spChg chg="mod">
          <ac:chgData name="Javier Porcel Marí" userId="438b7fee-1b5f-4abf-9d4b-4632fc617e4e" providerId="ADAL" clId="{4F93C9F4-271D-4B60-AD61-0834CCBC74E1}" dt="2021-07-20T17:37:55.728" v="10171" actId="20577"/>
          <ac:spMkLst>
            <pc:docMk/>
            <pc:sldMk cId="2552397803" sldId="274"/>
            <ac:spMk id="3" creationId="{35AC10F7-ED4F-499C-A32B-5A7E8EB96410}"/>
          </ac:spMkLst>
        </pc:spChg>
      </pc:sldChg>
      <pc:sldChg chg="modSp new mod">
        <pc:chgData name="Javier Porcel Marí" userId="438b7fee-1b5f-4abf-9d4b-4632fc617e4e" providerId="ADAL" clId="{4F93C9F4-271D-4B60-AD61-0834CCBC74E1}" dt="2021-07-20T17:40:01.876" v="10227" actId="20577"/>
        <pc:sldMkLst>
          <pc:docMk/>
          <pc:sldMk cId="2010005287" sldId="275"/>
        </pc:sldMkLst>
        <pc:spChg chg="mod">
          <ac:chgData name="Javier Porcel Marí" userId="438b7fee-1b5f-4abf-9d4b-4632fc617e4e" providerId="ADAL" clId="{4F93C9F4-271D-4B60-AD61-0834CCBC74E1}" dt="2021-07-17T13:29:33.949" v="4694" actId="20577"/>
          <ac:spMkLst>
            <pc:docMk/>
            <pc:sldMk cId="2010005287" sldId="275"/>
            <ac:spMk id="2" creationId="{4367E530-1DB0-47BF-AB6F-05A11CC96A89}"/>
          </ac:spMkLst>
        </pc:spChg>
        <pc:spChg chg="mod">
          <ac:chgData name="Javier Porcel Marí" userId="438b7fee-1b5f-4abf-9d4b-4632fc617e4e" providerId="ADAL" clId="{4F93C9F4-271D-4B60-AD61-0834CCBC74E1}" dt="2021-07-20T17:40:01.876" v="10227" actId="20577"/>
          <ac:spMkLst>
            <pc:docMk/>
            <pc:sldMk cId="2010005287" sldId="275"/>
            <ac:spMk id="3" creationId="{4603030C-7777-41B5-A76C-F85625AADE3B}"/>
          </ac:spMkLst>
        </pc:spChg>
      </pc:sldChg>
      <pc:sldChg chg="addSp delSp modSp add mod">
        <pc:chgData name="Javier Porcel Marí" userId="438b7fee-1b5f-4abf-9d4b-4632fc617e4e" providerId="ADAL" clId="{4F93C9F4-271D-4B60-AD61-0834CCBC74E1}" dt="2021-07-22T11:35:49.649" v="11118" actId="1076"/>
        <pc:sldMkLst>
          <pc:docMk/>
          <pc:sldMk cId="1943908332" sldId="276"/>
        </pc:sldMkLst>
        <pc:spChg chg="mod">
          <ac:chgData name="Javier Porcel Marí" userId="438b7fee-1b5f-4abf-9d4b-4632fc617e4e" providerId="ADAL" clId="{4F93C9F4-271D-4B60-AD61-0834CCBC74E1}" dt="2021-07-17T13:29:45.006" v="4697" actId="20577"/>
          <ac:spMkLst>
            <pc:docMk/>
            <pc:sldMk cId="1943908332" sldId="276"/>
            <ac:spMk id="2" creationId="{4367E530-1DB0-47BF-AB6F-05A11CC96A89}"/>
          </ac:spMkLst>
        </pc:spChg>
        <pc:spChg chg="mod">
          <ac:chgData name="Javier Porcel Marí" userId="438b7fee-1b5f-4abf-9d4b-4632fc617e4e" providerId="ADAL" clId="{4F93C9F4-271D-4B60-AD61-0834CCBC74E1}" dt="2021-07-17T12:56:51.714" v="3385" actId="404"/>
          <ac:spMkLst>
            <pc:docMk/>
            <pc:sldMk cId="1943908332" sldId="276"/>
            <ac:spMk id="3" creationId="{4603030C-7777-41B5-A76C-F85625AADE3B}"/>
          </ac:spMkLst>
        </pc:spChg>
        <pc:spChg chg="add mod">
          <ac:chgData name="Javier Porcel Marí" userId="438b7fee-1b5f-4abf-9d4b-4632fc617e4e" providerId="ADAL" clId="{4F93C9F4-271D-4B60-AD61-0834CCBC74E1}" dt="2021-07-22T11:35:49.649" v="11118" actId="1076"/>
          <ac:spMkLst>
            <pc:docMk/>
            <pc:sldMk cId="1943908332" sldId="276"/>
            <ac:spMk id="11" creationId="{33609F09-5A98-4698-900F-5BBD0032B2EA}"/>
          </ac:spMkLst>
        </pc:spChg>
        <pc:spChg chg="add mod">
          <ac:chgData name="Javier Porcel Marí" userId="438b7fee-1b5f-4abf-9d4b-4632fc617e4e" providerId="ADAL" clId="{4F93C9F4-271D-4B60-AD61-0834CCBC74E1}" dt="2021-07-22T11:35:42.992" v="11117" actId="1076"/>
          <ac:spMkLst>
            <pc:docMk/>
            <pc:sldMk cId="1943908332" sldId="276"/>
            <ac:spMk id="12" creationId="{5CEA2F0D-1707-4A8A-ADFD-6A7F2A56A146}"/>
          </ac:spMkLst>
        </pc:spChg>
        <pc:spChg chg="add mod">
          <ac:chgData name="Javier Porcel Marí" userId="438b7fee-1b5f-4abf-9d4b-4632fc617e4e" providerId="ADAL" clId="{4F93C9F4-271D-4B60-AD61-0834CCBC74E1}" dt="2021-07-22T11:35:20.555" v="11112" actId="14100"/>
          <ac:spMkLst>
            <pc:docMk/>
            <pc:sldMk cId="1943908332" sldId="276"/>
            <ac:spMk id="13" creationId="{7DCF4325-1C02-42D6-92FB-1B333656D551}"/>
          </ac:spMkLst>
        </pc:spChg>
        <pc:picChg chg="add del">
          <ac:chgData name="Javier Porcel Marí" userId="438b7fee-1b5f-4abf-9d4b-4632fc617e4e" providerId="ADAL" clId="{4F93C9F4-271D-4B60-AD61-0834CCBC74E1}" dt="2021-07-22T11:22:55.467" v="11090" actId="22"/>
          <ac:picMkLst>
            <pc:docMk/>
            <pc:sldMk cId="1943908332" sldId="276"/>
            <ac:picMk id="6" creationId="{3DD3E3E7-04FA-45AB-9CDC-75465B7C5878}"/>
          </ac:picMkLst>
        </pc:picChg>
        <pc:picChg chg="add del mod">
          <ac:chgData name="Javier Porcel Marí" userId="438b7fee-1b5f-4abf-9d4b-4632fc617e4e" providerId="ADAL" clId="{4F93C9F4-271D-4B60-AD61-0834CCBC74E1}" dt="2021-07-22T11:34:03.118" v="11094" actId="478"/>
          <ac:picMkLst>
            <pc:docMk/>
            <pc:sldMk cId="1943908332" sldId="276"/>
            <ac:picMk id="8" creationId="{2F343CA2-761B-4BD7-920C-1FF3DE85A9B6}"/>
          </ac:picMkLst>
        </pc:picChg>
        <pc:picChg chg="add mod">
          <ac:chgData name="Javier Porcel Marí" userId="438b7fee-1b5f-4abf-9d4b-4632fc617e4e" providerId="ADAL" clId="{4F93C9F4-271D-4B60-AD61-0834CCBC74E1}" dt="2021-07-22T11:35:37.582" v="11116" actId="14100"/>
          <ac:picMkLst>
            <pc:docMk/>
            <pc:sldMk cId="1943908332" sldId="276"/>
            <ac:picMk id="10" creationId="{9FB10543-D510-4F15-B41F-656F403F936B}"/>
          </ac:picMkLst>
        </pc:picChg>
      </pc:sldChg>
      <pc:sldChg chg="modSp add mod">
        <pc:chgData name="Javier Porcel Marí" userId="438b7fee-1b5f-4abf-9d4b-4632fc617e4e" providerId="ADAL" clId="{4F93C9F4-271D-4B60-AD61-0834CCBC74E1}" dt="2021-07-22T09:21:21.418" v="10995" actId="27636"/>
        <pc:sldMkLst>
          <pc:docMk/>
          <pc:sldMk cId="3076395208" sldId="277"/>
        </pc:sldMkLst>
        <pc:spChg chg="mod">
          <ac:chgData name="Javier Porcel Marí" userId="438b7fee-1b5f-4abf-9d4b-4632fc617e4e" providerId="ADAL" clId="{4F93C9F4-271D-4B60-AD61-0834CCBC74E1}" dt="2021-07-17T13:29:49.526" v="4700" actId="20577"/>
          <ac:spMkLst>
            <pc:docMk/>
            <pc:sldMk cId="3076395208" sldId="277"/>
            <ac:spMk id="2" creationId="{4367E530-1DB0-47BF-AB6F-05A11CC96A89}"/>
          </ac:spMkLst>
        </pc:spChg>
        <pc:spChg chg="mod">
          <ac:chgData name="Javier Porcel Marí" userId="438b7fee-1b5f-4abf-9d4b-4632fc617e4e" providerId="ADAL" clId="{4F93C9F4-271D-4B60-AD61-0834CCBC74E1}" dt="2021-07-22T09:21:21.418" v="10995" actId="27636"/>
          <ac:spMkLst>
            <pc:docMk/>
            <pc:sldMk cId="3076395208" sldId="277"/>
            <ac:spMk id="3" creationId="{4603030C-7777-41B5-A76C-F85625AADE3B}"/>
          </ac:spMkLst>
        </pc:spChg>
      </pc:sldChg>
      <pc:sldChg chg="modSp new mod">
        <pc:chgData name="Javier Porcel Marí" userId="438b7fee-1b5f-4abf-9d4b-4632fc617e4e" providerId="ADAL" clId="{4F93C9F4-271D-4B60-AD61-0834CCBC74E1}" dt="2021-07-22T09:22:46.237" v="10996" actId="115"/>
        <pc:sldMkLst>
          <pc:docMk/>
          <pc:sldMk cId="374425157" sldId="278"/>
        </pc:sldMkLst>
        <pc:spChg chg="mod">
          <ac:chgData name="Javier Porcel Marí" userId="438b7fee-1b5f-4abf-9d4b-4632fc617e4e" providerId="ADAL" clId="{4F93C9F4-271D-4B60-AD61-0834CCBC74E1}" dt="2021-07-17T13:29:59.770" v="4704" actId="123"/>
          <ac:spMkLst>
            <pc:docMk/>
            <pc:sldMk cId="374425157" sldId="278"/>
            <ac:spMk id="2" creationId="{ABAE9013-81DE-45FB-BB96-DDBA1A1A0E08}"/>
          </ac:spMkLst>
        </pc:spChg>
        <pc:spChg chg="mod">
          <ac:chgData name="Javier Porcel Marí" userId="438b7fee-1b5f-4abf-9d4b-4632fc617e4e" providerId="ADAL" clId="{4F93C9F4-271D-4B60-AD61-0834CCBC74E1}" dt="2021-07-22T09:22:46.237" v="10996" actId="115"/>
          <ac:spMkLst>
            <pc:docMk/>
            <pc:sldMk cId="374425157" sldId="278"/>
            <ac:spMk id="3" creationId="{8E1B179E-9A87-4203-8F4C-FB02BCBDB43E}"/>
          </ac:spMkLst>
        </pc:spChg>
      </pc:sldChg>
      <pc:sldChg chg="modSp new del mod">
        <pc:chgData name="Javier Porcel Marí" userId="438b7fee-1b5f-4abf-9d4b-4632fc617e4e" providerId="ADAL" clId="{4F93C9F4-271D-4B60-AD61-0834CCBC74E1}" dt="2021-07-17T13:07:48.218" v="4007" actId="2696"/>
        <pc:sldMkLst>
          <pc:docMk/>
          <pc:sldMk cId="1233822893" sldId="278"/>
        </pc:sldMkLst>
        <pc:spChg chg="mod">
          <ac:chgData name="Javier Porcel Marí" userId="438b7fee-1b5f-4abf-9d4b-4632fc617e4e" providerId="ADAL" clId="{4F93C9F4-271D-4B60-AD61-0834CCBC74E1}" dt="2021-07-17T13:07:45.249" v="4006" actId="20577"/>
          <ac:spMkLst>
            <pc:docMk/>
            <pc:sldMk cId="1233822893" sldId="278"/>
            <ac:spMk id="2" creationId="{F035E219-24F8-4141-A269-26E99F67A16C}"/>
          </ac:spMkLst>
        </pc:spChg>
      </pc:sldChg>
      <pc:sldChg chg="modSp new mod">
        <pc:chgData name="Javier Porcel Marí" userId="438b7fee-1b5f-4abf-9d4b-4632fc617e4e" providerId="ADAL" clId="{4F93C9F4-271D-4B60-AD61-0834CCBC74E1}" dt="2021-07-25T10:00:58.758" v="11507" actId="115"/>
        <pc:sldMkLst>
          <pc:docMk/>
          <pc:sldMk cId="2676025140" sldId="279"/>
        </pc:sldMkLst>
        <pc:spChg chg="mod">
          <ac:chgData name="Javier Porcel Marí" userId="438b7fee-1b5f-4abf-9d4b-4632fc617e4e" providerId="ADAL" clId="{4F93C9F4-271D-4B60-AD61-0834CCBC74E1}" dt="2021-07-17T13:30:07.083" v="4707" actId="20577"/>
          <ac:spMkLst>
            <pc:docMk/>
            <pc:sldMk cId="2676025140" sldId="279"/>
            <ac:spMk id="2" creationId="{841E546B-6736-4100-97CB-8A5AE4F7C54E}"/>
          </ac:spMkLst>
        </pc:spChg>
        <pc:spChg chg="mod">
          <ac:chgData name="Javier Porcel Marí" userId="438b7fee-1b5f-4abf-9d4b-4632fc617e4e" providerId="ADAL" clId="{4F93C9F4-271D-4B60-AD61-0834CCBC74E1}" dt="2021-07-25T10:00:58.758" v="11507" actId="115"/>
          <ac:spMkLst>
            <pc:docMk/>
            <pc:sldMk cId="2676025140" sldId="279"/>
            <ac:spMk id="3" creationId="{F7E81E91-AFAD-4968-9B5A-B7558A0B8EE8}"/>
          </ac:spMkLst>
        </pc:spChg>
      </pc:sldChg>
      <pc:sldChg chg="modSp new del mod">
        <pc:chgData name="Javier Porcel Marí" userId="438b7fee-1b5f-4abf-9d4b-4632fc617e4e" providerId="ADAL" clId="{4F93C9F4-271D-4B60-AD61-0834CCBC74E1}" dt="2021-07-17T13:29:02.809" v="4679" actId="2696"/>
        <pc:sldMkLst>
          <pc:docMk/>
          <pc:sldMk cId="2229008875" sldId="280"/>
        </pc:sldMkLst>
        <pc:spChg chg="mod">
          <ac:chgData name="Javier Porcel Marí" userId="438b7fee-1b5f-4abf-9d4b-4632fc617e4e" providerId="ADAL" clId="{4F93C9F4-271D-4B60-AD61-0834CCBC74E1}" dt="2021-07-17T13:26:29.086" v="4598" actId="20577"/>
          <ac:spMkLst>
            <pc:docMk/>
            <pc:sldMk cId="2229008875" sldId="280"/>
            <ac:spMk id="2" creationId="{DBB0EFA8-7745-45AF-BA2C-0A157632D5A7}"/>
          </ac:spMkLst>
        </pc:spChg>
      </pc:sldChg>
      <pc:sldChg chg="modSp add mod">
        <pc:chgData name="Javier Porcel Marí" userId="438b7fee-1b5f-4abf-9d4b-4632fc617e4e" providerId="ADAL" clId="{4F93C9F4-271D-4B60-AD61-0834CCBC74E1}" dt="2021-07-17T13:42:01.166" v="5196" actId="20577"/>
        <pc:sldMkLst>
          <pc:docMk/>
          <pc:sldMk cId="3772970162" sldId="280"/>
        </pc:sldMkLst>
        <pc:spChg chg="mod">
          <ac:chgData name="Javier Porcel Marí" userId="438b7fee-1b5f-4abf-9d4b-4632fc617e4e" providerId="ADAL" clId="{4F93C9F4-271D-4B60-AD61-0834CCBC74E1}" dt="2021-07-17T13:42:01.166" v="5196" actId="20577"/>
          <ac:spMkLst>
            <pc:docMk/>
            <pc:sldMk cId="3772970162" sldId="280"/>
            <ac:spMk id="3" creationId="{F7E81E91-AFAD-4968-9B5A-B7558A0B8EE8}"/>
          </ac:spMkLst>
        </pc:spChg>
      </pc:sldChg>
      <pc:sldChg chg="modSp add mod">
        <pc:chgData name="Javier Porcel Marí" userId="438b7fee-1b5f-4abf-9d4b-4632fc617e4e" providerId="ADAL" clId="{4F93C9F4-271D-4B60-AD61-0834CCBC74E1}" dt="2021-07-17T13:43:41.377" v="5209" actId="20577"/>
        <pc:sldMkLst>
          <pc:docMk/>
          <pc:sldMk cId="1000490361" sldId="281"/>
        </pc:sldMkLst>
        <pc:spChg chg="mod">
          <ac:chgData name="Javier Porcel Marí" userId="438b7fee-1b5f-4abf-9d4b-4632fc617e4e" providerId="ADAL" clId="{4F93C9F4-271D-4B60-AD61-0834CCBC74E1}" dt="2021-07-17T13:43:41.377" v="5209" actId="20577"/>
          <ac:spMkLst>
            <pc:docMk/>
            <pc:sldMk cId="1000490361" sldId="281"/>
            <ac:spMk id="3" creationId="{F7E81E91-AFAD-4968-9B5A-B7558A0B8EE8}"/>
          </ac:spMkLst>
        </pc:spChg>
      </pc:sldChg>
      <pc:sldChg chg="new del">
        <pc:chgData name="Javier Porcel Marí" userId="438b7fee-1b5f-4abf-9d4b-4632fc617e4e" providerId="ADAL" clId="{4F93C9F4-271D-4B60-AD61-0834CCBC74E1}" dt="2021-07-17T13:44:22.086" v="5213" actId="2696"/>
        <pc:sldMkLst>
          <pc:docMk/>
          <pc:sldMk cId="730733934" sldId="282"/>
        </pc:sldMkLst>
      </pc:sldChg>
      <pc:sldChg chg="modSp add mod">
        <pc:chgData name="Javier Porcel Marí" userId="438b7fee-1b5f-4abf-9d4b-4632fc617e4e" providerId="ADAL" clId="{4F93C9F4-271D-4B60-AD61-0834CCBC74E1}" dt="2021-07-17T15:28:31.544" v="7017" actId="20577"/>
        <pc:sldMkLst>
          <pc:docMk/>
          <pc:sldMk cId="2399346989" sldId="282"/>
        </pc:sldMkLst>
        <pc:spChg chg="mod">
          <ac:chgData name="Javier Porcel Marí" userId="438b7fee-1b5f-4abf-9d4b-4632fc617e4e" providerId="ADAL" clId="{4F93C9F4-271D-4B60-AD61-0834CCBC74E1}" dt="2021-07-17T15:28:31.544" v="7017" actId="20577"/>
          <ac:spMkLst>
            <pc:docMk/>
            <pc:sldMk cId="2399346989" sldId="282"/>
            <ac:spMk id="3" creationId="{F7E81E91-AFAD-4968-9B5A-B7558A0B8EE8}"/>
          </ac:spMkLst>
        </pc:spChg>
      </pc:sldChg>
      <pc:sldChg chg="new del">
        <pc:chgData name="Javier Porcel Marí" userId="438b7fee-1b5f-4abf-9d4b-4632fc617e4e" providerId="ADAL" clId="{4F93C9F4-271D-4B60-AD61-0834CCBC74E1}" dt="2021-07-17T13:44:55.531" v="5215" actId="2696"/>
        <pc:sldMkLst>
          <pc:docMk/>
          <pc:sldMk cId="2919622178" sldId="282"/>
        </pc:sldMkLst>
      </pc:sldChg>
      <pc:sldChg chg="new del">
        <pc:chgData name="Javier Porcel Marí" userId="438b7fee-1b5f-4abf-9d4b-4632fc617e4e" providerId="ADAL" clId="{4F93C9F4-271D-4B60-AD61-0834CCBC74E1}" dt="2021-07-17T13:43:50.361" v="5211" actId="2696"/>
        <pc:sldMkLst>
          <pc:docMk/>
          <pc:sldMk cId="3592370428" sldId="282"/>
        </pc:sldMkLst>
      </pc:sldChg>
      <pc:sldChg chg="addSp modSp add mod">
        <pc:chgData name="Javier Porcel Marí" userId="438b7fee-1b5f-4abf-9d4b-4632fc617e4e" providerId="ADAL" clId="{4F93C9F4-271D-4B60-AD61-0834CCBC74E1}" dt="2021-07-22T10:34:02.781" v="11088" actId="20577"/>
        <pc:sldMkLst>
          <pc:docMk/>
          <pc:sldMk cId="1656758077" sldId="283"/>
        </pc:sldMkLst>
        <pc:spChg chg="mod">
          <ac:chgData name="Javier Porcel Marí" userId="438b7fee-1b5f-4abf-9d4b-4632fc617e4e" providerId="ADAL" clId="{4F93C9F4-271D-4B60-AD61-0834CCBC74E1}" dt="2021-07-22T10:34:02.781" v="11088" actId="20577"/>
          <ac:spMkLst>
            <pc:docMk/>
            <pc:sldMk cId="1656758077" sldId="283"/>
            <ac:spMk id="3" creationId="{F7E81E91-AFAD-4968-9B5A-B7558A0B8EE8}"/>
          </ac:spMkLst>
        </pc:spChg>
        <pc:picChg chg="add mod">
          <ac:chgData name="Javier Porcel Marí" userId="438b7fee-1b5f-4abf-9d4b-4632fc617e4e" providerId="ADAL" clId="{4F93C9F4-271D-4B60-AD61-0834CCBC74E1}" dt="2021-07-17T14:59:57.819" v="5858" actId="1076"/>
          <ac:picMkLst>
            <pc:docMk/>
            <pc:sldMk cId="1656758077" sldId="283"/>
            <ac:picMk id="5" creationId="{289F33A5-77A4-42FC-9DC3-F50F2379C1EF}"/>
          </ac:picMkLst>
        </pc:picChg>
      </pc:sldChg>
      <pc:sldChg chg="modSp add mod ord">
        <pc:chgData name="Javier Porcel Marí" userId="438b7fee-1b5f-4abf-9d4b-4632fc617e4e" providerId="ADAL" clId="{4F93C9F4-271D-4B60-AD61-0834CCBC74E1}" dt="2021-07-17T15:10:02.334" v="6274"/>
        <pc:sldMkLst>
          <pc:docMk/>
          <pc:sldMk cId="2059954093" sldId="284"/>
        </pc:sldMkLst>
        <pc:spChg chg="mod">
          <ac:chgData name="Javier Porcel Marí" userId="438b7fee-1b5f-4abf-9d4b-4632fc617e4e" providerId="ADAL" clId="{4F93C9F4-271D-4B60-AD61-0834CCBC74E1}" dt="2021-07-17T15:05:00.463" v="6167" actId="20577"/>
          <ac:spMkLst>
            <pc:docMk/>
            <pc:sldMk cId="2059954093" sldId="284"/>
            <ac:spMk id="2" creationId="{841E546B-6736-4100-97CB-8A5AE4F7C54E}"/>
          </ac:spMkLst>
        </pc:spChg>
        <pc:spChg chg="mod">
          <ac:chgData name="Javier Porcel Marí" userId="438b7fee-1b5f-4abf-9d4b-4632fc617e4e" providerId="ADAL" clId="{4F93C9F4-271D-4B60-AD61-0834CCBC74E1}" dt="2021-07-17T15:10:02.334" v="6274"/>
          <ac:spMkLst>
            <pc:docMk/>
            <pc:sldMk cId="2059954093" sldId="284"/>
            <ac:spMk id="3" creationId="{F7E81E91-AFAD-4968-9B5A-B7558A0B8EE8}"/>
          </ac:spMkLst>
        </pc:spChg>
      </pc:sldChg>
      <pc:sldChg chg="addSp delSp modSp add mod setBg">
        <pc:chgData name="Javier Porcel Marí" userId="438b7fee-1b5f-4abf-9d4b-4632fc617e4e" providerId="ADAL" clId="{4F93C9F4-271D-4B60-AD61-0834CCBC74E1}" dt="2021-07-22T09:35:20.821" v="11018" actId="20577"/>
        <pc:sldMkLst>
          <pc:docMk/>
          <pc:sldMk cId="1682019756" sldId="285"/>
        </pc:sldMkLst>
        <pc:spChg chg="mod">
          <ac:chgData name="Javier Porcel Marí" userId="438b7fee-1b5f-4abf-9d4b-4632fc617e4e" providerId="ADAL" clId="{4F93C9F4-271D-4B60-AD61-0834CCBC74E1}" dt="2021-07-17T15:12:37.081" v="6315" actId="26606"/>
          <ac:spMkLst>
            <pc:docMk/>
            <pc:sldMk cId="1682019756" sldId="285"/>
            <ac:spMk id="2" creationId="{841E546B-6736-4100-97CB-8A5AE4F7C54E}"/>
          </ac:spMkLst>
        </pc:spChg>
        <pc:spChg chg="mod ord">
          <ac:chgData name="Javier Porcel Marí" userId="438b7fee-1b5f-4abf-9d4b-4632fc617e4e" providerId="ADAL" clId="{4F93C9F4-271D-4B60-AD61-0834CCBC74E1}" dt="2021-07-22T09:35:20.821" v="11018" actId="20577"/>
          <ac:spMkLst>
            <pc:docMk/>
            <pc:sldMk cId="1682019756" sldId="285"/>
            <ac:spMk id="3" creationId="{F7E81E91-AFAD-4968-9B5A-B7558A0B8EE8}"/>
          </ac:spMkLst>
        </pc:spChg>
        <pc:spChg chg="mod ord">
          <ac:chgData name="Javier Porcel Marí" userId="438b7fee-1b5f-4abf-9d4b-4632fc617e4e" providerId="ADAL" clId="{4F93C9F4-271D-4B60-AD61-0834CCBC74E1}" dt="2021-07-17T15:12:37.081" v="6315" actId="26606"/>
          <ac:spMkLst>
            <pc:docMk/>
            <pc:sldMk cId="1682019756" sldId="285"/>
            <ac:spMk id="4" creationId="{665AF2C0-99A6-4226-8B34-DCBBBC21D9F3}"/>
          </ac:spMkLst>
        </pc:spChg>
        <pc:spChg chg="add mod">
          <ac:chgData name="Javier Porcel Marí" userId="438b7fee-1b5f-4abf-9d4b-4632fc617e4e" providerId="ADAL" clId="{4F93C9F4-271D-4B60-AD61-0834CCBC74E1}" dt="2021-07-20T17:59:13.544" v="10308" actId="2085"/>
          <ac:spMkLst>
            <pc:docMk/>
            <pc:sldMk cId="1682019756" sldId="285"/>
            <ac:spMk id="6" creationId="{1C443959-0EBD-465C-8F65-F8FC4D8210CB}"/>
          </ac:spMkLst>
        </pc:spChg>
        <pc:spChg chg="add del mod">
          <ac:chgData name="Javier Porcel Marí" userId="438b7fee-1b5f-4abf-9d4b-4632fc617e4e" providerId="ADAL" clId="{4F93C9F4-271D-4B60-AD61-0834CCBC74E1}" dt="2021-07-17T18:25:24.364" v="7977"/>
          <ac:spMkLst>
            <pc:docMk/>
            <pc:sldMk cId="1682019756" sldId="285"/>
            <ac:spMk id="6" creationId="{6E4AE539-4853-4001-8924-83FB10F6D795}"/>
          </ac:spMkLst>
        </pc:spChg>
        <pc:spChg chg="add mod">
          <ac:chgData name="Javier Porcel Marí" userId="438b7fee-1b5f-4abf-9d4b-4632fc617e4e" providerId="ADAL" clId="{4F93C9F4-271D-4B60-AD61-0834CCBC74E1}" dt="2021-07-20T17:59:55.646" v="10324" actId="207"/>
          <ac:spMkLst>
            <pc:docMk/>
            <pc:sldMk cId="1682019756" sldId="285"/>
            <ac:spMk id="7" creationId="{6ECCD103-E033-4E39-B98B-89E4E19B6480}"/>
          </ac:spMkLst>
        </pc:spChg>
        <pc:spChg chg="add del">
          <ac:chgData name="Javier Porcel Marí" userId="438b7fee-1b5f-4abf-9d4b-4632fc617e4e" providerId="ADAL" clId="{4F93C9F4-271D-4B60-AD61-0834CCBC74E1}" dt="2021-07-17T15:12:32.498" v="6313" actId="26606"/>
          <ac:spMkLst>
            <pc:docMk/>
            <pc:sldMk cId="1682019756" sldId="285"/>
            <ac:spMk id="10" creationId="{3F4C104D-5F30-4811-9376-566B26E4719A}"/>
          </ac:spMkLst>
        </pc:spChg>
        <pc:spChg chg="add del">
          <ac:chgData name="Javier Porcel Marí" userId="438b7fee-1b5f-4abf-9d4b-4632fc617e4e" providerId="ADAL" clId="{4F93C9F4-271D-4B60-AD61-0834CCBC74E1}" dt="2021-07-17T15:12:32.498" v="6313" actId="26606"/>
          <ac:spMkLst>
            <pc:docMk/>
            <pc:sldMk cId="1682019756" sldId="285"/>
            <ac:spMk id="12" creationId="{0815E34B-5D02-4E01-A936-E8E1C0AB6F12}"/>
          </ac:spMkLst>
        </pc:spChg>
        <pc:spChg chg="add del">
          <ac:chgData name="Javier Porcel Marí" userId="438b7fee-1b5f-4abf-9d4b-4632fc617e4e" providerId="ADAL" clId="{4F93C9F4-271D-4B60-AD61-0834CCBC74E1}" dt="2021-07-17T15:12:32.498" v="6313" actId="26606"/>
          <ac:spMkLst>
            <pc:docMk/>
            <pc:sldMk cId="1682019756" sldId="285"/>
            <ac:spMk id="14" creationId="{7DE3414B-B032-4710-A468-D3285E38C5FF}"/>
          </ac:spMkLst>
        </pc:spChg>
        <pc:picChg chg="add mod">
          <ac:chgData name="Javier Porcel Marí" userId="438b7fee-1b5f-4abf-9d4b-4632fc617e4e" providerId="ADAL" clId="{4F93C9F4-271D-4B60-AD61-0834CCBC74E1}" dt="2021-07-17T18:25:23.847" v="7975" actId="14100"/>
          <ac:picMkLst>
            <pc:docMk/>
            <pc:sldMk cId="1682019756" sldId="285"/>
            <ac:picMk id="5" creationId="{3BD9C429-7652-45D2-8C1C-DF585D6B8E69}"/>
          </ac:picMkLst>
        </pc:picChg>
      </pc:sldChg>
      <pc:sldChg chg="delSp modSp add mod">
        <pc:chgData name="Javier Porcel Marí" userId="438b7fee-1b5f-4abf-9d4b-4632fc617e4e" providerId="ADAL" clId="{4F93C9F4-271D-4B60-AD61-0834CCBC74E1}" dt="2021-07-22T09:35:53.615" v="11025" actId="20577"/>
        <pc:sldMkLst>
          <pc:docMk/>
          <pc:sldMk cId="1602336584" sldId="286"/>
        </pc:sldMkLst>
        <pc:spChg chg="mod">
          <ac:chgData name="Javier Porcel Marí" userId="438b7fee-1b5f-4abf-9d4b-4632fc617e4e" providerId="ADAL" clId="{4F93C9F4-271D-4B60-AD61-0834CCBC74E1}" dt="2021-07-22T09:35:53.615" v="11025" actId="20577"/>
          <ac:spMkLst>
            <pc:docMk/>
            <pc:sldMk cId="1602336584" sldId="286"/>
            <ac:spMk id="3" creationId="{F7E81E91-AFAD-4968-9B5A-B7558A0B8EE8}"/>
          </ac:spMkLst>
        </pc:spChg>
        <pc:picChg chg="del">
          <ac:chgData name="Javier Porcel Marí" userId="438b7fee-1b5f-4abf-9d4b-4632fc617e4e" providerId="ADAL" clId="{4F93C9F4-271D-4B60-AD61-0834CCBC74E1}" dt="2021-07-17T15:15:29.002" v="6328" actId="478"/>
          <ac:picMkLst>
            <pc:docMk/>
            <pc:sldMk cId="1602336584" sldId="286"/>
            <ac:picMk id="5" creationId="{3BD9C429-7652-45D2-8C1C-DF585D6B8E69}"/>
          </ac:picMkLst>
        </pc:picChg>
      </pc:sldChg>
      <pc:sldChg chg="modSp add mod">
        <pc:chgData name="Javier Porcel Marí" userId="438b7fee-1b5f-4abf-9d4b-4632fc617e4e" providerId="ADAL" clId="{4F93C9F4-271D-4B60-AD61-0834CCBC74E1}" dt="2021-07-20T18:35:46.593" v="10890" actId="20577"/>
        <pc:sldMkLst>
          <pc:docMk/>
          <pc:sldMk cId="1728742783" sldId="287"/>
        </pc:sldMkLst>
        <pc:spChg chg="mod">
          <ac:chgData name="Javier Porcel Marí" userId="438b7fee-1b5f-4abf-9d4b-4632fc617e4e" providerId="ADAL" clId="{4F93C9F4-271D-4B60-AD61-0834CCBC74E1}" dt="2021-07-20T18:35:46.593" v="10890" actId="20577"/>
          <ac:spMkLst>
            <pc:docMk/>
            <pc:sldMk cId="1728742783" sldId="287"/>
            <ac:spMk id="3" creationId="{F7E81E91-AFAD-4968-9B5A-B7558A0B8EE8}"/>
          </ac:spMkLst>
        </pc:spChg>
      </pc:sldChg>
      <pc:sldChg chg="addSp delSp modSp add mod">
        <pc:chgData name="Javier Porcel Marí" userId="438b7fee-1b5f-4abf-9d4b-4632fc617e4e" providerId="ADAL" clId="{4F93C9F4-271D-4B60-AD61-0834CCBC74E1}" dt="2021-07-20T18:37:08.052" v="10898" actId="20577"/>
        <pc:sldMkLst>
          <pc:docMk/>
          <pc:sldMk cId="3204693010" sldId="288"/>
        </pc:sldMkLst>
        <pc:spChg chg="mod">
          <ac:chgData name="Javier Porcel Marí" userId="438b7fee-1b5f-4abf-9d4b-4632fc617e4e" providerId="ADAL" clId="{4F93C9F4-271D-4B60-AD61-0834CCBC74E1}" dt="2021-07-17T15:22:58.077" v="6712" actId="14100"/>
          <ac:spMkLst>
            <pc:docMk/>
            <pc:sldMk cId="3204693010" sldId="288"/>
            <ac:spMk id="2" creationId="{841E546B-6736-4100-97CB-8A5AE4F7C54E}"/>
          </ac:spMkLst>
        </pc:spChg>
        <pc:spChg chg="mod">
          <ac:chgData name="Javier Porcel Marí" userId="438b7fee-1b5f-4abf-9d4b-4632fc617e4e" providerId="ADAL" clId="{4F93C9F4-271D-4B60-AD61-0834CCBC74E1}" dt="2021-07-20T18:37:08.052" v="10898" actId="20577"/>
          <ac:spMkLst>
            <pc:docMk/>
            <pc:sldMk cId="3204693010" sldId="288"/>
            <ac:spMk id="3" creationId="{F7E81E91-AFAD-4968-9B5A-B7558A0B8EE8}"/>
          </ac:spMkLst>
        </pc:spChg>
        <pc:picChg chg="add del mod">
          <ac:chgData name="Javier Porcel Marí" userId="438b7fee-1b5f-4abf-9d4b-4632fc617e4e" providerId="ADAL" clId="{4F93C9F4-271D-4B60-AD61-0834CCBC74E1}" dt="2021-07-17T15:24:10.082" v="6717" actId="478"/>
          <ac:picMkLst>
            <pc:docMk/>
            <pc:sldMk cId="3204693010" sldId="288"/>
            <ac:picMk id="6" creationId="{990E6B87-E311-4069-9969-7845F9E3AC95}"/>
          </ac:picMkLst>
        </pc:picChg>
        <pc:picChg chg="add mod">
          <ac:chgData name="Javier Porcel Marí" userId="438b7fee-1b5f-4abf-9d4b-4632fc617e4e" providerId="ADAL" clId="{4F93C9F4-271D-4B60-AD61-0834CCBC74E1}" dt="2021-07-17T18:25:44.025" v="7980" actId="14100"/>
          <ac:picMkLst>
            <pc:docMk/>
            <pc:sldMk cId="3204693010" sldId="288"/>
            <ac:picMk id="8" creationId="{2C79A23A-9B36-497D-8025-BCABB97E542F}"/>
          </ac:picMkLst>
        </pc:picChg>
      </pc:sldChg>
      <pc:sldChg chg="addSp delSp modSp add mod">
        <pc:chgData name="Javier Porcel Marí" userId="438b7fee-1b5f-4abf-9d4b-4632fc617e4e" providerId="ADAL" clId="{4F93C9F4-271D-4B60-AD61-0834CCBC74E1}" dt="2021-07-17T18:29:50.690" v="8153" actId="20577"/>
        <pc:sldMkLst>
          <pc:docMk/>
          <pc:sldMk cId="2733584448" sldId="289"/>
        </pc:sldMkLst>
        <pc:spChg chg="mod">
          <ac:chgData name="Javier Porcel Marí" userId="438b7fee-1b5f-4abf-9d4b-4632fc617e4e" providerId="ADAL" clId="{4F93C9F4-271D-4B60-AD61-0834CCBC74E1}" dt="2021-07-17T15:42:22.793" v="7762" actId="14100"/>
          <ac:spMkLst>
            <pc:docMk/>
            <pc:sldMk cId="2733584448" sldId="289"/>
            <ac:spMk id="2" creationId="{18FEA724-D48C-49EA-8864-0261E2F0F254}"/>
          </ac:spMkLst>
        </pc:spChg>
        <pc:spChg chg="mod">
          <ac:chgData name="Javier Porcel Marí" userId="438b7fee-1b5f-4abf-9d4b-4632fc617e4e" providerId="ADAL" clId="{4F93C9F4-271D-4B60-AD61-0834CCBC74E1}" dt="2021-07-17T15:42:26.333" v="7763" actId="14100"/>
          <ac:spMkLst>
            <pc:docMk/>
            <pc:sldMk cId="2733584448" sldId="289"/>
            <ac:spMk id="3" creationId="{3F510344-B8CF-4297-AFF5-174770A7D50C}"/>
          </ac:spMkLst>
        </pc:spChg>
        <pc:spChg chg="add mod">
          <ac:chgData name="Javier Porcel Marí" userId="438b7fee-1b5f-4abf-9d4b-4632fc617e4e" providerId="ADAL" clId="{4F93C9F4-271D-4B60-AD61-0834CCBC74E1}" dt="2021-07-17T18:29:45.815" v="8152" actId="20577"/>
          <ac:spMkLst>
            <pc:docMk/>
            <pc:sldMk cId="2733584448" sldId="289"/>
            <ac:spMk id="10" creationId="{68F8C5D0-7194-42A9-84C3-929C171B4EDC}"/>
          </ac:spMkLst>
        </pc:spChg>
        <pc:spChg chg="add mod">
          <ac:chgData name="Javier Porcel Marí" userId="438b7fee-1b5f-4abf-9d4b-4632fc617e4e" providerId="ADAL" clId="{4F93C9F4-271D-4B60-AD61-0834CCBC74E1}" dt="2021-07-17T18:29:50.690" v="8153" actId="20577"/>
          <ac:spMkLst>
            <pc:docMk/>
            <pc:sldMk cId="2733584448" sldId="289"/>
            <ac:spMk id="11" creationId="{2B23454B-9395-428E-9762-F7590296B9D3}"/>
          </ac:spMkLst>
        </pc:spChg>
        <pc:graphicFrameChg chg="add del mod">
          <ac:chgData name="Javier Porcel Marí" userId="438b7fee-1b5f-4abf-9d4b-4632fc617e4e" providerId="ADAL" clId="{4F93C9F4-271D-4B60-AD61-0834CCBC74E1}" dt="2021-07-17T15:41:12.995" v="7754"/>
          <ac:graphicFrameMkLst>
            <pc:docMk/>
            <pc:sldMk cId="2733584448" sldId="289"/>
            <ac:graphicFrameMk id="4" creationId="{52212628-5B81-4967-B6DF-9C74B4482188}"/>
          </ac:graphicFrameMkLst>
        </pc:graphicFrameChg>
        <pc:picChg chg="add del">
          <ac:chgData name="Javier Porcel Marí" userId="438b7fee-1b5f-4abf-9d4b-4632fc617e4e" providerId="ADAL" clId="{4F93C9F4-271D-4B60-AD61-0834CCBC74E1}" dt="2021-07-17T15:41:27.861" v="7756" actId="478"/>
          <ac:picMkLst>
            <pc:docMk/>
            <pc:sldMk cId="2733584448" sldId="289"/>
            <ac:picMk id="6" creationId="{F2701DEA-B0C7-46F9-9E35-78227CBF6A3B}"/>
          </ac:picMkLst>
        </pc:picChg>
        <pc:picChg chg="add mod">
          <ac:chgData name="Javier Porcel Marí" userId="438b7fee-1b5f-4abf-9d4b-4632fc617e4e" providerId="ADAL" clId="{4F93C9F4-271D-4B60-AD61-0834CCBC74E1}" dt="2021-07-17T18:27:47.913" v="8046" actId="14100"/>
          <ac:picMkLst>
            <pc:docMk/>
            <pc:sldMk cId="2733584448" sldId="289"/>
            <ac:picMk id="8" creationId="{E6A3D7F6-5F28-48B4-BA63-B2E42392DF14}"/>
          </ac:picMkLst>
        </pc:picChg>
        <pc:picChg chg="add mod">
          <ac:chgData name="Javier Porcel Marí" userId="438b7fee-1b5f-4abf-9d4b-4632fc617e4e" providerId="ADAL" clId="{4F93C9F4-271D-4B60-AD61-0834CCBC74E1}" dt="2021-07-17T18:26:02.995" v="7982" actId="14100"/>
          <ac:picMkLst>
            <pc:docMk/>
            <pc:sldMk cId="2733584448" sldId="289"/>
            <ac:picMk id="9" creationId="{69E7DD5B-B96A-4373-B995-EE383F4C0211}"/>
          </ac:picMkLst>
        </pc:picChg>
      </pc:sldChg>
      <pc:sldChg chg="modSp add del mod">
        <pc:chgData name="Javier Porcel Marí" userId="438b7fee-1b5f-4abf-9d4b-4632fc617e4e" providerId="ADAL" clId="{4F93C9F4-271D-4B60-AD61-0834CCBC74E1}" dt="2021-07-17T15:29:53.880" v="7040" actId="2890"/>
        <pc:sldMkLst>
          <pc:docMk/>
          <pc:sldMk cId="2886090228" sldId="289"/>
        </pc:sldMkLst>
        <pc:spChg chg="mod">
          <ac:chgData name="Javier Porcel Marí" userId="438b7fee-1b5f-4abf-9d4b-4632fc617e4e" providerId="ADAL" clId="{4F93C9F4-271D-4B60-AD61-0834CCBC74E1}" dt="2021-07-17T15:29:53.702" v="7039" actId="20577"/>
          <ac:spMkLst>
            <pc:docMk/>
            <pc:sldMk cId="2886090228" sldId="289"/>
            <ac:spMk id="3" creationId="{3F510344-B8CF-4297-AFF5-174770A7D50C}"/>
          </ac:spMkLst>
        </pc:spChg>
      </pc:sldChg>
      <pc:sldChg chg="addSp delSp modSp add mod">
        <pc:chgData name="Javier Porcel Marí" userId="438b7fee-1b5f-4abf-9d4b-4632fc617e4e" providerId="ADAL" clId="{4F93C9F4-271D-4B60-AD61-0834CCBC74E1}" dt="2021-07-25T10:06:06.611" v="11509" actId="115"/>
        <pc:sldMkLst>
          <pc:docMk/>
          <pc:sldMk cId="2195309600" sldId="290"/>
        </pc:sldMkLst>
        <pc:spChg chg="mod">
          <ac:chgData name="Javier Porcel Marí" userId="438b7fee-1b5f-4abf-9d4b-4632fc617e4e" providerId="ADAL" clId="{4F93C9F4-271D-4B60-AD61-0834CCBC74E1}" dt="2021-07-25T10:06:06.611" v="11509" actId="115"/>
          <ac:spMkLst>
            <pc:docMk/>
            <pc:sldMk cId="2195309600" sldId="290"/>
            <ac:spMk id="6" creationId="{752B83F9-5000-4AE7-B5A6-12C8586DBA35}"/>
          </ac:spMkLst>
        </pc:spChg>
        <pc:spChg chg="add del mod">
          <ac:chgData name="Javier Porcel Marí" userId="438b7fee-1b5f-4abf-9d4b-4632fc617e4e" providerId="ADAL" clId="{4F93C9F4-271D-4B60-AD61-0834CCBC74E1}" dt="2021-07-17T15:34:06.544" v="7405" actId="478"/>
          <ac:spMkLst>
            <pc:docMk/>
            <pc:sldMk cId="2195309600" sldId="290"/>
            <ac:spMk id="7" creationId="{5D828CB1-D06C-4746-BDF1-BCB49B0607AD}"/>
          </ac:spMkLst>
        </pc:spChg>
        <pc:spChg chg="add mod">
          <ac:chgData name="Javier Porcel Marí" userId="438b7fee-1b5f-4abf-9d4b-4632fc617e4e" providerId="ADAL" clId="{4F93C9F4-271D-4B60-AD61-0834CCBC74E1}" dt="2021-07-17T18:30:20.378" v="8163" actId="20577"/>
          <ac:spMkLst>
            <pc:docMk/>
            <pc:sldMk cId="2195309600" sldId="290"/>
            <ac:spMk id="9" creationId="{987A0A9A-36B2-4661-BA19-A864B6FA1AE1}"/>
          </ac:spMkLst>
        </pc:spChg>
        <pc:picChg chg="del">
          <ac:chgData name="Javier Porcel Marí" userId="438b7fee-1b5f-4abf-9d4b-4632fc617e4e" providerId="ADAL" clId="{4F93C9F4-271D-4B60-AD61-0834CCBC74E1}" dt="2021-07-17T15:34:00.559" v="7403" actId="478"/>
          <ac:picMkLst>
            <pc:docMk/>
            <pc:sldMk cId="2195309600" sldId="290"/>
            <ac:picMk id="5" creationId="{4D1DF5AE-23BC-4A14-B276-667FB10D8596}"/>
          </ac:picMkLst>
        </pc:picChg>
        <pc:picChg chg="add mod">
          <ac:chgData name="Javier Porcel Marí" userId="438b7fee-1b5f-4abf-9d4b-4632fc617e4e" providerId="ADAL" clId="{4F93C9F4-271D-4B60-AD61-0834CCBC74E1}" dt="2021-07-17T18:30:09.651" v="8159" actId="1076"/>
          <ac:picMkLst>
            <pc:docMk/>
            <pc:sldMk cId="2195309600" sldId="290"/>
            <ac:picMk id="8" creationId="{FA4531AC-E00A-4FFE-A106-7E1FA29B74CC}"/>
          </ac:picMkLst>
        </pc:picChg>
      </pc:sldChg>
      <pc:sldChg chg="addSp delSp modSp add mod">
        <pc:chgData name="Javier Porcel Marí" userId="438b7fee-1b5f-4abf-9d4b-4632fc617e4e" providerId="ADAL" clId="{4F93C9F4-271D-4B60-AD61-0834CCBC74E1}" dt="2021-07-25T10:06:15.868" v="11512" actId="115"/>
        <pc:sldMkLst>
          <pc:docMk/>
          <pc:sldMk cId="1099327474" sldId="291"/>
        </pc:sldMkLst>
        <pc:spChg chg="mod">
          <ac:chgData name="Javier Porcel Marí" userId="438b7fee-1b5f-4abf-9d4b-4632fc617e4e" providerId="ADAL" clId="{4F93C9F4-271D-4B60-AD61-0834CCBC74E1}" dt="2021-07-25T10:06:15.868" v="11512" actId="115"/>
          <ac:spMkLst>
            <pc:docMk/>
            <pc:sldMk cId="1099327474" sldId="291"/>
            <ac:spMk id="6" creationId="{752B83F9-5000-4AE7-B5A6-12C8586DBA35}"/>
          </ac:spMkLst>
        </pc:spChg>
        <pc:spChg chg="add mod">
          <ac:chgData name="Javier Porcel Marí" userId="438b7fee-1b5f-4abf-9d4b-4632fc617e4e" providerId="ADAL" clId="{4F93C9F4-271D-4B60-AD61-0834CCBC74E1}" dt="2021-07-17T18:30:39.637" v="8168" actId="20577"/>
          <ac:spMkLst>
            <pc:docMk/>
            <pc:sldMk cId="1099327474" sldId="291"/>
            <ac:spMk id="9" creationId="{0F9B0802-4577-4B72-A63D-7D1B224D6528}"/>
          </ac:spMkLst>
        </pc:spChg>
        <pc:picChg chg="add mod">
          <ac:chgData name="Javier Porcel Marí" userId="438b7fee-1b5f-4abf-9d4b-4632fc617e4e" providerId="ADAL" clId="{4F93C9F4-271D-4B60-AD61-0834CCBC74E1}" dt="2021-07-17T18:30:35.046" v="8165" actId="1076"/>
          <ac:picMkLst>
            <pc:docMk/>
            <pc:sldMk cId="1099327474" sldId="291"/>
            <ac:picMk id="7" creationId="{ABC59D8B-5DC6-46EC-8D54-D32851387C1A}"/>
          </ac:picMkLst>
        </pc:picChg>
        <pc:picChg chg="del">
          <ac:chgData name="Javier Porcel Marí" userId="438b7fee-1b5f-4abf-9d4b-4632fc617e4e" providerId="ADAL" clId="{4F93C9F4-271D-4B60-AD61-0834CCBC74E1}" dt="2021-07-17T15:35:49.772" v="7424" actId="478"/>
          <ac:picMkLst>
            <pc:docMk/>
            <pc:sldMk cId="1099327474" sldId="291"/>
            <ac:picMk id="8" creationId="{FA4531AC-E00A-4FFE-A106-7E1FA29B74CC}"/>
          </ac:picMkLst>
        </pc:picChg>
      </pc:sldChg>
      <pc:sldChg chg="new del">
        <pc:chgData name="Javier Porcel Marí" userId="438b7fee-1b5f-4abf-9d4b-4632fc617e4e" providerId="ADAL" clId="{4F93C9F4-271D-4B60-AD61-0834CCBC74E1}" dt="2021-07-17T18:47:02.667" v="9677" actId="47"/>
        <pc:sldMkLst>
          <pc:docMk/>
          <pc:sldMk cId="898161753" sldId="292"/>
        </pc:sldMkLst>
      </pc:sldChg>
      <pc:sldChg chg="modSp add mod">
        <pc:chgData name="Javier Porcel Marí" userId="438b7fee-1b5f-4abf-9d4b-4632fc617e4e" providerId="ADAL" clId="{4F93C9F4-271D-4B60-AD61-0834CCBC74E1}" dt="2021-07-22T10:12:23.447" v="11046" actId="115"/>
        <pc:sldMkLst>
          <pc:docMk/>
          <pc:sldMk cId="1463352583" sldId="293"/>
        </pc:sldMkLst>
        <pc:spChg chg="mod">
          <ac:chgData name="Javier Porcel Marí" userId="438b7fee-1b5f-4abf-9d4b-4632fc617e4e" providerId="ADAL" clId="{4F93C9F4-271D-4B60-AD61-0834CCBC74E1}" dt="2021-07-22T10:12:23.447" v="11046" actId="115"/>
          <ac:spMkLst>
            <pc:docMk/>
            <pc:sldMk cId="1463352583" sldId="293"/>
            <ac:spMk id="6" creationId="{2E2B4354-54C6-4C88-B424-C0AC53967022}"/>
          </ac:spMkLst>
        </pc:spChg>
      </pc:sldChg>
      <pc:sldChg chg="delSp modSp new mod">
        <pc:chgData name="Javier Porcel Marí" userId="438b7fee-1b5f-4abf-9d4b-4632fc617e4e" providerId="ADAL" clId="{4F93C9F4-271D-4B60-AD61-0834CCBC74E1}" dt="2021-07-22T10:09:33.972" v="11035" actId="20577"/>
        <pc:sldMkLst>
          <pc:docMk/>
          <pc:sldMk cId="471625789" sldId="294"/>
        </pc:sldMkLst>
        <pc:spChg chg="mod">
          <ac:chgData name="Javier Porcel Marí" userId="438b7fee-1b5f-4abf-9d4b-4632fc617e4e" providerId="ADAL" clId="{4F93C9F4-271D-4B60-AD61-0834CCBC74E1}" dt="2021-07-22T10:09:33.972" v="11035" actId="20577"/>
          <ac:spMkLst>
            <pc:docMk/>
            <pc:sldMk cId="471625789" sldId="294"/>
            <ac:spMk id="2" creationId="{E8B378AA-99A8-4BAD-83E4-378305B58F5D}"/>
          </ac:spMkLst>
        </pc:spChg>
        <pc:spChg chg="del">
          <ac:chgData name="Javier Porcel Marí" userId="438b7fee-1b5f-4abf-9d4b-4632fc617e4e" providerId="ADAL" clId="{4F93C9F4-271D-4B60-AD61-0834CCBC74E1}" dt="2021-07-20T18:21:45.238" v="10806" actId="478"/>
          <ac:spMkLst>
            <pc:docMk/>
            <pc:sldMk cId="471625789" sldId="294"/>
            <ac:spMk id="3" creationId="{82B3E1AC-1CD7-4773-9A57-3AEA0E6832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7D2C973-4501-41FC-A0FF-02111F8F7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F148BF-95C2-4838-9793-0B47D6015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D84C3-24E8-4DD3-9581-8E30FE1B28B0}" type="datetimeFigureOut">
              <a:rPr lang="ca-ES" smtClean="0"/>
              <a:t>22/7/2021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2BA394-95C1-4BE5-AB87-5D3E3B6A7C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DE3A3F-018E-484E-9BD9-04DBCB22C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154E-F0CE-4133-B440-50E4FCA079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53890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AB66-3C84-4C5D-9856-A4955944173A}" type="datetimeFigureOut">
              <a:rPr lang="ca-ES" smtClean="0"/>
              <a:t>21/7/2021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770A-4DD2-49EC-92F3-29934CA78C3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66699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306-D727-4807-A360-DC26DBEEB160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77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99AF-1D73-4B0B-A6D1-F663E33FC79E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1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06AF-AE39-4B88-8F27-E5F689FD0AC8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5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3905-EF9A-48E3-A255-3E82BD3E4B92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179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5CDD-829A-41C0-B923-884773CCF114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2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972-798C-4FAD-934E-4D65D1C390BB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0717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6A0-AC52-4E6C-BFC5-BB4D4A50E29E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887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3DA8-7F78-4761-BE24-6DBD32DFB3A5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8946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2420-1F39-4B70-A7FE-834E130089A0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723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56E0-860D-4449-BA44-F8D2B1E010A4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851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4E12-B795-4ACD-91AD-45C0273AAD7D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09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BF8D-4D79-42BE-95AF-94BFE9F6D89D}" type="datetime1">
              <a:rPr lang="ca-ES" smtClean="0"/>
              <a:t>21/7/2021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124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5EF-F497-4A3E-B156-E47CF0670009}" type="datetime1">
              <a:rPr lang="ca-ES" smtClean="0"/>
              <a:t>21/7/2021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5170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181-F4AE-435F-B9FE-3C9C8A452042}" type="datetime1">
              <a:rPr lang="ca-ES" smtClean="0"/>
              <a:t>21/7/2021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32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C43D-4DB8-43B4-AFFC-9F0D39EB56FB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89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2CE6-0E31-4BAD-BBCC-B1AC3FD7A7FD}" type="datetime1">
              <a:rPr lang="ca-ES" smtClean="0"/>
              <a:t>21/7/2021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01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BF3D-A530-4FE8-8605-99DA2A4D95D6}" type="datetime1">
              <a:rPr lang="ca-ES" smtClean="0"/>
              <a:t>21/7/2021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51F847-4CC2-4EFF-9D97-615AD8217B1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057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953B3-7944-4955-83AA-3E1449F29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600" dirty="0"/>
              <a:t>Diseño óptimo de gráficos de control no paramétricos para la dispersión basados en el estadístico de signo en presencia de errores de redondeo</a:t>
            </a:r>
            <a:endParaRPr lang="ca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72247-7574-479E-9C65-1BE7D395A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966849"/>
            <a:ext cx="8915399" cy="14586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M.U. en Ingeniería de Análisis de Datos, Mejora de Procesos y Toma de Decisiones</a:t>
            </a:r>
          </a:p>
          <a:p>
            <a:pPr algn="just"/>
            <a:r>
              <a:rPr lang="es-ES" dirty="0"/>
              <a:t>Autor: Javier Porcel Marí</a:t>
            </a:r>
          </a:p>
          <a:p>
            <a:pPr algn="just"/>
            <a:r>
              <a:rPr lang="es-ES" dirty="0"/>
              <a:t>Tutores: Vicent Giner Bosch y Philippe Castagliola</a:t>
            </a:r>
          </a:p>
          <a:p>
            <a:pPr algn="just"/>
            <a:r>
              <a:rPr lang="es-ES" dirty="0"/>
              <a:t>Fecha: Julio del 2021</a:t>
            </a:r>
            <a:endParaRPr lang="ca-ES" dirty="0"/>
          </a:p>
        </p:txBody>
      </p:sp>
      <p:pic>
        <p:nvPicPr>
          <p:cNvPr id="4" name="Imagen 3" descr="marca_UPV_principal_negro150">
            <a:extLst>
              <a:ext uri="{FF2B5EF4-FFF2-40B4-BE49-F238E27FC236}">
                <a16:creationId xmlns:a16="http://schemas.microsoft.com/office/drawing/2014/main" id="{2CB29475-7448-4561-9338-0D009DA79D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954338"/>
            <a:ext cx="2608862" cy="80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047A8EA-1121-45A0-9FAA-6563D3471B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476" y="954338"/>
            <a:ext cx="820136" cy="800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9013-81DE-45FB-BB96-DDBA1A1A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3. Modelización de los errores de redondeo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1B179E-9A87-4203-8F4C-FB02BCBDB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ES" dirty="0"/>
                  <a:t>Según </a:t>
                </a:r>
                <a:r>
                  <a:rPr lang="es-ES" dirty="0" err="1"/>
                  <a:t>Linna</a:t>
                </a:r>
                <a:r>
                  <a:rPr lang="es-ES" dirty="0"/>
                  <a:t> y </a:t>
                </a:r>
                <a:r>
                  <a:rPr lang="es-ES" dirty="0" err="1"/>
                  <a:t>Woodall</a:t>
                </a:r>
                <a:r>
                  <a:rPr lang="es-ES" dirty="0"/>
                  <a:t> (2011):</a:t>
                </a:r>
              </a:p>
              <a:p>
                <a:pPr algn="just"/>
                <a:endParaRPr lang="es-E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"/>
                          <m:ctrlPr>
                            <a:rPr lang="es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s-E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d>
                        <m:dPr>
                          <m:begChr m:val=""/>
                          <m:endChr m:val="⌋"/>
                          <m:ctrlPr>
                            <a:rPr lang="es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𝜌</m:t>
                      </m:r>
                    </m:oMath>
                  </m:oMathPara>
                </a14:m>
                <a:endParaRPr lang="es-ES" dirty="0"/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	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ES" dirty="0"/>
                  <a:t> corresponde al valor de X medido, (A, B) corresponde al error 	lineal de sesgo,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 al error de precisión,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s-ES" dirty="0"/>
                  <a:t> al error de redondeo (resolución 	del 	instrumento) 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s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s-ES" dirty="0"/>
                  <a:t> es la función suelo.</a:t>
                </a:r>
              </a:p>
              <a:p>
                <a:pPr algn="just"/>
                <a:r>
                  <a:rPr lang="es-ES" dirty="0"/>
                  <a:t>Como solo se tiene en cuenta el error de redondeo se tiene la siguiente expresión (esto ya permite obtener U</a:t>
                </a:r>
                <a:r>
                  <a:rPr lang="es-ES" sz="1300" dirty="0"/>
                  <a:t>j</a:t>
                </a:r>
                <a:r>
                  <a:rPr lang="es-ES" dirty="0"/>
                  <a:t> = 0 o </a:t>
                </a:r>
                <a:r>
                  <a:rPr lang="es-ES" u="sng" dirty="0"/>
                  <a:t>empates</a:t>
                </a:r>
                <a:r>
                  <a:rPr lang="es-E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d>
                        <m:dPr>
                          <m:begChr m:val=""/>
                          <m:endChr m:val="⌋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𝜌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1B179E-9A87-4203-8F4C-FB02BCBDB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774" r="-41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F2549-300C-455E-93D6-BB382C4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42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Optimización sin considerar empates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" dirty="0"/>
                  <a:t>El parámetro </a:t>
                </a: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s-ES" dirty="0"/>
                  <a:t>indica cual es el cambio de la </a:t>
                </a:r>
                <a:r>
                  <a:rPr lang="es-ES" u="sng" dirty="0"/>
                  <a:t>dispersión que se busca detectar</a:t>
                </a:r>
                <a:r>
                  <a:rPr lang="es-ES" dirty="0"/>
                  <a:t> y 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sigue la siguiente expresión:</a:t>
                </a:r>
              </a:p>
              <a:p>
                <a:pPr algn="just"/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s-ES" sz="1800" i="1" baseline="-25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/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s-ES" sz="1800" i="1" baseline="-25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	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corresponde a la desviación cuando el proceso está fuera de 	control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corresponde a la desviación cuando el proceso está bajo 	control.</a:t>
                </a:r>
              </a:p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Según 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sea mayor o menor que 1 se tendrá que buscar un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o un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𝐿𝐶</m:t>
                    </m:r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, respectivamente. </a:t>
                </a:r>
                <a:endParaRPr lang="ca-ES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60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Optimización sin considerar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𝜏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&lt; 1: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𝐿𝐶𝐿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𝐿𝐶𝐿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≥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𝐿𝐶𝐿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𝐿𝐶𝐿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	donde:</a:t>
                </a:r>
              </a:p>
              <a:p>
                <a:pPr marL="0" indent="0" algn="just">
                  <a:buNone/>
                </a:pPr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∉[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]| 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∉[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]| 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297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Optimización sin considerar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𝜏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&gt; 1:</a:t>
                </a:r>
              </a:p>
              <a:p>
                <a:pPr algn="just"/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𝑈𝐶𝐿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𝑈𝐶𝐿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𝑈𝐶𝐿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𝑈𝐶𝐿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049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Optimización sin considerar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Para simplificar, se utiliza el parámetro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que será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𝐿𝐶𝐿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según el valor de </a:t>
                </a: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  <a:cs typeface="Arial" panose="020B0604020202020204" pitchFamily="34" charset="0"/>
                  </a:rPr>
                  <a:t>El problema de optimización planteado es un problema de optimización discreta no lineal tal que:</a:t>
                </a: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endChr m:val="|"/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: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endChr m:val="|"/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sSub>
                                <m:sSub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	</a:t>
                </a:r>
              </a:p>
              <a:p>
                <a:pPr marL="0" indent="0" algn="just">
                  <a:buNone/>
                </a:pP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	donde el conjunto 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s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0.05, 0.1, 0.2, 0.3, 0.4, 0.5, 0.6, 0.7, 0.8, 0.9, 0.95</m:t>
                        </m:r>
                      </m:e>
                    </m:d>
                    <m:r>
                      <a:rPr lang="es-E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 </m:t>
                    </m:r>
                  </m:oMath>
                </a14:m>
                <a:endParaRPr lang="es-ES" sz="1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ES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{−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−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2, …,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−2, 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=0.0027</m:t>
                    </m:r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613" r="-547" b="-80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934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Optimización sin considerar empates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4541162" cy="377762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El algoritmo diseñado sigue una estrategia enumerativa implícita.</a:t>
                </a:r>
              </a:p>
              <a:p>
                <a:pPr algn="just"/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Es enumerativa porque cubre todos los posibles valores de 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 (de ahí los dos bucles for).</a:t>
                </a:r>
              </a:p>
              <a:p>
                <a:pPr algn="just"/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Es implícita porque se descartan algunos valores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mediante un break cuando no se cumple la única restricción: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4541162" cy="3777622"/>
              </a:xfrm>
              <a:blipFill>
                <a:blip r:embed="rId2"/>
                <a:stretch>
                  <a:fillRect l="-940" t="-806" r="-1074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15</a:t>
            </a:fld>
            <a:endParaRPr lang="ca-ES"/>
          </a:p>
        </p:txBody>
      </p:sp>
      <p:pic>
        <p:nvPicPr>
          <p:cNvPr id="5" name="Imagen 4" descr="Texto, Tabla&#10;&#10;Descripción generada automáticamente con confianza media">
            <a:extLst>
              <a:ext uri="{FF2B5EF4-FFF2-40B4-BE49-F238E27FC236}">
                <a16:creationId xmlns:a16="http://schemas.microsoft.com/office/drawing/2014/main" id="{289F33A5-77A4-42FC-9DC3-F50F237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58"/>
          <a:stretch/>
        </p:blipFill>
        <p:spPr>
          <a:xfrm>
            <a:off x="7577294" y="1264555"/>
            <a:ext cx="3927318" cy="52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79" y="624110"/>
            <a:ext cx="8983834" cy="1280890"/>
          </a:xfrm>
        </p:spPr>
        <p:txBody>
          <a:bodyPr/>
          <a:lstStyle/>
          <a:p>
            <a:r>
              <a:rPr lang="es-ES" dirty="0"/>
              <a:t>5. Optimización considerando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Se definen tres probabilidades nuevas: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s-ES" sz="1800" i="1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(probabilidad de rechazar),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s-ES" sz="1800" i="1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(probabilidad de empate)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s-ES" sz="1800" i="1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(probabilidad de aceptar). Se calculan del siguiente modo:</a:t>
                </a: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′&lt;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′&gt;</m:t>
                                  </m:r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+1−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ca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ca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a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&lt;</m:t>
                            </m:r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′&lt;</m:t>
                            </m:r>
                            <m:sSub>
                              <m:sSubPr>
                                <m:ctrlPr>
                                  <a:rPr lang="ca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,           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0 ,                                                             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ca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′=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′=</m:t>
                                  </m:r>
                                  <m:sSub>
                                    <m:sSubPr>
                                      <m:ctrlPr>
                                        <a:rPr lang="ca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1−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5995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79" y="624110"/>
            <a:ext cx="8983834" cy="1280890"/>
          </a:xfrm>
        </p:spPr>
        <p:txBody>
          <a:bodyPr/>
          <a:lstStyle/>
          <a:p>
            <a:r>
              <a:rPr lang="es-ES"/>
              <a:t>5. Optimización considerando empates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5102" y="6006015"/>
                <a:ext cx="8311347" cy="42773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Ejemplo de solapamiento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0.8, 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=−1,  </m:t>
                    </m:r>
                    <m:r>
                      <a:rPr lang="es-E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=15, 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=0.25, 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𝐽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=13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=0.2</m:t>
                    </m:r>
                  </m:oMath>
                </a14:m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)</a:t>
                </a:r>
              </a:p>
              <a:p>
                <a:pPr algn="just"/>
                <a:endParaRPr lang="es-ES" sz="180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5102" y="6006015"/>
                <a:ext cx="8311347" cy="427735"/>
              </a:xfrm>
              <a:blipFill>
                <a:blip r:embed="rId2"/>
                <a:stretch>
                  <a:fillRect l="-440" t="-4286" r="-367" b="-142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17</a:t>
            </a:fld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D9C429-7652-45D2-8C1C-DF585D6B8E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8859" y="1265746"/>
            <a:ext cx="8983834" cy="474026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C443959-0EBD-465C-8F65-F8FC4D8210CB}"/>
              </a:ext>
            </a:extLst>
          </p:cNvPr>
          <p:cNvSpPr/>
          <p:nvPr/>
        </p:nvSpPr>
        <p:spPr>
          <a:xfrm>
            <a:off x="4662616" y="1265746"/>
            <a:ext cx="2075935" cy="4484265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CCD103-E033-4E39-B98B-89E4E19B6480}"/>
              </a:ext>
            </a:extLst>
          </p:cNvPr>
          <p:cNvSpPr/>
          <p:nvPr/>
        </p:nvSpPr>
        <p:spPr>
          <a:xfrm>
            <a:off x="6575898" y="1265746"/>
            <a:ext cx="2075935" cy="448426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820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79" y="624110"/>
            <a:ext cx="8983834" cy="1280890"/>
          </a:xfrm>
        </p:spPr>
        <p:txBody>
          <a:bodyPr/>
          <a:lstStyle/>
          <a:p>
            <a:r>
              <a:rPr lang="es-ES"/>
              <a:t>5. Optimización considerando empates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96" y="1905000"/>
                <a:ext cx="8915400" cy="3777622"/>
              </a:xfrm>
            </p:spPr>
            <p:txBody>
              <a:bodyPr/>
              <a:lstStyle/>
              <a:p>
                <a:pPr algn="just"/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Cambria Math" panose="02040503050406030204" pitchFamily="18" charset="0"/>
                  </a:rPr>
                  <a:t>La funci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ón de probabilidad es (Castagliola et al., 2020):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  <m: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⁡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(0,−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b>
                        <m:sup>
                          <m:d>
                            <m:dPr>
                              <m:begChr m:val="⌊"/>
                              <m:endChr m:val=""/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  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"/>
                              <m:endChr m:val="⌋"/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−2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De este modo, para conocer la probabilidad de que el estadístico de signo se encuentre dentro de los límites de control se utiliza la siguiente expresión: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𝐿𝐶𝐿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𝑈𝐶𝐿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𝐿𝐶𝐿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𝑈𝐶𝐿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  <m: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⁡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	donde si 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&lt; 1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tendrá que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𝐿𝐶𝐿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si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1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𝐿𝐶𝐿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−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s-E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sz="18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sz="180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96" y="1905000"/>
                <a:ext cx="8915400" cy="3777622"/>
              </a:xfrm>
              <a:blipFill>
                <a:blip r:embed="rId2"/>
                <a:stretch>
                  <a:fillRect l="-478" t="-969" r="-547" b="-21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0233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79" y="624110"/>
            <a:ext cx="8983834" cy="1280890"/>
          </a:xfrm>
        </p:spPr>
        <p:txBody>
          <a:bodyPr/>
          <a:lstStyle/>
          <a:p>
            <a:r>
              <a:rPr lang="es-ES"/>
              <a:t>5. Optimización considerando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96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1800" dirty="0">
                    <a:solidFill>
                      <a:srgbClr val="000000"/>
                    </a:solidFill>
                    <a:effectLst/>
                    <a:latin typeface="+mj-lt"/>
                    <a:ea typeface="Cambria Math" panose="02040503050406030204" pitchFamily="18" charset="0"/>
                  </a:rPr>
                  <a:t>A partir de estas ecuaciones se tiene que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α</m:t>
                          </m:r>
                          <m: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𝐿𝐶𝐿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𝑈𝐶𝐿</m:t>
                                  </m:r>
                                </m:e>
                              </m:d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|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β</m:t>
                          </m:r>
                          <m: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𝐿𝐶𝐿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𝑈𝐶𝐿</m:t>
                                  </m:r>
                                </m:e>
                              </m:d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|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≠1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sz="180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El ARL</a:t>
                </a:r>
                <a:r>
                  <a:rPr lang="es-ES" sz="1200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 y el ARL</a:t>
                </a:r>
                <a:r>
                  <a:rPr lang="es-ES" sz="1200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1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 siguen las siguientes expresiones (validas para el caso con y sin empates):</a:t>
                </a: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𝐴𝑅𝐿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a-E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sSub>
                        <m:sSub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𝐴𝑅𝐿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s-ES" sz="1800" dirty="0">
                  <a:solidFill>
                    <a:srgbClr val="000000"/>
                  </a:solidFill>
                  <a:effectLst/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96" y="1905000"/>
                <a:ext cx="8915400" cy="3777622"/>
              </a:xfrm>
              <a:blipFill>
                <a:blip r:embed="rId2"/>
                <a:stretch>
                  <a:fillRect l="-478" t="-969" r="-54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87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306E-86D6-45E5-80CA-C5BBF98B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9DBD8-4714-4BEE-8692-54FE9FDF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Gráfico de Pawar et al. (2018)</a:t>
            </a:r>
          </a:p>
          <a:p>
            <a:pPr>
              <a:buFont typeface="+mj-lt"/>
              <a:buAutoNum type="arabicPeriod"/>
            </a:pPr>
            <a:r>
              <a:rPr lang="es-ES" dirty="0"/>
              <a:t>Modelización de los errores de redondeo</a:t>
            </a:r>
          </a:p>
          <a:p>
            <a:pPr>
              <a:buFont typeface="+mj-lt"/>
              <a:buAutoNum type="arabicPeriod"/>
            </a:pPr>
            <a:r>
              <a:rPr lang="es-ES" dirty="0"/>
              <a:t>Optimización sin considerar empates</a:t>
            </a:r>
          </a:p>
          <a:p>
            <a:pPr>
              <a:buFont typeface="+mj-lt"/>
              <a:buAutoNum type="arabicPeriod"/>
            </a:pPr>
            <a:r>
              <a:rPr lang="es-ES" dirty="0"/>
              <a:t>Optimización considerando empates</a:t>
            </a:r>
          </a:p>
          <a:p>
            <a:pPr>
              <a:buFont typeface="+mj-lt"/>
              <a:buAutoNum type="arabicPeriod"/>
            </a:pPr>
            <a:r>
              <a:rPr lang="es-ES" dirty="0"/>
              <a:t>Experiencias numéricas</a:t>
            </a:r>
          </a:p>
          <a:p>
            <a:pPr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46375-7624-4214-BBFC-86CD59AC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7516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546B-6736-4100-97CB-8A5AE4F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885" y="624110"/>
            <a:ext cx="6906638" cy="1280890"/>
          </a:xfrm>
        </p:spPr>
        <p:txBody>
          <a:bodyPr/>
          <a:lstStyle/>
          <a:p>
            <a:r>
              <a:rPr lang="es-ES" dirty="0"/>
              <a:t>5. Optimización considerando empates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2886" y="1905000"/>
                <a:ext cx="6546714" cy="37776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Diferencias entre respecto al algoritmo anterior:</a:t>
                </a: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Se calculan las tres </a:t>
                </a:r>
                <a:r>
                  <a:rPr lang="es-E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’s, tanto para el caso bajo control (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a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) como para el caso fuera de control </a:t>
                </a:r>
                <a:r>
                  <a:rPr lang="es-E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ca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. </a:t>
                </a: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Las probabilidades </a:t>
                </a: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 </a:t>
                </a:r>
                <a:r>
                  <a:rPr lang="es-ES" dirty="0">
                    <a:latin typeface="+mj-lt"/>
                    <a:ea typeface="Cambria Math" panose="02040503050406030204" pitchFamily="18" charset="0"/>
                  </a:rPr>
                  <a:t>y</a:t>
                </a: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rgbClr val="000000"/>
                    </a:solidFill>
                    <a:latin typeface="+mj-lt"/>
                    <a:ea typeface="Cambria Math" panose="02040503050406030204" pitchFamily="18" charset="0"/>
                  </a:rPr>
                  <a:t>se calculan mediante la nueva función de probabilidad.</a:t>
                </a:r>
              </a:p>
              <a:p>
                <a:pPr algn="just"/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es-ES" sz="180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S" dirty="0">
                  <a:solidFill>
                    <a:srgbClr val="00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7E81E91-AFAD-4968-9B5A-B7558A0B8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2886" y="1905000"/>
                <a:ext cx="6546714" cy="3777622"/>
              </a:xfrm>
              <a:blipFill>
                <a:blip r:embed="rId2"/>
                <a:stretch>
                  <a:fillRect l="-745" t="-969" r="-83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AF2C0-99A6-4226-8B34-DCBBBC2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20</a:t>
            </a:fld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79A23A-9B36-497D-8025-BCABB97E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522" y="0"/>
            <a:ext cx="3602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EA724-D48C-49EA-8864-0261E2F0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Experimentos numéricos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10344-B8CF-4297-AFF5-174770A7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banco de pruebas combina cuatro factores:</a:t>
            </a:r>
          </a:p>
          <a:p>
            <a:r>
              <a:rPr lang="es-ES" dirty="0"/>
              <a:t>n → tamaño de muestra, cuyos valores son {10, 15, 20, 25, 30}.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𝜏  </a:t>
            </a:r>
            <a:r>
              <a:rPr lang="es-ES" dirty="0"/>
              <a:t>→ cambio en la dispersión, cuyos valores son {0.25, 0.5, 2, 4}.</a:t>
            </a:r>
          </a:p>
          <a:p>
            <a:r>
              <a:rPr lang="es-ES" dirty="0"/>
              <a:t>J → distribución de Johnson, cuyos valores son {1, 2, …, 17, 18}.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𝜌 </a:t>
            </a:r>
            <a:r>
              <a:rPr lang="es-ES" dirty="0"/>
              <a:t>→ error de redondeo, cuyos valores son {0.05, 0.1, 0.2}. </a:t>
            </a:r>
          </a:p>
          <a:p>
            <a:endParaRPr lang="ca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7389E-107E-4444-A9E3-25CA359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787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EA724-D48C-49EA-8864-0261E2F0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101" y="624110"/>
            <a:ext cx="8936511" cy="1280890"/>
          </a:xfrm>
        </p:spPr>
        <p:txBody>
          <a:bodyPr/>
          <a:lstStyle/>
          <a:p>
            <a:r>
              <a:rPr lang="es-ES" dirty="0"/>
              <a:t>6. Experimentos numéricos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510344-B8CF-4297-AFF5-174770A7D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8100" y="1347500"/>
                <a:ext cx="8936511" cy="3777622"/>
              </a:xfrm>
            </p:spPr>
            <p:txBody>
              <a:bodyPr/>
              <a:lstStyle/>
              <a:p>
                <a:pPr algn="just"/>
                <a:r>
                  <a:rPr lang="es-ES" dirty="0"/>
                  <a:t>El factor J corresponde a la distribución de Johnson asociada a X.</a:t>
                </a:r>
              </a:p>
              <a:p>
                <a:pPr algn="just"/>
                <a:r>
                  <a:rPr lang="es-ES" dirty="0"/>
                  <a:t>Se ha escogido esta familia de distribuciones ya que abarcar un gran rango de valores de asimetría,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a-E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ca-E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/>
                  <a:t>, y curtosis,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s-ES" dirty="0"/>
                  <a:t>.</a:t>
                </a:r>
              </a:p>
              <a:p>
                <a:pPr algn="just"/>
                <a:r>
                  <a:rPr lang="es-ES" dirty="0"/>
                  <a:t>Estas son las 18 distribuciones escogidas, junto con sus parámetros: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endParaRPr lang="ca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510344-B8CF-4297-AFF5-174770A7D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8100" y="1347500"/>
                <a:ext cx="8936511" cy="3777622"/>
              </a:xfrm>
              <a:blipFill>
                <a:blip r:embed="rId2"/>
                <a:stretch>
                  <a:fillRect l="-477" t="-806" r="-614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7389E-107E-4444-A9E3-25CA359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22</a:t>
            </a:fld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A3D7F6-5F28-48B4-BA63-B2E42392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60" y="2847469"/>
            <a:ext cx="4126577" cy="34686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E7DD5B-B96A-4373-B995-EE383F4C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68" y="2847467"/>
            <a:ext cx="4597574" cy="34686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F8C5D0-7194-42A9-84C3-929C171B4EDC}"/>
              </a:ext>
            </a:extLst>
          </p:cNvPr>
          <p:cNvSpPr txBox="1"/>
          <p:nvPr/>
        </p:nvSpPr>
        <p:spPr>
          <a:xfrm>
            <a:off x="1574360" y="6316082"/>
            <a:ext cx="4256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Parámetros de las distribuciones escogidas.</a:t>
            </a:r>
            <a:endParaRPr lang="ca-ES" sz="15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23454B-9395-428E-9762-F7590296B9D3}"/>
              </a:ext>
            </a:extLst>
          </p:cNvPr>
          <p:cNvSpPr txBox="1"/>
          <p:nvPr/>
        </p:nvSpPr>
        <p:spPr>
          <a:xfrm>
            <a:off x="7108362" y="6310568"/>
            <a:ext cx="4256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Gráficas de las distribuciones escogidas.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273358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B4EC-2B64-48BF-9BF8-BFF87ACF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1DF5AE-23BC-4A14-B276-667FB10D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541" y="2106681"/>
            <a:ext cx="6123247" cy="378621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82E28-A32E-4A56-A2A3-D5766F22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23</a:t>
            </a:fld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52B83F9-5000-4AE7-B5A6-12C8586DBA35}"/>
              </a:ext>
            </a:extLst>
          </p:cNvPr>
          <p:cNvSpPr txBox="1">
            <a:spLocks/>
          </p:cNvSpPr>
          <p:nvPr/>
        </p:nvSpPr>
        <p:spPr>
          <a:xfrm>
            <a:off x="2589212" y="145809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u="sng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Situación 1</a:t>
            </a: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: Gráfico diseñado para escenarios sin empates enfrentándose a un escenario sin empate.</a:t>
            </a:r>
          </a:p>
          <a:p>
            <a:pPr marL="0" indent="0" algn="just">
              <a:buFont typeface="Wingdings 3" charset="2"/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01930-E4F8-4A51-875E-4D5FC87CD61E}"/>
              </a:ext>
            </a:extLst>
          </p:cNvPr>
          <p:cNvSpPr txBox="1"/>
          <p:nvPr/>
        </p:nvSpPr>
        <p:spPr>
          <a:xfrm>
            <a:off x="3701878" y="5908125"/>
            <a:ext cx="5678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Gráficos de medias del ANOVA realizado en la situación 1.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287764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B4EC-2B64-48BF-9BF8-BFF87ACF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82E28-A32E-4A56-A2A3-D5766F22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24</a:t>
            </a:fld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52B83F9-5000-4AE7-B5A6-12C8586DBA35}"/>
              </a:ext>
            </a:extLst>
          </p:cNvPr>
          <p:cNvSpPr txBox="1">
            <a:spLocks/>
          </p:cNvSpPr>
          <p:nvPr/>
        </p:nvSpPr>
        <p:spPr>
          <a:xfrm>
            <a:off x="2589212" y="145809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u="sng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Situación 2</a:t>
            </a: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: Gráfico diseñado para escenarios sin empates enfrentándose a un escenario con empates (se ha extraído del análisis a J=13 por sus valores extremos).</a:t>
            </a:r>
          </a:p>
          <a:p>
            <a:pPr marL="0" indent="0" algn="just">
              <a:buFont typeface="Wingdings 3" charset="2"/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FA4531AC-E00A-4FFE-A106-7E1FA29B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2" y="2153598"/>
            <a:ext cx="6477485" cy="39820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87A0A9A-36B2-4661-BA19-A864B6FA1AE1}"/>
              </a:ext>
            </a:extLst>
          </p:cNvPr>
          <p:cNvSpPr txBox="1"/>
          <p:nvPr/>
        </p:nvSpPr>
        <p:spPr>
          <a:xfrm>
            <a:off x="4353618" y="6135610"/>
            <a:ext cx="5678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Gráficos de medias del ANOVA realizado en la situación 2.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219530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B4EC-2B64-48BF-9BF8-BFF87ACF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82E28-A32E-4A56-A2A3-D5766F22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25</a:t>
            </a:fld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52B83F9-5000-4AE7-B5A6-12C8586DBA35}"/>
              </a:ext>
            </a:extLst>
          </p:cNvPr>
          <p:cNvSpPr txBox="1">
            <a:spLocks/>
          </p:cNvSpPr>
          <p:nvPr/>
        </p:nvSpPr>
        <p:spPr>
          <a:xfrm>
            <a:off x="2589212" y="145809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u="sng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Situación 3</a:t>
            </a: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: Gráfico diseñado para escenarios con empates enfrentándose a un escenario con empates:</a:t>
            </a:r>
          </a:p>
          <a:p>
            <a:pPr marL="0" indent="0" algn="just">
              <a:buFont typeface="Wingdings 3" charset="2"/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ABC59D8B-5DC6-46EC-8D54-D32851387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495" y="2206161"/>
            <a:ext cx="6352045" cy="3859911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9B0802-4577-4B72-A63D-7D1B224D6528}"/>
              </a:ext>
            </a:extLst>
          </p:cNvPr>
          <p:cNvSpPr txBox="1"/>
          <p:nvPr/>
        </p:nvSpPr>
        <p:spPr>
          <a:xfrm>
            <a:off x="4353618" y="6135610"/>
            <a:ext cx="5678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Gráficos de medias del ANOVA realizado en la situación 3.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109932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8BEE-1BD9-415A-A4BC-ADBAB5DF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211415A-7956-41F9-AB7B-D3B5FE5D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31" y="3132890"/>
            <a:ext cx="6741737" cy="187777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847B-3058-4DC6-917F-82BA0BAC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26</a:t>
            </a:fld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89BA0DE-958F-409A-8EF8-CDA0B09C9142}"/>
              </a:ext>
            </a:extLst>
          </p:cNvPr>
          <p:cNvSpPr txBox="1">
            <a:spLocks/>
          </p:cNvSpPr>
          <p:nvPr/>
        </p:nvSpPr>
        <p:spPr>
          <a:xfrm>
            <a:off x="25892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A continuación, se muestra una tabla con la notación utilizada para comparar las situaciones entre sí, catalogando las pruebas en cuatro categorías según como se desarrollen los ARL:</a:t>
            </a:r>
          </a:p>
          <a:p>
            <a:pPr marL="0" indent="0" algn="just">
              <a:buFont typeface="Wingdings 3" charset="2"/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03EAB7-7168-45FC-8CEC-1E768FB15116}"/>
              </a:ext>
            </a:extLst>
          </p:cNvPr>
          <p:cNvSpPr txBox="1"/>
          <p:nvPr/>
        </p:nvSpPr>
        <p:spPr>
          <a:xfrm>
            <a:off x="2725131" y="5010666"/>
            <a:ext cx="6741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Tabla con la notación utilizada para comparar las situaciones entre sí.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161160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6037-F8F4-42AD-B90A-0A809C2F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17914E-E862-4770-9EFF-4973B00A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76" y="3085627"/>
            <a:ext cx="3057525" cy="15049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C49D67-F7CD-4793-9F7D-B689A8C4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36" y="3095152"/>
            <a:ext cx="3181350" cy="149542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7513BE-2DC9-493D-BECC-7A900927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27</a:t>
            </a:fld>
            <a:endParaRPr lang="ca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B9C455-B3B6-4781-A224-2BFCF6975F0D}"/>
              </a:ext>
            </a:extLst>
          </p:cNvPr>
          <p:cNvSpPr txBox="1"/>
          <p:nvPr/>
        </p:nvSpPr>
        <p:spPr>
          <a:xfrm>
            <a:off x="2321076" y="4791418"/>
            <a:ext cx="3132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Comparación de la situación 2 frente a la situación 1.</a:t>
            </a:r>
            <a:endParaRPr lang="ca-ES" sz="15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FF7E5F-ADBD-4900-B45A-86EE4B875660}"/>
              </a:ext>
            </a:extLst>
          </p:cNvPr>
          <p:cNvSpPr txBox="1"/>
          <p:nvPr/>
        </p:nvSpPr>
        <p:spPr>
          <a:xfrm>
            <a:off x="7221313" y="4676002"/>
            <a:ext cx="3132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Comparación de la situación 3 frente a la situación 2.</a:t>
            </a:r>
            <a:endParaRPr lang="ca-ES" sz="15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9FF0F91-36C7-41FE-A6CE-3E8ED1E863BC}"/>
              </a:ext>
            </a:extLst>
          </p:cNvPr>
          <p:cNvSpPr txBox="1">
            <a:spLocks/>
          </p:cNvSpPr>
          <p:nvPr/>
        </p:nvSpPr>
        <p:spPr>
          <a:xfrm>
            <a:off x="2218509" y="17131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Ahora, se compara la situación 2 con la situación 1, y la situación 3 con la situación 2 mediante las siguientes tablas:</a:t>
            </a:r>
          </a:p>
          <a:p>
            <a:pPr marL="0" indent="0" algn="just">
              <a:buFont typeface="Wingdings 3" charset="2"/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71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85931-27A3-4ACB-8142-5BD8751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A66E92-EB93-44F9-A44B-2F8FFA1B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09" y="2267394"/>
            <a:ext cx="7048500" cy="17526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6E920C-8070-4007-9B79-9E62C75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28</a:t>
            </a:fld>
            <a:endParaRPr lang="ca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C152A6C-0912-489A-B13D-934C0F39C8AA}"/>
              </a:ext>
            </a:extLst>
          </p:cNvPr>
          <p:cNvSpPr txBox="1">
            <a:spLocks/>
          </p:cNvSpPr>
          <p:nvPr/>
        </p:nvSpPr>
        <p:spPr>
          <a:xfrm>
            <a:off x="2218509" y="17131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Ahora, se comparan las tres situaciones entre sí:</a:t>
            </a: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3AFC4F-07B6-493E-BFE0-DE2312B6ABEB}"/>
              </a:ext>
            </a:extLst>
          </p:cNvPr>
          <p:cNvSpPr txBox="1"/>
          <p:nvPr/>
        </p:nvSpPr>
        <p:spPr>
          <a:xfrm>
            <a:off x="2218509" y="4019994"/>
            <a:ext cx="704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Comparación, en conjunto, de las tres situaciones entre sí.</a:t>
            </a:r>
            <a:endParaRPr lang="ca-ES" sz="1800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388F15E-A45D-4C4A-B163-666BE57FFA61}"/>
              </a:ext>
            </a:extLst>
          </p:cNvPr>
          <p:cNvSpPr txBox="1">
            <a:spLocks/>
          </p:cNvSpPr>
          <p:nvPr/>
        </p:nvSpPr>
        <p:spPr>
          <a:xfrm>
            <a:off x="2218509" y="4421705"/>
            <a:ext cx="8915400" cy="1812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La categoría B1 evoluciona a las categorías A y B2 (mejorando así el ARL</a:t>
            </a:r>
            <a:r>
              <a:rPr lang="es-ES" sz="1200" dirty="0"/>
              <a:t>1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La categoría B2 evoluciona, en su mayoría, a las categorías A y B1 (recuperando así ARL</a:t>
            </a:r>
            <a:r>
              <a:rPr lang="es-ES" sz="1200" dirty="0"/>
              <a:t>0</a:t>
            </a:r>
            <a:r>
              <a:rPr lang="es-ES" dirty="0"/>
              <a:t> y cumpliéndose el criterio tres-sigma).</a:t>
            </a:r>
          </a:p>
          <a:p>
            <a:pPr algn="just"/>
            <a:r>
              <a:rPr lang="es-ES" dirty="0"/>
              <a:t>La categoría C evoluciona a otras categorías (mejorando uno de los ARL o ambos).</a:t>
            </a:r>
          </a:p>
        </p:txBody>
      </p:sp>
    </p:spTree>
    <p:extLst>
      <p:ext uri="{BB962C8B-B14F-4D97-AF65-F5344CB8AC3E}">
        <p14:creationId xmlns:p14="http://schemas.microsoft.com/office/powerpoint/2010/main" val="531656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2F28B-9F03-4D7C-A2EB-E3C28335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Resultados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167916-F56F-49FC-BD2A-BBA100E27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4198" y="1660811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𝐴𝑅</m:t>
                      </m:r>
                      <m:sSubSup>
                        <m:sSubSup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(3−1)</m:t>
                          </m:r>
                        </m:sup>
                      </m:sSubSup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𝐴𝑅</m:t>
                      </m:r>
                      <m:sSubSup>
                        <m:sSubSup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(3)</m:t>
                          </m:r>
                        </m:sup>
                      </m:sSubSup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𝐴𝑅</m:t>
                      </m:r>
                      <m:sSubSup>
                        <m:sSubSup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ca-ES" dirty="0"/>
              </a:p>
              <a:p>
                <a:pPr marL="0" indent="0">
                  <a:buNone/>
                </a:pPr>
                <a:endParaRPr lang="ca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167916-F56F-49FC-BD2A-BBA100E27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4198" y="1660811"/>
                <a:ext cx="8915400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A3E64DB4-08E2-4CAD-AE78-91BF01EE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93" y="2153689"/>
            <a:ext cx="6849796" cy="3947409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209B6-8CB1-44D8-8537-D9910519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29</a:t>
            </a:fld>
            <a:endParaRPr lang="ca-E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B5EA1FE-1973-42E6-9D09-FA36DDEE2BA5}"/>
              </a:ext>
            </a:extLst>
          </p:cNvPr>
          <p:cNvSpPr txBox="1">
            <a:spLocks/>
          </p:cNvSpPr>
          <p:nvPr/>
        </p:nvSpPr>
        <p:spPr>
          <a:xfrm>
            <a:off x="2589212" y="141212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+mj-lt"/>
                <a:ea typeface="Cambria Math" panose="02040503050406030204" pitchFamily="18" charset="0"/>
              </a:rPr>
              <a:t>Por último, se analiza, mediante un ANOVA, la situación 3 frente a la 1, utilizando la siguiente expresión:</a:t>
            </a:r>
          </a:p>
          <a:p>
            <a:pPr marL="0" indent="0" algn="just">
              <a:buNone/>
            </a:pPr>
            <a:endParaRPr lang="es-ES" dirty="0">
              <a:solidFill>
                <a:srgbClr val="0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FF0591-A81A-4329-82DF-D8480C801EB2}"/>
              </a:ext>
            </a:extLst>
          </p:cNvPr>
          <p:cNvSpPr txBox="1"/>
          <p:nvPr/>
        </p:nvSpPr>
        <p:spPr>
          <a:xfrm>
            <a:off x="3182394" y="6135610"/>
            <a:ext cx="6849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Gráficos de medias del ANOVA realizado para comparar la situación 3 con la situación 1.</a:t>
            </a:r>
            <a:endParaRPr lang="ca-ES" sz="1500" dirty="0"/>
          </a:p>
        </p:txBody>
      </p:sp>
    </p:spTree>
    <p:extLst>
      <p:ext uri="{BB962C8B-B14F-4D97-AF65-F5344CB8AC3E}">
        <p14:creationId xmlns:p14="http://schemas.microsoft.com/office/powerpoint/2010/main" val="30709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7CBAF-7929-41E1-82DC-030E998A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97EDD-B2A6-4347-8C3B-7A1948CB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Contexto  histórico</a:t>
            </a:r>
          </a:p>
          <a:p>
            <a:pPr marL="400050" lvl="1" indent="0" algn="just">
              <a:buNone/>
            </a:pPr>
            <a:r>
              <a:rPr lang="es-ES" sz="1800" dirty="0"/>
              <a:t>Gráficos de control para la </a:t>
            </a:r>
            <a:r>
              <a:rPr lang="es-ES" sz="1800" u="sng" dirty="0"/>
              <a:t>dispersión</a:t>
            </a:r>
          </a:p>
          <a:p>
            <a:pPr lvl="1" algn="just"/>
            <a:r>
              <a:rPr lang="es-ES" sz="1800" dirty="0"/>
              <a:t>Shewhart (1931) → Gráfico R y gráfico S.</a:t>
            </a:r>
          </a:p>
          <a:p>
            <a:pPr lvl="1" algn="just"/>
            <a:r>
              <a:rPr lang="es-ES" sz="1800" dirty="0"/>
              <a:t>Page (1963) y Hawkins (1981) →  Versión CUSUM del gráfico S.</a:t>
            </a:r>
          </a:p>
          <a:p>
            <a:pPr lvl="1" algn="just"/>
            <a:r>
              <a:rPr lang="es-ES" sz="1800" dirty="0"/>
              <a:t>Crowder y Hamilton (1992) → Versión EWMA del gráfico S.</a:t>
            </a:r>
          </a:p>
          <a:p>
            <a:pPr lvl="1" algn="just"/>
            <a:r>
              <a:rPr lang="es-ES" sz="1800" dirty="0"/>
              <a:t>He y </a:t>
            </a:r>
            <a:r>
              <a:rPr lang="es-ES" sz="1800" dirty="0" err="1"/>
              <a:t>Grigorian</a:t>
            </a:r>
            <a:r>
              <a:rPr lang="es-ES" sz="1800" dirty="0"/>
              <a:t> (2002) → Gráficos de doble muestreo para </a:t>
            </a:r>
            <a:r>
              <a:rPr lang="es-E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s-ES" sz="1800" dirty="0"/>
              <a:t>.</a:t>
            </a:r>
          </a:p>
          <a:p>
            <a:pPr lvl="1" algn="just"/>
            <a:r>
              <a:rPr lang="es-ES" sz="1800" dirty="0"/>
              <a:t>Castagliola et al. (2007) → EWMA adaptativo para </a:t>
            </a:r>
            <a:r>
              <a:rPr lang="es-E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σ.</a:t>
            </a:r>
            <a:endParaRPr lang="es-ES" sz="1800" dirty="0"/>
          </a:p>
          <a:p>
            <a:pPr lvl="1" algn="just"/>
            <a:r>
              <a:rPr lang="es-ES" sz="1800" dirty="0" err="1"/>
              <a:t>Ríaz</a:t>
            </a:r>
            <a:r>
              <a:rPr lang="es-ES" sz="1800" dirty="0"/>
              <a:t> (2008) → Gráfico que monitoriza el rango intercuartílico.</a:t>
            </a:r>
          </a:p>
          <a:p>
            <a:pPr lvl="1" algn="just"/>
            <a:r>
              <a:rPr lang="es-ES" sz="1800" dirty="0"/>
              <a:t>Kang et al. (2007) y Young et al. (2017) → Gráficos para el coeficiente de variación.</a:t>
            </a:r>
          </a:p>
          <a:p>
            <a:pPr lvl="1" algn="just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8A5C3-AFA4-4DEF-B0C2-F3DD0827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031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4859-9E24-4D16-AD89-F661D710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Conclusiones</a:t>
            </a:r>
            <a:endParaRPr lang="ca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2B4354-54C6-4C88-B424-C0AC5396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6995"/>
            <a:ext cx="8915400" cy="3777622"/>
          </a:xfrm>
        </p:spPr>
        <p:txBody>
          <a:bodyPr/>
          <a:lstStyle/>
          <a:p>
            <a:pPr algn="just"/>
            <a:r>
              <a:rPr lang="es-ES" dirty="0"/>
              <a:t>Se ha estudiado el gráfico de Pawar et al. (2018), diseñándose su implementación con el software Scilab para </a:t>
            </a:r>
            <a:r>
              <a:rPr lang="es-ES" u="sng" dirty="0"/>
              <a:t>determinar de forma óptima los parámetros </a:t>
            </a:r>
            <a:r>
              <a:rPr lang="es-ES" dirty="0"/>
              <a:t>del gráfico para un banco de pruebas.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ha analizado el </a:t>
            </a:r>
            <a:r>
              <a:rPr lang="es-ES" u="sng" dirty="0"/>
              <a:t>impacto de la existencia de errores de redondeo </a:t>
            </a:r>
            <a:r>
              <a:rPr lang="es-ES" dirty="0"/>
              <a:t>en dicho gráfico, observándose una degradación del mismo (en el 81,94% de las pruebas; el ARL</a:t>
            </a:r>
            <a:r>
              <a:rPr lang="es-ES" sz="1200" dirty="0"/>
              <a:t>0</a:t>
            </a:r>
            <a:r>
              <a:rPr lang="es-ES" dirty="0"/>
              <a:t>, el ARL</a:t>
            </a:r>
            <a:r>
              <a:rPr lang="es-ES" sz="1200" dirty="0"/>
              <a:t>1</a:t>
            </a:r>
            <a:r>
              <a:rPr lang="es-ES" dirty="0"/>
              <a:t> o ambos habían empeorado).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 ha diseñado un procedimiento para la </a:t>
            </a:r>
            <a:r>
              <a:rPr lang="es-ES" u="sng" dirty="0"/>
              <a:t>determinación óptima de los parámetros</a:t>
            </a:r>
            <a:r>
              <a:rPr lang="es-ES" dirty="0"/>
              <a:t> del gráfico asumiendo la </a:t>
            </a:r>
            <a:r>
              <a:rPr lang="es-ES" u="sng" dirty="0"/>
              <a:t>presencia de errores de redondeo</a:t>
            </a:r>
            <a:r>
              <a:rPr lang="es-ES" dirty="0"/>
              <a:t>.</a:t>
            </a:r>
            <a:endParaRPr lang="ca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5CF9F45-6919-40B5-9568-6CC7B9D6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30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7832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4859-9E24-4D16-AD89-F661D710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Conclusiones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E2B4354-54C6-4C88-B424-C0AC53967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96994"/>
                <a:ext cx="8915400" cy="430839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ES" dirty="0"/>
                  <a:t>Por lo general, para las tres situaciones, el gráfico funciona mejor con un tamaño de muestra, </a:t>
                </a:r>
                <a:r>
                  <a:rPr lang="es-ES" u="sng" dirty="0"/>
                  <a:t>n, elevado</a:t>
                </a:r>
                <a:r>
                  <a:rPr lang="es-ES" dirty="0"/>
                  <a:t>; un cambio en la dispersión, </a:t>
                </a:r>
                <a:r>
                  <a:rPr lang="es-ES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s-ES" u="sng" dirty="0"/>
                  <a:t>, lejano a la unidad</a:t>
                </a:r>
                <a:r>
                  <a:rPr lang="es-ES" dirty="0"/>
                  <a:t>; y una distribución subyacente con una </a:t>
                </a:r>
                <a:r>
                  <a:rPr lang="es-ES" u="sng" dirty="0"/>
                  <a:t>curtosis baja</a:t>
                </a:r>
                <a:r>
                  <a:rPr lang="es-ES" dirty="0"/>
                  <a:t>.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ES" dirty="0"/>
                  <a:t>Las experiencias llevadas a cabo evidencian la necesidad de conocer algunas características de la distribución del proceso, más allá de su media y su desviación típica (como la </a:t>
                </a:r>
                <a:r>
                  <a:rPr lang="es-ES" u="sng" dirty="0"/>
                  <a:t>asimetría</a:t>
                </a:r>
                <a:r>
                  <a:rPr lang="es-ES" dirty="0"/>
                  <a:t> y la </a:t>
                </a:r>
                <a:r>
                  <a:rPr lang="es-ES" u="sng" dirty="0"/>
                  <a:t>curtosis</a:t>
                </a:r>
                <a:r>
                  <a:rPr lang="es-ES" dirty="0"/>
                  <a:t>).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ES" dirty="0"/>
                  <a:t>Una posible mejora de los algoritmos tratados sería buscar la forma de conseguir una optimización eficiente </a:t>
                </a:r>
                <a:r>
                  <a:rPr lang="es-ES" u="sng" dirty="0"/>
                  <a:t>sin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u="sng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u="sng" dirty="0"/>
                  <a:t> se encuentre discretizado</a:t>
                </a:r>
                <a:r>
                  <a:rPr lang="es-ES" dirty="0"/>
                  <a:t>, pudiendo así obtener una optimalidad real y completa.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ES" dirty="0"/>
                  <a:t>Otra posible mejora sería la incorporación de </a:t>
                </a:r>
                <a:r>
                  <a:rPr lang="es-ES" u="sng" dirty="0"/>
                  <a:t>estrategias con memoria </a:t>
                </a:r>
                <a:r>
                  <a:rPr lang="es-ES" dirty="0"/>
                  <a:t>tales como los gráficos EWMA o CUSUM (TFM de Matías Risso) y combinarlo con este enfoque con empates.</a:t>
                </a:r>
                <a:endParaRPr lang="ca-ES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2E2B4354-54C6-4C88-B424-C0AC53967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96994"/>
                <a:ext cx="8915400" cy="4308390"/>
              </a:xfrm>
              <a:blipFill>
                <a:blip r:embed="rId2"/>
                <a:stretch>
                  <a:fillRect l="-342" t="-1556" r="-41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5CF9F45-6919-40B5-9568-6CC7B9D6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31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6335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378AA-99A8-4BAD-83E4-378305B5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876" y="2947180"/>
            <a:ext cx="8911687" cy="1280890"/>
          </a:xfrm>
        </p:spPr>
        <p:txBody>
          <a:bodyPr>
            <a:normAutofit/>
          </a:bodyPr>
          <a:lstStyle/>
          <a:p>
            <a:r>
              <a:rPr lang="es-ES" sz="4800" dirty="0"/>
              <a:t>¡GRACIAS POR SU ATENCIÓN!</a:t>
            </a:r>
            <a:endParaRPr lang="ca-ES" sz="4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6D300-0766-40DD-9C3E-3D1B87A2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32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16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7CBAF-7929-41E1-82DC-030E998A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97EDD-B2A6-4347-8C3B-7A1948CB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Contexto  histórico</a:t>
            </a:r>
          </a:p>
          <a:p>
            <a:pPr marL="400050" lvl="1" indent="0" algn="just">
              <a:buNone/>
            </a:pPr>
            <a:r>
              <a:rPr lang="es-ES" sz="1800" dirty="0"/>
              <a:t>Gráficos de control </a:t>
            </a:r>
            <a:r>
              <a:rPr lang="es-ES" sz="1800" u="sng" dirty="0"/>
              <a:t>no </a:t>
            </a:r>
            <a:r>
              <a:rPr lang="es-ES" sz="1800" u="sng" dirty="0" err="1"/>
              <a:t>parámetricos</a:t>
            </a:r>
            <a:endParaRPr lang="es-ES" sz="1800" u="sng" dirty="0"/>
          </a:p>
          <a:p>
            <a:pPr lvl="1" algn="just"/>
            <a:r>
              <a:rPr lang="es-ES" sz="1800" dirty="0" err="1"/>
              <a:t>Langenberg</a:t>
            </a:r>
            <a:r>
              <a:rPr lang="es-ES" sz="1800" dirty="0"/>
              <a:t> e </a:t>
            </a:r>
            <a:r>
              <a:rPr lang="es-ES" sz="1800" dirty="0" err="1"/>
              <a:t>Iglewizc</a:t>
            </a:r>
            <a:r>
              <a:rPr lang="es-ES" sz="1800" dirty="0"/>
              <a:t> (1986)</a:t>
            </a:r>
          </a:p>
          <a:p>
            <a:pPr lvl="1" algn="just"/>
            <a:r>
              <a:rPr lang="es-ES" sz="1800" dirty="0" err="1"/>
              <a:t>Alloway</a:t>
            </a:r>
            <a:r>
              <a:rPr lang="es-ES" sz="1800" dirty="0"/>
              <a:t> y </a:t>
            </a:r>
            <a:r>
              <a:rPr lang="es-ES" sz="1800" dirty="0" err="1"/>
              <a:t>Raghavachari</a:t>
            </a:r>
            <a:r>
              <a:rPr lang="es-ES" sz="1800" dirty="0"/>
              <a:t> (1991)</a:t>
            </a:r>
          </a:p>
          <a:p>
            <a:pPr lvl="1" algn="just"/>
            <a:r>
              <a:rPr lang="es-ES" sz="1800" dirty="0" err="1"/>
              <a:t>Yourstone</a:t>
            </a:r>
            <a:r>
              <a:rPr lang="es-ES" sz="1800" dirty="0"/>
              <a:t> y </a:t>
            </a:r>
            <a:r>
              <a:rPr lang="es-ES" sz="1800" dirty="0" err="1"/>
              <a:t>Zimmer</a:t>
            </a:r>
            <a:r>
              <a:rPr lang="es-ES" sz="1800" dirty="0"/>
              <a:t> (1992)</a:t>
            </a:r>
          </a:p>
          <a:p>
            <a:pPr lvl="1" algn="just"/>
            <a:r>
              <a:rPr lang="es-ES" sz="1800" dirty="0"/>
              <a:t>Revisión de </a:t>
            </a:r>
            <a:r>
              <a:rPr lang="es-ES" sz="1800" dirty="0" err="1"/>
              <a:t>Chakraborti</a:t>
            </a:r>
            <a:r>
              <a:rPr lang="es-ES" sz="1800" dirty="0"/>
              <a:t> et al.(2001)</a:t>
            </a:r>
          </a:p>
          <a:p>
            <a:pPr marL="457200" lvl="1" indent="0" algn="just">
              <a:buNone/>
            </a:pPr>
            <a:endParaRPr lang="es-ES" sz="1800" dirty="0"/>
          </a:p>
          <a:p>
            <a:pPr marL="457200" lvl="1" indent="0" algn="just">
              <a:buNone/>
            </a:pPr>
            <a:r>
              <a:rPr lang="es-ES" sz="1800" dirty="0"/>
              <a:t>Definición → Un gráfico de control se considera formalmente no paramétrico si sus propiedades cuando el proceso está bajo control no dependen de la distribución subyacente.</a:t>
            </a:r>
          </a:p>
          <a:p>
            <a:pPr marL="457200" lvl="1" indent="0" algn="just">
              <a:buNone/>
            </a:pPr>
            <a:endParaRPr lang="es-ES" sz="1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C52442-68BA-4693-954D-CF43FC4A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0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EA910-28C4-4AC2-AFE1-745F0B12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45223C-FB38-43AF-94C4-8E70D1346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Primer gráfico de control no paramétrico para la dispersión basado en el estadístico de signo (punto de partida del presente trabajo):</a:t>
                </a:r>
              </a:p>
              <a:p>
                <a:r>
                  <a:rPr lang="es-ES" dirty="0"/>
                  <a:t>Pawar et al. (2018)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Posee las siguientes limitaciones:</a:t>
                </a:r>
              </a:p>
              <a:p>
                <a:r>
                  <a:rPr lang="es-ES" dirty="0"/>
                  <a:t>Solo permite detectar incrementos en la dispersión (por lo que solamente usa un</a:t>
                </a:r>
                <a14:m>
                  <m:oMath xmlns:m="http://schemas.openxmlformats.org/officeDocument/2006/math">
                    <m:r>
                      <a:rPr lang="es-E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</m:oMath>
                </a14:m>
                <a:r>
                  <a:rPr lang="es-ES" dirty="0"/>
                  <a:t>, y no utiliza en ningún momento un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𝐿𝐶</m:t>
                    </m:r>
                    <m:r>
                      <a:rPr lang="es-E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s-ES" dirty="0"/>
                  <a:t>).</a:t>
                </a:r>
              </a:p>
              <a:p>
                <a:r>
                  <a:rPr lang="es-ES" dirty="0"/>
                  <a:t>No proporciona una metodología para determinar de manera óptima los parámetros del gráfico.</a:t>
                </a:r>
              </a:p>
              <a:p>
                <a:r>
                  <a:rPr lang="es-ES" dirty="0"/>
                  <a:t>No tiene en cuenta los posibles errores de redondeo.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45223C-FB38-43AF-94C4-8E70D1346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E781A-0BC1-4740-92E6-9435F872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789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FEA4-5D44-4D6C-87A1-859E9827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C10F7-ED4F-499C-A32B-5A7E8EB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Objetivos</a:t>
            </a:r>
          </a:p>
          <a:p>
            <a:pPr algn="just"/>
            <a:r>
              <a:rPr lang="es-ES" dirty="0"/>
              <a:t>Estudiar el gráfico de Pawar et al. (2018) e implementar un procedimiento para la determinación óptima de sus parámetros.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Analizar el impacto de la presencia de errores de redondeo en el instrumento de medida sobre el comportamiento del gráfico.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Diseñar un procedimiento para la determinación óptima de los parámetros del gráfico asumiendo la presencia de errores de redondeo y estudiar el comportamiento de dicho gráfico.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060F2A-BD88-4B6E-A6AE-918C34C0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239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E530-1DB0-47BF-AB6F-05A11CC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Gráfico de Pawar et al. (2018)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Se monitoriza una característica de calidad continua, X.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algn="just"/>
                <a:r>
                  <a:rPr lang="es-ES" dirty="0"/>
                  <a:t>Se realizan muestreos aleatorios de tamaño constante, n, equiespaciados en el tiempo y se calcula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s-E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 para cada observación,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, según si dicho valor se encuentre dentro de los umbrales [I</a:t>
                </a:r>
                <a:r>
                  <a:rPr lang="es-ES" sz="1200" dirty="0"/>
                  <a:t>L</a:t>
                </a:r>
                <a:r>
                  <a:rPr lang="es-ES" dirty="0"/>
                  <a:t>,I</a:t>
                </a:r>
                <a:r>
                  <a:rPr lang="es-ES" sz="1200" dirty="0"/>
                  <a:t>U</a:t>
                </a:r>
                <a:r>
                  <a:rPr lang="es-ES" dirty="0"/>
                  <a:t>]: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1,   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0,   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𝑜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−1,   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endParaRPr lang="ca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FD3046-F4CD-4EA3-A7E3-2E31704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000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E530-1DB0-47BF-AB6F-05A11CC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Gráfico de Pawar et al. (2018)</a:t>
            </a:r>
            <a:endParaRPr 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Los umbrales I</a:t>
                </a:r>
                <a:r>
                  <a:rPr lang="es-ES" sz="1200" dirty="0"/>
                  <a:t>L</a:t>
                </a:r>
                <a:r>
                  <a:rPr lang="es-ES" dirty="0"/>
                  <a:t> y I</a:t>
                </a:r>
                <a:r>
                  <a:rPr lang="es-ES" sz="1200" dirty="0"/>
                  <a:t>U</a:t>
                </a:r>
                <a:r>
                  <a:rPr lang="es-ES" dirty="0"/>
                  <a:t> se definen de modo que: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	O lo que es lo mismo: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| 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a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=1−</m:t>
                          </m:r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D04AA1-CBE7-4074-8F46-CA8C7A85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8</a:t>
            </a:fld>
            <a:endParaRPr lang="ca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FB10543-D510-4F15-B41F-656F403F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760" y="2189921"/>
            <a:ext cx="3699411" cy="21875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609F09-5A98-4698-900F-5BBD0032B2EA}"/>
              </a:ext>
            </a:extLst>
          </p:cNvPr>
          <p:cNvSpPr txBox="1"/>
          <p:nvPr/>
        </p:nvSpPr>
        <p:spPr>
          <a:xfrm>
            <a:off x="9941668" y="2937753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-1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EA2F0D-1707-4A8A-ADFD-6A7F2A56A146}"/>
              </a:ext>
            </a:extLst>
          </p:cNvPr>
          <p:cNvSpPr txBox="1"/>
          <p:nvPr/>
        </p:nvSpPr>
        <p:spPr>
          <a:xfrm>
            <a:off x="8711091" y="2937753"/>
            <a:ext cx="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+1</a:t>
            </a:r>
            <a:endParaRPr lang="ca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CF4325-1C02-42D6-92FB-1B333656D551}"/>
              </a:ext>
            </a:extLst>
          </p:cNvPr>
          <p:cNvSpPr txBox="1"/>
          <p:nvPr/>
        </p:nvSpPr>
        <p:spPr>
          <a:xfrm>
            <a:off x="11300331" y="2937753"/>
            <a:ext cx="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+1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439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E530-1DB0-47BF-AB6F-05A11CC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Gráfico de Pawar et al. (2018)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6628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ES" dirty="0"/>
                  <a:t>Para la muestra de tamaño n obtenida en el instante de tiempo t se calcula el estadístico de signo del siguiente modo: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ca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Asumiendo que X es continua, por lo que U</a:t>
                </a:r>
                <a:r>
                  <a:rPr lang="es-ES" sz="1300" dirty="0"/>
                  <a:t>j</a:t>
                </a:r>
                <a:r>
                  <a:rPr lang="es-ES" dirty="0"/>
                  <a:t> ≠ 0, U</a:t>
                </a:r>
                <a:r>
                  <a:rPr lang="es-ES" sz="1300" dirty="0"/>
                  <a:t>t</a:t>
                </a:r>
                <a:r>
                  <a:rPr lang="es-ES" dirty="0"/>
                  <a:t> puede tomar los siguientes valores: {-n, -n+2, …, n-2, n}. La distribución que se asocia con el estadístico es: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s-E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𝐵𝑖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ca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No indica en ningún momento cómo determinar </a:t>
                </a:r>
                <a14:m>
                  <m:oMath xmlns:m="http://schemas.openxmlformats.org/officeDocument/2006/math">
                    <m:r>
                      <a:rPr lang="es-E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𝑈𝐶𝐿</m:t>
                    </m:r>
                  </m:oMath>
                </a14:m>
                <a:r>
                  <a:rPr lang="es-ES" dirty="0"/>
                  <a:t>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(sí proporciona tablas de resultados para ejemplos concretos).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03030C-7777-41B5-A76C-F85625AAD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66286"/>
              </a:xfrm>
              <a:blipFill>
                <a:blip r:embed="rId2"/>
                <a:stretch>
                  <a:fillRect l="-342" t="-1757" b="-1464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FB9D1A-BB64-4DB6-9C47-699DC372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F847-4CC2-4EFF-9D97-615AD8217B10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639520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2092</Words>
  <Application>Microsoft Office PowerPoint</Application>
  <PresentationFormat>Panorámica</PresentationFormat>
  <Paragraphs>238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Wingdings 3</vt:lpstr>
      <vt:lpstr>Espiral</vt:lpstr>
      <vt:lpstr>Diseño óptimo de gráficos de control no paramétricos para la dispersión basados en el estadístico de signo en presencia de errores de redondeo</vt:lpstr>
      <vt:lpstr>Índice</vt:lpstr>
      <vt:lpstr>1. Introducción</vt:lpstr>
      <vt:lpstr>1. Introducción</vt:lpstr>
      <vt:lpstr>1. Introducción</vt:lpstr>
      <vt:lpstr>1. Introducción</vt:lpstr>
      <vt:lpstr>2. Gráfico de Pawar et al. (2018)</vt:lpstr>
      <vt:lpstr>2. Gráfico de Pawar et al. (2018)</vt:lpstr>
      <vt:lpstr>2. Gráfico de Pawar et al. (2018)</vt:lpstr>
      <vt:lpstr>3. Modelización de los errores de redondeo</vt:lpstr>
      <vt:lpstr>4. Optimización sin considerar empates</vt:lpstr>
      <vt:lpstr>4. Optimización sin considerar empates</vt:lpstr>
      <vt:lpstr>4. Optimización sin considerar empates</vt:lpstr>
      <vt:lpstr>4. Optimización sin considerar empates</vt:lpstr>
      <vt:lpstr>4. Optimización sin considerar empates</vt:lpstr>
      <vt:lpstr>5. Optimización considerando empates</vt:lpstr>
      <vt:lpstr>5. Optimización considerando empates</vt:lpstr>
      <vt:lpstr>5. Optimización considerando empates</vt:lpstr>
      <vt:lpstr>5. Optimización considerando empates</vt:lpstr>
      <vt:lpstr>5. Optimización considerando empates</vt:lpstr>
      <vt:lpstr>6. Experimentos numéricos</vt:lpstr>
      <vt:lpstr>6. Experimentos numéricos</vt:lpstr>
      <vt:lpstr>7. Resultados</vt:lpstr>
      <vt:lpstr>7. Resultados</vt:lpstr>
      <vt:lpstr>7. Resultados</vt:lpstr>
      <vt:lpstr>7. Resultados</vt:lpstr>
      <vt:lpstr>7. Resultados</vt:lpstr>
      <vt:lpstr>7. Resultados</vt:lpstr>
      <vt:lpstr>7. Resultados</vt:lpstr>
      <vt:lpstr>8. Conclusiones</vt:lpstr>
      <vt:lpstr>8. Conclusiones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óptimo de gráficos de control no paramétricos para la dispersión basados en el estadístico de signo en presencia de errores de redondeo</dc:title>
  <dc:creator>Javier Porcel Marí</dc:creator>
  <cp:lastModifiedBy>Javier Porcel Marí</cp:lastModifiedBy>
  <cp:revision>1</cp:revision>
  <dcterms:created xsi:type="dcterms:W3CDTF">2021-07-17T10:19:01Z</dcterms:created>
  <dcterms:modified xsi:type="dcterms:W3CDTF">2021-07-25T10:47:37Z</dcterms:modified>
</cp:coreProperties>
</file>