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7619695" cy="7619695"/>
  <p:notesSz cx="7619695" cy="76196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333902" y="3333902"/>
            <a:ext cx="952805" cy="952805"/>
          </a:xfrm>
          <a:prstGeom prst="ellipse">
            <a:avLst/>
          </a:prstGeom>
          <a:solidFill>
            <a:srgbClr val="00FF00"/>
          </a:solidFill>
          <a:ln>
            <a:solidFill>
              <a:srgbClr val="000000">
                <a:alpha val="0000"/>
              </a:srgbClr>
            </a:solidFill>
            <a:prstDash val="solid"/>
          </a:ln>
        </p:spPr>
      </p:sp>
      <p:sp>
        <p:nvSpPr>
          <p:cNvPr id="3" name="Object 2"/>
          <p:cNvSpPr/>
          <p:nvPr/>
        </p:nvSpPr>
        <p:spPr>
          <a:xfrm>
            <a:off x="5715000" y="6667805"/>
            <a:ext cx="1904695" cy="952805"/>
          </a:xfrm>
          <a:prstGeom prst="rect">
            <a:avLst/>
          </a:prstGeom>
          <a:solidFill>
            <a:srgbClr val="000000">
              <a:alpha val="0000"/>
            </a:srgbClr>
          </a:solidFill>
          <a:ln w="190500">
            <a:solidFill>
              <a:srgbClr val="888888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2020-04-20T15:56:29Z</dcterms:created>
  <dcterms:modified xsi:type="dcterms:W3CDTF">2020-04-20T15:56:29Z</dcterms:modified>
</cp:coreProperties>
</file>