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7619695" cy="7619695"/>
  <p:notesSz cx="7619695" cy="76196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489204" y="567842"/>
            <a:ext cx="286207" cy="28620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1500" b="1" dirty="0">
                <a:solidFill>
                  <a:srgbClr val="FF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571500" y="761695"/>
            <a:ext cx="3238805" cy="2095805"/>
          </a:xfrm>
          <a:prstGeom prst="line">
            <a:avLst/>
          </a:prstGeom>
          <a:noFill/>
          <a:ln w="95250">
            <a:solidFill>
              <a:srgbClr val="0000FF"/>
            </a:solidFill>
            <a:prstDash val="solid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2020-04-20T15:56:29Z</dcterms:created>
  <dcterms:modified xsi:type="dcterms:W3CDTF">2020-04-20T15:56:29Z</dcterms:modified>
</cp:coreProperties>
</file>