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1430000" cy="11430000"/>
  <p:notesSz cx="11430000" cy="11430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52805" cy="1904695"/>
          </a:xfrm>
          <a:prstGeom prst="line">
            <a:avLst/>
          </a:prstGeom>
          <a:noFill/>
          <a:ln w="47625">
            <a:solidFill>
              <a:srgbClr val="0000BB"/>
            </a:solidFill>
            <a:prstDash val="solid"/>
          </a:ln>
        </p:spPr>
      </p:sp>
      <p:sp>
        <p:nvSpPr>
          <p:cNvPr id="3" name="Object 2"/>
          <p:cNvSpPr/>
          <p:nvPr/>
        </p:nvSpPr>
        <p:spPr>
          <a:xfrm>
            <a:off x="952805" y="1904695"/>
            <a:ext cx="8572500" cy="2857500"/>
          </a:xfrm>
          <a:prstGeom prst="line">
            <a:avLst/>
          </a:prstGeom>
          <a:noFill/>
          <a:ln w="47625">
            <a:solidFill>
              <a:srgbClr val="0000BB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 flipH="1" flipV="1">
            <a:off x="2857500" y="95098"/>
            <a:ext cx="6667805" cy="4667098"/>
          </a:xfrm>
          <a:prstGeom prst="line">
            <a:avLst/>
          </a:prstGeom>
          <a:noFill/>
          <a:ln w="47625">
            <a:solidFill>
              <a:srgbClr val="0000BB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 flipH="1">
            <a:off x="381305" y="95098"/>
            <a:ext cx="2476195" cy="381305"/>
          </a:xfrm>
          <a:prstGeom prst="line">
            <a:avLst/>
          </a:prstGeom>
          <a:noFill/>
          <a:ln w="47625">
            <a:solidFill>
              <a:srgbClr val="0000BB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381305" y="476402"/>
            <a:ext cx="6762902" cy="1429207"/>
          </a:xfrm>
          <a:prstGeom prst="line">
            <a:avLst/>
          </a:prstGeom>
          <a:noFill/>
          <a:ln w="47625">
            <a:solidFill>
              <a:srgbClr val="0000BB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2020-04-20T16:01:50Z</dcterms:created>
  <dcterms:modified xsi:type="dcterms:W3CDTF">2020-04-20T16:01:50Z</dcterms:modified>
</cp:coreProperties>
</file>