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3" r:id="rId8"/>
    <p:sldId id="262" r:id="rId9"/>
    <p:sldId id="264" r:id="rId10"/>
    <p:sldId id="266"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6" d="100"/>
          <a:sy n="136" d="100"/>
        </p:scale>
        <p:origin x="-1360"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5/10/16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6715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5/10/16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6998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5/10/16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22995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5/10/16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95235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F191-5DFD-4C62-B838-AC695C885212}" type="datetimeFigureOut">
              <a:rPr lang="en-US" smtClean="0"/>
              <a:t>5/10/16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1022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9F191-5DFD-4C62-B838-AC695C885212}" type="datetimeFigureOut">
              <a:rPr lang="en-US" smtClean="0"/>
              <a:t>5/10/16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70228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9F191-5DFD-4C62-B838-AC695C885212}" type="datetimeFigureOut">
              <a:rPr lang="en-US" smtClean="0"/>
              <a:t>5/10/16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65329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9F191-5DFD-4C62-B838-AC695C885212}" type="datetimeFigureOut">
              <a:rPr lang="en-US" smtClean="0"/>
              <a:t>5/10/16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83931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5/10/16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34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5/10/16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2085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5/10/16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012735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F191-5DFD-4C62-B838-AC695C885212}" type="datetimeFigureOut">
              <a:rPr lang="en-US" smtClean="0"/>
              <a:t>5/10/16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292819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edium.com/@WebdesignerDepot/how-to-design-html5-games-a5617f80e03f%23.6ou4j4z0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edium.com/@WebdesignerDepot/how-to-design-html5-games-a5617f80e03f%23.6ou4j4z0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rontendunicorns.slack.com/" TargetMode="External"/><Relationship Id="rId3"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by: Your Name</a:t>
            </a:r>
            <a:endParaRPr lang="en-US" dirty="0"/>
          </a:p>
        </p:txBody>
      </p:sp>
    </p:spTree>
    <p:extLst>
      <p:ext uri="{BB962C8B-B14F-4D97-AF65-F5344CB8AC3E}">
        <p14:creationId xmlns:p14="http://schemas.microsoft.com/office/powerpoint/2010/main" val="264117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Objects</a:t>
            </a:r>
            <a:endParaRPr lang="en-US" dirty="0"/>
          </a:p>
        </p:txBody>
      </p:sp>
    </p:spTree>
    <p:extLst>
      <p:ext uri="{BB962C8B-B14F-4D97-AF65-F5344CB8AC3E}">
        <p14:creationId xmlns:p14="http://schemas.microsoft.com/office/powerpoint/2010/main" val="3548558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11 Upload</a:t>
            </a:r>
            <a:endParaRPr lang="en-US" dirty="0"/>
          </a:p>
        </p:txBody>
      </p:sp>
      <p:sp>
        <p:nvSpPr>
          <p:cNvPr id="3" name="Content Placeholder 2"/>
          <p:cNvSpPr>
            <a:spLocks noGrp="1"/>
          </p:cNvSpPr>
          <p:nvPr>
            <p:ph idx="1"/>
          </p:nvPr>
        </p:nvSpPr>
        <p:spPr/>
        <p:txBody>
          <a:bodyPr/>
          <a:lstStyle/>
          <a:p>
            <a:r>
              <a:rPr lang="en-US" dirty="0" smtClean="0"/>
              <a:t>Upload your diagram, with included JS objects to the course shell.</a:t>
            </a:r>
            <a:endParaRPr lang="en-US" dirty="0"/>
          </a:p>
        </p:txBody>
      </p:sp>
    </p:spTree>
    <p:extLst>
      <p:ext uri="{BB962C8B-B14F-4D97-AF65-F5344CB8AC3E}">
        <p14:creationId xmlns:p14="http://schemas.microsoft.com/office/powerpoint/2010/main" val="354217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do this…</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dirty="0" smtClean="0"/>
              <a:t>Read the Game Description</a:t>
            </a:r>
          </a:p>
          <a:p>
            <a:pPr marL="514350" indent="-514350">
              <a:buFont typeface="+mj-lt"/>
              <a:buAutoNum type="arabicPeriod"/>
            </a:pPr>
            <a:r>
              <a:rPr lang="en-US" dirty="0" smtClean="0"/>
              <a:t>Follow the description in class</a:t>
            </a:r>
          </a:p>
          <a:p>
            <a:pPr marL="514350" indent="-514350">
              <a:buFont typeface="+mj-lt"/>
              <a:buAutoNum type="arabicPeriod"/>
            </a:pPr>
            <a:r>
              <a:rPr lang="en-US" dirty="0" smtClean="0"/>
              <a:t>Check the assets provided by the Instructor</a:t>
            </a:r>
          </a:p>
          <a:p>
            <a:pPr marL="514350" indent="-514350">
              <a:buFont typeface="+mj-lt"/>
              <a:buAutoNum type="arabicPeriod"/>
            </a:pPr>
            <a:r>
              <a:rPr lang="en-US" dirty="0" smtClean="0"/>
              <a:t>Create a workflow on 1 or more slides</a:t>
            </a:r>
          </a:p>
          <a:p>
            <a:pPr marL="514350" indent="-514350">
              <a:buFont typeface="+mj-lt"/>
              <a:buAutoNum type="arabicPeriod"/>
            </a:pPr>
            <a:r>
              <a:rPr lang="en-US" dirty="0" smtClean="0"/>
              <a:t>As you code, add the JavaScript objects associated with the Game objects</a:t>
            </a:r>
          </a:p>
          <a:p>
            <a:pPr marL="514350" indent="-514350">
              <a:buFont typeface="+mj-lt"/>
              <a:buAutoNum type="arabicPeriod"/>
            </a:pPr>
            <a:r>
              <a:rPr lang="en-US" dirty="0" smtClean="0"/>
              <a:t>Turn in in Week 11</a:t>
            </a:r>
          </a:p>
          <a:p>
            <a:pPr marL="514350" indent="-514350">
              <a:buFont typeface="+mj-lt"/>
              <a:buAutoNum type="arabicPeriod"/>
            </a:pPr>
            <a:r>
              <a:rPr lang="en-US" dirty="0" smtClean="0"/>
              <a:t>Resource: </a:t>
            </a:r>
            <a:r>
              <a:rPr lang="en-US" dirty="0" smtClean="0">
                <a:hlinkClick r:id="rId2"/>
              </a:rPr>
              <a:t>https://medium.com/@WebdesignerDepot/how-to-design-html5-games-a5617f80e03f#.6ou4j4z0e</a:t>
            </a:r>
            <a:r>
              <a:rPr lang="en-US" dirty="0" smtClean="0"/>
              <a:t> </a:t>
            </a:r>
            <a:endParaRPr lang="en-US" dirty="0"/>
          </a:p>
        </p:txBody>
      </p:sp>
    </p:spTree>
    <p:extLst>
      <p:ext uri="{BB962C8B-B14F-4D97-AF65-F5344CB8AC3E}">
        <p14:creationId xmlns:p14="http://schemas.microsoft.com/office/powerpoint/2010/main" val="1168491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Otherwise, the Zoo Animal will come after YOU.</a:t>
            </a:r>
            <a:endParaRPr lang="en-US" dirty="0"/>
          </a:p>
        </p:txBody>
      </p:sp>
    </p:spTree>
    <p:extLst>
      <p:ext uri="{BB962C8B-B14F-4D97-AF65-F5344CB8AC3E}">
        <p14:creationId xmlns:p14="http://schemas.microsoft.com/office/powerpoint/2010/main" val="1437915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Sequence</a:t>
            </a:r>
          </a:p>
          <a:p>
            <a:r>
              <a:rPr lang="en-US" dirty="0" smtClean="0"/>
              <a:t>At the start of the game, the cages open</a:t>
            </a:r>
          </a:p>
          <a:p>
            <a:r>
              <a:rPr lang="en-US" dirty="0" smtClean="0"/>
              <a:t>Animals drift down the screen to attack you</a:t>
            </a:r>
          </a:p>
          <a:p>
            <a:r>
              <a:rPr lang="en-US" dirty="0" smtClean="0"/>
              <a:t>You have a Trump which you can kick into their path</a:t>
            </a:r>
          </a:p>
          <a:p>
            <a:r>
              <a:rPr lang="en-US" dirty="0" smtClean="0"/>
              <a:t>Each animal who collides with Trump is satisfied, and returns to its cage</a:t>
            </a:r>
          </a:p>
          <a:p>
            <a:r>
              <a:rPr lang="en-US" dirty="0" smtClean="0"/>
              <a:t>An animal who makes it past Trump will attack YOU (game over)</a:t>
            </a:r>
            <a:endParaRPr lang="en-US" dirty="0"/>
          </a:p>
        </p:txBody>
      </p:sp>
    </p:spTree>
    <p:extLst>
      <p:ext uri="{BB962C8B-B14F-4D97-AF65-F5344CB8AC3E}">
        <p14:creationId xmlns:p14="http://schemas.microsoft.com/office/powerpoint/2010/main" val="392368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a:t>
            </a:r>
            <a:endParaRPr lang="en-US" dirty="0"/>
          </a:p>
        </p:txBody>
      </p:sp>
      <p:sp>
        <p:nvSpPr>
          <p:cNvPr id="3" name="Content Placeholder 2"/>
          <p:cNvSpPr>
            <a:spLocks noGrp="1"/>
          </p:cNvSpPr>
          <p:nvPr>
            <p:ph idx="1"/>
          </p:nvPr>
        </p:nvSpPr>
        <p:spPr/>
        <p:txBody>
          <a:bodyPr/>
          <a:lstStyle/>
          <a:p>
            <a:r>
              <a:rPr lang="en-US" b="1" dirty="0" smtClean="0"/>
              <a:t>You</a:t>
            </a:r>
            <a:r>
              <a:rPr lang="en-US" dirty="0" smtClean="0"/>
              <a:t> (your foot, since your kicking Trump like he was a soccer ball)</a:t>
            </a:r>
          </a:p>
          <a:p>
            <a:r>
              <a:rPr lang="en-US" b="1" dirty="0" smtClean="0"/>
              <a:t>The Animals </a:t>
            </a:r>
            <a:r>
              <a:rPr lang="en-US" dirty="0" smtClean="0"/>
              <a:t>(4 of them, in cages at the top of the screen)</a:t>
            </a:r>
          </a:p>
          <a:p>
            <a:r>
              <a:rPr lang="en-US" b="1" dirty="0" smtClean="0"/>
              <a:t>Trump</a:t>
            </a:r>
            <a:r>
              <a:rPr lang="en-US" dirty="0" smtClean="0"/>
              <a:t> (next to your foot at the start so you can kick him but possibly could exit the screen if you don’t keep kicking him into the upper region of the screen</a:t>
            </a:r>
            <a:endParaRPr lang="en-US" dirty="0"/>
          </a:p>
        </p:txBody>
      </p:sp>
    </p:spTree>
    <p:extLst>
      <p:ext uri="{BB962C8B-B14F-4D97-AF65-F5344CB8AC3E}">
        <p14:creationId xmlns:p14="http://schemas.microsoft.com/office/powerpoint/2010/main" val="1200656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- 3</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a:t>
            </a:r>
            <a:r>
              <a:rPr lang="en-US" dirty="0" smtClean="0"/>
              <a:t>cages, </a:t>
            </a:r>
            <a:r>
              <a:rPr lang="en-US" dirty="0" smtClean="0"/>
              <a:t>while Trump is still functional</a:t>
            </a:r>
          </a:p>
          <a:p>
            <a:r>
              <a:rPr lang="en-US" b="1" dirty="0" smtClean="0"/>
              <a:t>You LOSE the game </a:t>
            </a:r>
            <a:r>
              <a:rPr lang="en-US" dirty="0" smtClean="0"/>
              <a:t>if Trump becomes non-functional, or a Zoo Animal manages to grab YOU</a:t>
            </a:r>
            <a:endParaRPr lang="en-US" dirty="0"/>
          </a:p>
        </p:txBody>
      </p:sp>
    </p:spTree>
    <p:extLst>
      <p:ext uri="{BB962C8B-B14F-4D97-AF65-F5344CB8AC3E}">
        <p14:creationId xmlns:p14="http://schemas.microsoft.com/office/powerpoint/2010/main" val="2512615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Consensus Diagram as a GROUP</a:t>
            </a:r>
            <a:endParaRPr lang="en-US" dirty="0"/>
          </a:p>
        </p:txBody>
      </p:sp>
      <p:sp>
        <p:nvSpPr>
          <p:cNvPr id="3" name="Content Placeholder 2"/>
          <p:cNvSpPr>
            <a:spLocks noGrp="1"/>
          </p:cNvSpPr>
          <p:nvPr>
            <p:ph idx="1"/>
          </p:nvPr>
        </p:nvSpPr>
        <p:spPr/>
        <p:txBody>
          <a:bodyPr/>
          <a:lstStyle/>
          <a:p>
            <a:r>
              <a:rPr lang="en-US" dirty="0" smtClean="0"/>
              <a:t>Do hand-sketches like the Medium article</a:t>
            </a:r>
          </a:p>
          <a:p>
            <a:r>
              <a:rPr lang="en-US" dirty="0" smtClean="0">
                <a:hlinkClick r:id="rId2"/>
              </a:rPr>
              <a:t>https://medium.com/@WebdesignerDepot/how-to-design-html5-games-a5617f80e03f#.6ou4j4z0e</a:t>
            </a:r>
            <a:endParaRPr lang="en-US" dirty="0" smtClean="0"/>
          </a:p>
          <a:p>
            <a:r>
              <a:rPr lang="en-US" dirty="0" smtClean="0"/>
              <a:t>Share the sketches</a:t>
            </a:r>
          </a:p>
          <a:p>
            <a:r>
              <a:rPr lang="en-US" dirty="0" smtClean="0"/>
              <a:t>Pick a final hand-drawn diagram as a group</a:t>
            </a:r>
          </a:p>
          <a:p>
            <a:r>
              <a:rPr lang="en-US" dirty="0" smtClean="0"/>
              <a:t>Make sure everyone has this diagram</a:t>
            </a:r>
            <a:endParaRPr lang="en-US" dirty="0"/>
          </a:p>
        </p:txBody>
      </p:sp>
    </p:spTree>
    <p:extLst>
      <p:ext uri="{BB962C8B-B14F-4D97-AF65-F5344CB8AC3E}">
        <p14:creationId xmlns:p14="http://schemas.microsoft.com/office/powerpoint/2010/main" val="961856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Post Completed Consensus Diagram</a:t>
            </a:r>
            <a:endParaRPr lang="en-US" dirty="0"/>
          </a:p>
        </p:txBody>
      </p:sp>
      <p:sp>
        <p:nvSpPr>
          <p:cNvPr id="3" name="Content Placeholder 2"/>
          <p:cNvSpPr>
            <a:spLocks noGrp="1"/>
          </p:cNvSpPr>
          <p:nvPr>
            <p:ph idx="1"/>
          </p:nvPr>
        </p:nvSpPr>
        <p:spPr>
          <a:xfrm>
            <a:off x="457200" y="1600201"/>
            <a:ext cx="8229600" cy="1143000"/>
          </a:xfrm>
        </p:spPr>
        <p:txBody>
          <a:bodyPr/>
          <a:lstStyle/>
          <a:p>
            <a:r>
              <a:rPr lang="en-US" dirty="0" smtClean="0"/>
              <a:t>Put consensus diagram on Slack Channel </a:t>
            </a:r>
            <a:r>
              <a:rPr lang="en-US" dirty="0" smtClean="0">
                <a:hlinkClick r:id="rId2"/>
              </a:rPr>
              <a:t>http://frontendunicorns.slack.com</a:t>
            </a:r>
            <a:r>
              <a:rPr lang="en-US" dirty="0" smtClean="0"/>
              <a:t> </a:t>
            </a:r>
            <a:endParaRPr lang="en-US" dirty="0"/>
          </a:p>
        </p:txBody>
      </p:sp>
      <p:pic>
        <p:nvPicPr>
          <p:cNvPr id="1026" name="Picture 2" descr="https://cdn-images-1.medium.com/max/1200/0*-TPfvJJ6xRAF5VD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667000"/>
            <a:ext cx="7315200" cy="4023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318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JS Objects</a:t>
            </a:r>
            <a:endParaRPr lang="en-US" dirty="0"/>
          </a:p>
        </p:txBody>
      </p:sp>
      <p:sp>
        <p:nvSpPr>
          <p:cNvPr id="3" name="Content Placeholder 2"/>
          <p:cNvSpPr>
            <a:spLocks noGrp="1"/>
          </p:cNvSpPr>
          <p:nvPr>
            <p:ph idx="1"/>
          </p:nvPr>
        </p:nvSpPr>
        <p:spPr/>
        <p:txBody>
          <a:bodyPr/>
          <a:lstStyle/>
          <a:p>
            <a:r>
              <a:rPr lang="en-US" dirty="0" smtClean="0"/>
              <a:t>Use the consensus diagram as a starting point</a:t>
            </a:r>
          </a:p>
          <a:p>
            <a:r>
              <a:rPr lang="en-US" dirty="0" smtClean="0"/>
              <a:t>As you code in Week 06 – 11, list the JS objects involved in each scene</a:t>
            </a:r>
          </a:p>
          <a:p>
            <a:r>
              <a:rPr lang="en-US" dirty="0" smtClean="0"/>
              <a:t>You can do this by hand, or electronically</a:t>
            </a:r>
          </a:p>
          <a:p>
            <a:r>
              <a:rPr lang="en-US" dirty="0" smtClean="0"/>
              <a:t>You may need to “break out” scenes in greater detail</a:t>
            </a:r>
          </a:p>
          <a:p>
            <a:r>
              <a:rPr lang="en-US" dirty="0" smtClean="0"/>
              <a:t>This will provide documentation for your project</a:t>
            </a:r>
            <a:endParaRPr lang="en-US" dirty="0"/>
          </a:p>
        </p:txBody>
      </p:sp>
    </p:spTree>
    <p:extLst>
      <p:ext uri="{BB962C8B-B14F-4D97-AF65-F5344CB8AC3E}">
        <p14:creationId xmlns:p14="http://schemas.microsoft.com/office/powerpoint/2010/main" val="2481173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470</Words>
  <Application>Microsoft Macintosh PowerPoint</Application>
  <PresentationFormat>On-screen Show (4:3)</PresentationFormat>
  <Paragraphs>47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ZooKill Soccer</vt:lpstr>
      <vt:lpstr>How to do this…</vt:lpstr>
      <vt:lpstr>Game Design Document - 1</vt:lpstr>
      <vt:lpstr>Game Design Document - 2</vt:lpstr>
      <vt:lpstr>The Characters</vt:lpstr>
      <vt:lpstr>Game Design Document - 3</vt:lpstr>
      <vt:lpstr>Create Consensus Diagram as a GROUP</vt:lpstr>
      <vt:lpstr>Post Completed Consensus Diagram</vt:lpstr>
      <vt:lpstr>Add JS Objects</vt:lpstr>
      <vt:lpstr>Base Objects</vt:lpstr>
      <vt:lpstr>Week 11 Upload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AiCA LA</cp:lastModifiedBy>
  <cp:revision>4</cp:revision>
  <dcterms:created xsi:type="dcterms:W3CDTF">2016-05-04T18:52:11Z</dcterms:created>
  <dcterms:modified xsi:type="dcterms:W3CDTF">2016-05-10T17:29:45Z</dcterms:modified>
</cp:coreProperties>
</file>