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80" r:id="rId6"/>
    <p:sldId id="259" r:id="rId7"/>
    <p:sldId id="284" r:id="rId8"/>
    <p:sldId id="261" r:id="rId9"/>
    <p:sldId id="281" r:id="rId10"/>
    <p:sldId id="282" r:id="rId11"/>
    <p:sldId id="288" r:id="rId12"/>
    <p:sldId id="283" r:id="rId13"/>
    <p:sldId id="285" r:id="rId14"/>
    <p:sldId id="286" r:id="rId15"/>
    <p:sldId id="287" r:id="rId16"/>
    <p:sldId id="264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6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6"/>
  </p:normalViewPr>
  <p:slideViewPr>
    <p:cSldViewPr>
      <p:cViewPr varScale="1">
        <p:scale>
          <a:sx n="109" d="100"/>
          <a:sy n="109" d="100"/>
        </p:scale>
        <p:origin x="52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9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6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8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4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1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9F191-5DFD-4C62-B838-AC695C8852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F0D4F-1BB4-4483-8875-845637E0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um.com/@WebdesignerDepot/how-to-design-html5-games-a5617f80e03f#.6ou4j4z0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ZooKill</a:t>
            </a:r>
            <a:r>
              <a:rPr lang="en-US" dirty="0" smtClean="0"/>
              <a:t> Soccer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Game Design Document</a:t>
            </a:r>
          </a:p>
          <a:p>
            <a:r>
              <a:rPr lang="en-US" dirty="0" smtClean="0"/>
              <a:t>Created by: Your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Interaction Matrix – Game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218184"/>
              </p:ext>
            </p:extLst>
          </p:nvPr>
        </p:nvGraphicFramePr>
        <p:xfrm>
          <a:off x="-1" y="1825625"/>
          <a:ext cx="9144001" cy="3956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315"/>
                <a:gridCol w="895798"/>
                <a:gridCol w="895798"/>
                <a:gridCol w="1460830"/>
                <a:gridCol w="1178315"/>
                <a:gridCol w="1178315"/>
                <a:gridCol w="1178315"/>
                <a:gridCol w="1178315"/>
              </a:tblGrid>
              <a:tr h="70104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PLAYER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TRUMP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ANIMAL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HEALTH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ZOO/CAGE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ZOO/ANIMAL AREA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ZOO/PLAYER AREA</a:t>
                      </a:r>
                      <a:endParaRPr lang="en-US" sz="1400" dirty="0"/>
                    </a:p>
                  </a:txBody>
                  <a:tcPr/>
                </a:tc>
              </a:tr>
              <a:tr h="38587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PLAYER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</a:tr>
              <a:tr h="38587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TRUMP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</a:tr>
              <a:tr h="38587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ANIMALS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</a:tr>
              <a:tr h="38587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HEALTH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</a:tr>
              <a:tr h="38587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ZOO/CAGE AREA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</a:tr>
              <a:tr h="426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ZOO/ANIMAL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</a:tr>
              <a:tr h="6752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ZOO/PLAYER</a:t>
                      </a:r>
                      <a:r>
                        <a:rPr lang="en-US" sz="1400" baseline="0" dirty="0" smtClean="0"/>
                        <a:t> AREA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43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Objects – Inheritance Info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690689"/>
            <a:ext cx="5507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0708" y="2466103"/>
            <a:ext cx="5652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3313898"/>
            <a:ext cx="11343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Static 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3313898"/>
            <a:ext cx="14325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Dynamic Text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3773350" y="2060021"/>
            <a:ext cx="7246" cy="40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8" idx="0"/>
          </p:cNvCxnSpPr>
          <p:nvPr/>
        </p:nvCxnSpPr>
        <p:spPr>
          <a:xfrm flipH="1">
            <a:off x="2621254" y="2835435"/>
            <a:ext cx="1152096" cy="47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3773350" y="2835435"/>
            <a:ext cx="1213425" cy="47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8800" y="4273978"/>
            <a:ext cx="12913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62400" y="4273978"/>
            <a:ext cx="14491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mtClean="0"/>
              <a:t>Logo/Identity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6" idx="2"/>
            <a:endCxn id="20" idx="0"/>
          </p:cNvCxnSpPr>
          <p:nvPr/>
        </p:nvCxnSpPr>
        <p:spPr>
          <a:xfrm flipH="1">
            <a:off x="4686990" y="3683230"/>
            <a:ext cx="299785" cy="59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9" idx="0"/>
          </p:cNvCxnSpPr>
          <p:nvPr/>
        </p:nvCxnSpPr>
        <p:spPr>
          <a:xfrm>
            <a:off x="4986775" y="3683230"/>
            <a:ext cx="1297715" cy="59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70869" y="4273978"/>
            <a:ext cx="7007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Score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8" idx="2"/>
            <a:endCxn id="25" idx="0"/>
          </p:cNvCxnSpPr>
          <p:nvPr/>
        </p:nvCxnSpPr>
        <p:spPr>
          <a:xfrm>
            <a:off x="2621254" y="3683230"/>
            <a:ext cx="0" cy="59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6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Objects – Inheritance - Characters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1828800"/>
            <a:ext cx="10690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character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200400"/>
            <a:ext cx="7907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Trump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1655" y="3200400"/>
            <a:ext cx="7596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61580" y="3200400"/>
            <a:ext cx="8402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93891" y="3200400"/>
            <a:ext cx="8066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Health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flipH="1">
            <a:off x="2201471" y="2198132"/>
            <a:ext cx="390435" cy="100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2591907" y="2198132"/>
            <a:ext cx="989821" cy="100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81287" y="2209658"/>
            <a:ext cx="989821" cy="100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0"/>
          </p:cNvCxnSpPr>
          <p:nvPr/>
        </p:nvCxnSpPr>
        <p:spPr>
          <a:xfrm>
            <a:off x="2584161" y="2191823"/>
            <a:ext cx="2413046" cy="100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</p:cNvCxnSpPr>
          <p:nvPr/>
        </p:nvCxnSpPr>
        <p:spPr>
          <a:xfrm flipH="1">
            <a:off x="929823" y="2198132"/>
            <a:ext cx="1662083" cy="99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24593" y="4355013"/>
            <a:ext cx="5790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Lion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35448" y="4355013"/>
            <a:ext cx="6524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Tiger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04410" y="4360764"/>
            <a:ext cx="6158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mtClean="0"/>
              <a:t>Bear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52789" y="4355013"/>
            <a:ext cx="8018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Gorilla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8" idx="2"/>
            <a:endCxn id="19" idx="0"/>
          </p:cNvCxnSpPr>
          <p:nvPr/>
        </p:nvCxnSpPr>
        <p:spPr>
          <a:xfrm flipH="1">
            <a:off x="1614096" y="3569732"/>
            <a:ext cx="1967632" cy="78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20" idx="0"/>
          </p:cNvCxnSpPr>
          <p:nvPr/>
        </p:nvCxnSpPr>
        <p:spPr>
          <a:xfrm flipH="1">
            <a:off x="2361691" y="3569732"/>
            <a:ext cx="1220037" cy="78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21" idx="0"/>
          </p:cNvCxnSpPr>
          <p:nvPr/>
        </p:nvCxnSpPr>
        <p:spPr>
          <a:xfrm flipH="1">
            <a:off x="3112347" y="3569732"/>
            <a:ext cx="469381" cy="79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22" idx="0"/>
          </p:cNvCxnSpPr>
          <p:nvPr/>
        </p:nvCxnSpPr>
        <p:spPr>
          <a:xfrm>
            <a:off x="3581728" y="3569732"/>
            <a:ext cx="371973" cy="78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47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– Inheritance – Area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19514" y="1696551"/>
            <a:ext cx="620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Area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2667000"/>
            <a:ext cx="6412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mtClean="0"/>
              <a:t>Cage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2667000"/>
            <a:ext cx="13294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Animal Area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937" y="2667000"/>
            <a:ext cx="12487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Player Area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2225633" y="2065883"/>
            <a:ext cx="2004319" cy="60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 flipH="1">
            <a:off x="3484102" y="2065883"/>
            <a:ext cx="745850" cy="60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>
            <a:off x="4229952" y="2065883"/>
            <a:ext cx="816355" cy="60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Inheritance – Game Screens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1690689"/>
            <a:ext cx="8180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276600"/>
            <a:ext cx="2096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Game – </a:t>
            </a:r>
            <a:r>
              <a:rPr lang="en-US" dirty="0" err="1" smtClean="0"/>
              <a:t>StartScreen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1750" y="4191000"/>
            <a:ext cx="21517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Game – </a:t>
            </a:r>
            <a:r>
              <a:rPr lang="en-US" dirty="0" err="1" smtClean="0"/>
              <a:t>GameScreen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3276600"/>
            <a:ext cx="19513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Game – </a:t>
            </a:r>
            <a:r>
              <a:rPr lang="en-US" dirty="0" err="1" smtClean="0"/>
              <a:t>EndScreen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2114844" y="2060021"/>
            <a:ext cx="2332778" cy="121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4447622" y="2060021"/>
            <a:ext cx="0" cy="213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7" idx="0"/>
          </p:cNvCxnSpPr>
          <p:nvPr/>
        </p:nvCxnSpPr>
        <p:spPr>
          <a:xfrm>
            <a:off x="4447622" y="2060021"/>
            <a:ext cx="2471662" cy="121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0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Game - Compositing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01545" y="1407783"/>
            <a:ext cx="7409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0303" y="2277242"/>
            <a:ext cx="2096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Game – </a:t>
            </a:r>
            <a:r>
              <a:rPr lang="en-US" dirty="0" err="1" smtClean="0"/>
              <a:t>StartScreen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11481" y="2925249"/>
            <a:ext cx="21517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Game – </a:t>
            </a:r>
            <a:r>
              <a:rPr lang="en-US" dirty="0" err="1" smtClean="0"/>
              <a:t>GameScreen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52497" y="2433422"/>
            <a:ext cx="19513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Game – </a:t>
            </a:r>
            <a:r>
              <a:rPr lang="en-US" dirty="0" err="1" smtClean="0"/>
              <a:t>EndScreen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1678347" y="1777115"/>
            <a:ext cx="2893652" cy="50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4571999" y="1777115"/>
            <a:ext cx="215354" cy="114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7" idx="0"/>
          </p:cNvCxnSpPr>
          <p:nvPr/>
        </p:nvCxnSpPr>
        <p:spPr>
          <a:xfrm>
            <a:off x="4571999" y="1777115"/>
            <a:ext cx="2656182" cy="65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9750" y="4003266"/>
            <a:ext cx="12668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Arena - Zoo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9083" y="4475203"/>
            <a:ext cx="12487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Player Area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39124" y="4639760"/>
            <a:ext cx="18647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Arena - Cage Area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33178" y="4711951"/>
            <a:ext cx="20637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Arena - Animal Area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4" idx="2"/>
            <a:endCxn id="15" idx="0"/>
          </p:cNvCxnSpPr>
          <p:nvPr/>
        </p:nvCxnSpPr>
        <p:spPr>
          <a:xfrm flipH="1">
            <a:off x="1333453" y="4372598"/>
            <a:ext cx="3499740" cy="10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20" idx="0"/>
          </p:cNvCxnSpPr>
          <p:nvPr/>
        </p:nvCxnSpPr>
        <p:spPr>
          <a:xfrm flipH="1">
            <a:off x="3365063" y="4372598"/>
            <a:ext cx="1468130" cy="3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19" idx="0"/>
          </p:cNvCxnSpPr>
          <p:nvPr/>
        </p:nvCxnSpPr>
        <p:spPr>
          <a:xfrm>
            <a:off x="4833193" y="4372598"/>
            <a:ext cx="2438302" cy="26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7196" y="5223545"/>
            <a:ext cx="18459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Character - Player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2"/>
            <a:endCxn id="27" idx="0"/>
          </p:cNvCxnSpPr>
          <p:nvPr/>
        </p:nvCxnSpPr>
        <p:spPr>
          <a:xfrm flipH="1">
            <a:off x="1330174" y="4844535"/>
            <a:ext cx="3279" cy="37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62726" y="5239991"/>
            <a:ext cx="18770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Character - Trump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4" idx="2"/>
            <a:endCxn id="30" idx="0"/>
          </p:cNvCxnSpPr>
          <p:nvPr/>
        </p:nvCxnSpPr>
        <p:spPr>
          <a:xfrm>
            <a:off x="4833193" y="4372598"/>
            <a:ext cx="68059" cy="86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95502" y="5408211"/>
            <a:ext cx="19266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Character - Animal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14" idx="2"/>
            <a:endCxn id="40" idx="0"/>
          </p:cNvCxnSpPr>
          <p:nvPr/>
        </p:nvCxnSpPr>
        <p:spPr>
          <a:xfrm>
            <a:off x="4833193" y="4372598"/>
            <a:ext cx="2625618" cy="103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79913" y="5733386"/>
            <a:ext cx="18929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Character - Health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0" idx="2"/>
            <a:endCxn id="43" idx="0"/>
          </p:cNvCxnSpPr>
          <p:nvPr/>
        </p:nvCxnSpPr>
        <p:spPr>
          <a:xfrm flipH="1">
            <a:off x="2726390" y="5081283"/>
            <a:ext cx="638673" cy="65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2"/>
            <a:endCxn id="14" idx="0"/>
          </p:cNvCxnSpPr>
          <p:nvPr/>
        </p:nvCxnSpPr>
        <p:spPr>
          <a:xfrm>
            <a:off x="4787353" y="3294581"/>
            <a:ext cx="45840" cy="708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0417" y="2802754"/>
            <a:ext cx="17216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mtClean="0"/>
              <a:t>Info – Static Text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" idx="2"/>
            <a:endCxn id="55" idx="0"/>
          </p:cNvCxnSpPr>
          <p:nvPr/>
        </p:nvCxnSpPr>
        <p:spPr>
          <a:xfrm flipH="1">
            <a:off x="1171262" y="2646574"/>
            <a:ext cx="507085" cy="15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14891" y="3709605"/>
            <a:ext cx="27299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Info – Dynamic Text (Score)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" idx="2"/>
            <a:endCxn id="58" idx="1"/>
          </p:cNvCxnSpPr>
          <p:nvPr/>
        </p:nvCxnSpPr>
        <p:spPr>
          <a:xfrm>
            <a:off x="4787353" y="3294581"/>
            <a:ext cx="1427538" cy="59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95502" y="3139707"/>
            <a:ext cx="27299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Info – Dynamic Text (Score)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7" idx="2"/>
            <a:endCxn id="65" idx="0"/>
          </p:cNvCxnSpPr>
          <p:nvPr/>
        </p:nvCxnSpPr>
        <p:spPr>
          <a:xfrm>
            <a:off x="7228181" y="2802754"/>
            <a:ext cx="632278" cy="33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57823" y="3290560"/>
            <a:ext cx="14478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mtClean="0"/>
              <a:t>Button - Start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5" idx="2"/>
            <a:endCxn id="68" idx="0"/>
          </p:cNvCxnSpPr>
          <p:nvPr/>
        </p:nvCxnSpPr>
        <p:spPr>
          <a:xfrm>
            <a:off x="1678347" y="2646574"/>
            <a:ext cx="1003392" cy="64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052344" y="6200219"/>
            <a:ext cx="5790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mtClean="0"/>
              <a:t>Lion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726150" y="6200219"/>
            <a:ext cx="6524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Tiger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479649" y="6216459"/>
            <a:ext cx="6158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mtClean="0"/>
              <a:t>Bear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8184994" y="6200219"/>
            <a:ext cx="8018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Gorilla</a:t>
            </a:r>
            <a:endParaRPr lang="en-US" dirty="0"/>
          </a:p>
        </p:txBody>
      </p:sp>
      <p:cxnSp>
        <p:nvCxnSpPr>
          <p:cNvPr id="100" name="Straight Arrow Connector 99"/>
          <p:cNvCxnSpPr>
            <a:endCxn id="94" idx="0"/>
          </p:cNvCxnSpPr>
          <p:nvPr/>
        </p:nvCxnSpPr>
        <p:spPr>
          <a:xfrm flipH="1">
            <a:off x="6341847" y="5786138"/>
            <a:ext cx="1114279" cy="4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0" idx="2"/>
            <a:endCxn id="95" idx="0"/>
          </p:cNvCxnSpPr>
          <p:nvPr/>
        </p:nvCxnSpPr>
        <p:spPr>
          <a:xfrm flipH="1">
            <a:off x="7052393" y="5777543"/>
            <a:ext cx="406418" cy="42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40" idx="2"/>
            <a:endCxn id="96" idx="0"/>
          </p:cNvCxnSpPr>
          <p:nvPr/>
        </p:nvCxnSpPr>
        <p:spPr>
          <a:xfrm>
            <a:off x="7458811" y="5777543"/>
            <a:ext cx="328775" cy="43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0" idx="2"/>
            <a:endCxn id="97" idx="0"/>
          </p:cNvCxnSpPr>
          <p:nvPr/>
        </p:nvCxnSpPr>
        <p:spPr>
          <a:xfrm>
            <a:off x="7458811" y="5777543"/>
            <a:ext cx="1127095" cy="42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775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JS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consensus diagram as a starting point</a:t>
            </a:r>
          </a:p>
          <a:p>
            <a:r>
              <a:rPr lang="en-US" dirty="0" smtClean="0"/>
              <a:t>As you code in Week 06 – 11, list the JS objects involved in each scene</a:t>
            </a:r>
          </a:p>
          <a:p>
            <a:r>
              <a:rPr lang="en-US" dirty="0" smtClean="0"/>
              <a:t>You can do this by hand, or electronically</a:t>
            </a:r>
          </a:p>
          <a:p>
            <a:r>
              <a:rPr lang="en-US" dirty="0" smtClean="0"/>
              <a:t>You may need to “break out” scenes in greater detail</a:t>
            </a:r>
          </a:p>
          <a:p>
            <a:r>
              <a:rPr lang="en-US" dirty="0" smtClean="0"/>
              <a:t>This will provide documentation for your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7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Objects - Compositing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1143000" y="13716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Animal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3505200" y="13716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5867400" y="13716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3505200" y="30480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1143000" y="30480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5867400" y="30480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1219200" y="47244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StartScreen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3505200" y="47244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EndScreen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5867400" y="47244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69623" y="6400800"/>
            <a:ext cx="4888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Which of these objects need to be INSIDE other objects?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0" y="1143000"/>
            <a:ext cx="876300" cy="5334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0" y="1828800"/>
            <a:ext cx="876300" cy="5334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nip Diagonal Corner Rectangle 15"/>
          <p:cNvSpPr/>
          <p:nvPr/>
        </p:nvSpPr>
        <p:spPr>
          <a:xfrm>
            <a:off x="0" y="2514600"/>
            <a:ext cx="876300" cy="5334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5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-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4495800" y="27432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Animal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2766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20029920">
            <a:off x="6214438" y="2667003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5240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32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1" name="Right Arrow 10"/>
          <p:cNvSpPr/>
          <p:nvPr/>
        </p:nvSpPr>
        <p:spPr>
          <a:xfrm rot="1141928">
            <a:off x="6291705" y="3907669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4008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Diagonal Corner Rectangle 12"/>
          <p:cNvSpPr/>
          <p:nvPr/>
        </p:nvSpPr>
        <p:spPr>
          <a:xfrm>
            <a:off x="7391400" y="2133600"/>
            <a:ext cx="876300" cy="5334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7620000" y="3276600"/>
            <a:ext cx="876300" cy="5334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467600" y="4343400"/>
            <a:ext cx="876300" cy="5334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4876800"/>
            <a:ext cx="4539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What more general objects do I build a “Lion” from?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13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-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6477000" y="27432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054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528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04800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8" name="Right Arrow 7"/>
          <p:cNvSpPr/>
          <p:nvPr/>
        </p:nvSpPr>
        <p:spPr>
          <a:xfrm>
            <a:off x="16002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7823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this…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the Game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Follow the description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 assets provided by the Instructor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workflow on 1 or more slides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 you code, add the JavaScript objects associated with the Game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Turn in in Week 11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Resource: </a:t>
            </a:r>
            <a:r>
              <a:rPr lang="en-US" dirty="0" smtClean="0">
                <a:hlinkClick r:id="rId2"/>
              </a:rPr>
              <a:t>https://medium.com/@WebdesignerDepot/how-to-design-html5-games-a5617f80e03f#.6ou4j4z0e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91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Trump -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6477000" y="27432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054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528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04800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8" name="Right Arrow 7"/>
          <p:cNvSpPr/>
          <p:nvPr/>
        </p:nvSpPr>
        <p:spPr>
          <a:xfrm>
            <a:off x="16002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78236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 -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6477000" y="27432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054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528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04800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8" name="Right Arrow 7"/>
          <p:cNvSpPr/>
          <p:nvPr/>
        </p:nvSpPr>
        <p:spPr>
          <a:xfrm>
            <a:off x="16002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78236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-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6477000" y="27432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Animal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054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528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04800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8" name="Right Arrow 7"/>
          <p:cNvSpPr/>
          <p:nvPr/>
        </p:nvSpPr>
        <p:spPr>
          <a:xfrm>
            <a:off x="16002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78236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-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6477000" y="27432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Animal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054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528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04800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8" name="Right Arrow 7"/>
          <p:cNvSpPr/>
          <p:nvPr/>
        </p:nvSpPr>
        <p:spPr>
          <a:xfrm>
            <a:off x="16002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78236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Cages -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6477000" y="27432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054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528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04800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8" name="Right Arrow 7"/>
          <p:cNvSpPr/>
          <p:nvPr/>
        </p:nvSpPr>
        <p:spPr>
          <a:xfrm>
            <a:off x="16002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91963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-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6477000" y="27432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054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528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04800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8" name="Right Arrow 7"/>
          <p:cNvSpPr/>
          <p:nvPr/>
        </p:nvSpPr>
        <p:spPr>
          <a:xfrm>
            <a:off x="16002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91963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StartScreen</a:t>
            </a:r>
            <a:r>
              <a:rPr lang="en-US" dirty="0" smtClean="0"/>
              <a:t> -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6477000" y="27432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StartScreen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054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528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04800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8" name="Right Arrow 7"/>
          <p:cNvSpPr/>
          <p:nvPr/>
        </p:nvSpPr>
        <p:spPr>
          <a:xfrm>
            <a:off x="16002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5543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EndScreen</a:t>
            </a:r>
            <a:r>
              <a:rPr lang="en-US" dirty="0" smtClean="0"/>
              <a:t> -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6477000" y="27432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EndScreen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054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528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04800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8" name="Right Arrow 7"/>
          <p:cNvSpPr/>
          <p:nvPr/>
        </p:nvSpPr>
        <p:spPr>
          <a:xfrm>
            <a:off x="16002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039070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5543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-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810000" y="2743200"/>
            <a:ext cx="1600200" cy="15240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0" y="5257800"/>
            <a:ext cx="32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is top-level, no inheritance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209800" y="3276600"/>
            <a:ext cx="11430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4400" y="32766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3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Object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4953000" y="5638800"/>
            <a:ext cx="7620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Animal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6781800" y="5638800"/>
            <a:ext cx="7620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696200" y="5638800"/>
            <a:ext cx="7620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Trump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4038600" y="5638800"/>
            <a:ext cx="6858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Cages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5867400" y="5638800"/>
            <a:ext cx="7620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Zoo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3124200" y="5638800"/>
            <a:ext cx="7620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Score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762000" y="5638800"/>
            <a:ext cx="10668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StartScreen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1981200" y="5638800"/>
            <a:ext cx="9906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EndScreen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295400" y="4953000"/>
            <a:ext cx="1524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848600" y="5029200"/>
            <a:ext cx="2286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438400" y="4953000"/>
            <a:ext cx="1524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10400" y="5029200"/>
            <a:ext cx="1524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05200" y="4953000"/>
            <a:ext cx="1524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343400" y="4953000"/>
            <a:ext cx="762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96000" y="5029200"/>
            <a:ext cx="1524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34000" y="5029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95400" y="4114800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4191000" y="4267200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343400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5867400" y="4343400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6781800" y="4343400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7620000" y="4343400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9000" y="4343400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2438400" y="4267200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7" name="Snip Diagonal Corner Rectangle 36"/>
          <p:cNvSpPr/>
          <p:nvPr/>
        </p:nvSpPr>
        <p:spPr>
          <a:xfrm>
            <a:off x="4038600" y="1371600"/>
            <a:ext cx="9906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Object()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7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 Document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Animals are breaking out of their Zoo Cages!</a:t>
            </a:r>
          </a:p>
          <a:p>
            <a:r>
              <a:rPr lang="en-US" dirty="0" smtClean="0"/>
              <a:t>Your job is to kick Trump like a soccer ball so that he collides with a Zoo Animal</a:t>
            </a:r>
          </a:p>
          <a:p>
            <a:r>
              <a:rPr lang="en-US" dirty="0" smtClean="0"/>
              <a:t>If you successfully kick Trump into the path of an escaping Zoo Animal, it will “do what it will” to Trump and return to its cage</a:t>
            </a:r>
          </a:p>
          <a:p>
            <a:r>
              <a:rPr lang="en-US" dirty="0" smtClean="0"/>
              <a:t>If you kick all 4 animals backs with your Trump(s) you WIN</a:t>
            </a:r>
          </a:p>
          <a:p>
            <a:r>
              <a:rPr lang="en-US" dirty="0" smtClean="0"/>
              <a:t>Otherwise, the Zoo Animal will come after YOU… if all 4 animals get past your </a:t>
            </a:r>
            <a:r>
              <a:rPr lang="en-US" dirty="0" smtClean="0"/>
              <a:t>Trump(s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you 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15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Object Inheritance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581400" y="4648200"/>
            <a:ext cx="7620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Animal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4419600" y="3810000"/>
            <a:ext cx="7620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5257800" y="3810000"/>
            <a:ext cx="7620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Trump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3657600" y="3810000"/>
            <a:ext cx="6858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Cages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4191000" y="3124200"/>
            <a:ext cx="7620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Zoo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4419600" y="4648200"/>
            <a:ext cx="7620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Score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4038600" y="2133600"/>
            <a:ext cx="10668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StartScreen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4191000" y="5791200"/>
            <a:ext cx="9906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EndScreen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0" y="2743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Snip Diagonal Corner Rectangle 36"/>
          <p:cNvSpPr/>
          <p:nvPr/>
        </p:nvSpPr>
        <p:spPr>
          <a:xfrm>
            <a:off x="4038600" y="1371600"/>
            <a:ext cx="990600" cy="60960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Object()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724400" y="53340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4" idx="3"/>
          </p:cNvCxnSpPr>
          <p:nvPr/>
        </p:nvCxnSpPr>
        <p:spPr>
          <a:xfrm flipH="1">
            <a:off x="3962400" y="4419600"/>
            <a:ext cx="762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724400" y="4419600"/>
            <a:ext cx="762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124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11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your diagram, with included JS objects to the course shell.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7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 Document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</a:t>
            </a:r>
          </a:p>
          <a:p>
            <a:r>
              <a:rPr lang="en-US" dirty="0" smtClean="0"/>
              <a:t>At the start of the game, the cages open</a:t>
            </a:r>
          </a:p>
          <a:p>
            <a:r>
              <a:rPr lang="en-US" dirty="0" smtClean="0"/>
              <a:t>Animals drift down the screen to attack you</a:t>
            </a:r>
          </a:p>
          <a:p>
            <a:r>
              <a:rPr lang="en-US" dirty="0" smtClean="0"/>
              <a:t>You have a Trump which you can kick into their path</a:t>
            </a:r>
          </a:p>
          <a:p>
            <a:r>
              <a:rPr lang="en-US" dirty="0" smtClean="0"/>
              <a:t>Each animal who collides with Trump is satisfied, and returns to its cage</a:t>
            </a:r>
          </a:p>
          <a:p>
            <a:r>
              <a:rPr lang="en-US" dirty="0" smtClean="0"/>
              <a:t>An animal who makes it past Trump will attack </a:t>
            </a:r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8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 Document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tie Trump runs into an Animal, he loses a “life”</a:t>
            </a:r>
          </a:p>
          <a:p>
            <a:r>
              <a:rPr lang="en-US" dirty="0" smtClean="0"/>
              <a:t>Trump has 3 lives, but there are 4 animals (so you can’t win)</a:t>
            </a:r>
          </a:p>
          <a:p>
            <a:r>
              <a:rPr lang="en-US" dirty="0" smtClean="0"/>
              <a:t>In addition to Animals, a “health” object floats down the screen (Trump name, $$ signs, helpful Animals)</a:t>
            </a:r>
          </a:p>
          <a:p>
            <a:r>
              <a:rPr lang="en-US" dirty="0" smtClean="0"/>
              <a:t>If you kick your Trump into the “health” object, it restores Trump’s health</a:t>
            </a:r>
          </a:p>
          <a:p>
            <a:r>
              <a:rPr lang="en-US" dirty="0" smtClean="0"/>
              <a:t>You need Trump connect with at least 1 “health” object to win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3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 Document -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You WIN the game </a:t>
            </a:r>
            <a:r>
              <a:rPr lang="en-US" dirty="0" smtClean="0"/>
              <a:t>by returning all animals to their cages, while Trump is still functional</a:t>
            </a:r>
          </a:p>
          <a:p>
            <a:r>
              <a:rPr lang="en-US" b="1" dirty="0" smtClean="0"/>
              <a:t>You LOSE the game </a:t>
            </a:r>
            <a:r>
              <a:rPr lang="en-US" dirty="0" smtClean="0"/>
              <a:t>if Trump becomes non-functional, </a:t>
            </a:r>
            <a:r>
              <a:rPr lang="en-US" dirty="0" smtClean="0"/>
              <a:t>in which case an Animal gets into the Player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1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Screen</a:t>
            </a:r>
          </a:p>
          <a:p>
            <a:r>
              <a:rPr lang="en-US" dirty="0" smtClean="0"/>
              <a:t>Game Screen</a:t>
            </a:r>
          </a:p>
          <a:p>
            <a:r>
              <a:rPr lang="en-US" dirty="0" smtClean="0"/>
              <a:t>Win/Lose Retry/High Scores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Characters – All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The Player</a:t>
            </a:r>
            <a:r>
              <a:rPr lang="en-US" dirty="0" smtClean="0"/>
              <a:t> </a:t>
            </a:r>
            <a:r>
              <a:rPr lang="en-US" dirty="0" smtClean="0"/>
              <a:t>(your foot, since your kicking Trump like he was a soccer ball</a:t>
            </a:r>
            <a:r>
              <a:rPr lang="en-US" dirty="0" smtClean="0"/>
              <a:t>). Possibly “skinned” with different images (e.g. Bernie Sanders)</a:t>
            </a:r>
            <a:endParaRPr lang="en-US" dirty="0" smtClean="0"/>
          </a:p>
          <a:p>
            <a:r>
              <a:rPr lang="en-US" b="1" dirty="0" smtClean="0"/>
              <a:t>The Animals </a:t>
            </a:r>
            <a:r>
              <a:rPr lang="en-US" dirty="0" smtClean="0"/>
              <a:t>(4 of them, in cages at the top of the </a:t>
            </a:r>
            <a:r>
              <a:rPr lang="en-US" dirty="0" smtClean="0"/>
              <a:t>screen, Lions, Tigers, Bears, Gorilla)</a:t>
            </a:r>
            <a:endParaRPr lang="en-US" dirty="0" smtClean="0"/>
          </a:p>
          <a:p>
            <a:r>
              <a:rPr lang="en-US" b="1" dirty="0" smtClean="0"/>
              <a:t>The Trump</a:t>
            </a:r>
            <a:r>
              <a:rPr lang="en-US" dirty="0" smtClean="0"/>
              <a:t> </a:t>
            </a:r>
            <a:r>
              <a:rPr lang="en-US" dirty="0" smtClean="0"/>
              <a:t>(next to your foot at the start so you can kick him but possibly could exit the screen if you don’t keep kicking him into the upper region of the </a:t>
            </a:r>
            <a:r>
              <a:rPr lang="en-US" dirty="0" smtClean="0"/>
              <a:t>screen</a:t>
            </a:r>
          </a:p>
          <a:p>
            <a:r>
              <a:rPr lang="en-US" b="1" dirty="0" smtClean="0"/>
              <a:t>The Health Object </a:t>
            </a:r>
            <a:r>
              <a:rPr lang="en-US" dirty="0" smtClean="0"/>
              <a:t>(floats down the screen)</a:t>
            </a:r>
          </a:p>
          <a:p>
            <a:r>
              <a:rPr lang="en-US" b="1" dirty="0" smtClean="0"/>
              <a:t>The Zoo </a:t>
            </a:r>
            <a:r>
              <a:rPr lang="en-US" dirty="0" smtClean="0"/>
              <a:t>(Arena, contains 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Cages/w Animals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Animal + Trump + Health Object movement area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P</a:t>
            </a:r>
            <a:r>
              <a:rPr lang="en-US" dirty="0" smtClean="0"/>
              <a:t>layer movement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5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Interaction - Game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smtClean="0"/>
              <a:t>Player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Trump (kicks him into Animal Area)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Animals (if it goes into Player Area, lose game)</a:t>
            </a:r>
          </a:p>
          <a:p>
            <a:r>
              <a:rPr lang="en-US" b="1" dirty="0" smtClean="0"/>
              <a:t>Trump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Player (gets kicked into Animal area)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Animal (rebounds Animal into Cage, but loses Health)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Health (restores Health)</a:t>
            </a:r>
          </a:p>
          <a:p>
            <a:r>
              <a:rPr lang="en-US" b="1" dirty="0" smtClean="0"/>
              <a:t>Animals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Cage (don’t move while in Cage)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Trump (go back to cage after Trump encounter, damage Trump)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Player (if they get into Player area, the trigger a “game lost”)</a:t>
            </a:r>
          </a:p>
          <a:p>
            <a:r>
              <a:rPr lang="en-US" b="1" dirty="0" smtClean="0"/>
              <a:t>Health 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Trump (restores Trump health on collision)</a:t>
            </a:r>
          </a:p>
          <a:p>
            <a:pPr marL="228600" lvl="1">
              <a:spcBef>
                <a:spcPts val="1000"/>
              </a:spcBef>
            </a:pPr>
            <a:r>
              <a:rPr lang="en-US" sz="2700" b="1" dirty="0" smtClean="0"/>
              <a:t>Zoo/Cage</a:t>
            </a:r>
            <a:endParaRPr lang="en-US" sz="2700" b="1" dirty="0"/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Keeps Animals from moving</a:t>
            </a:r>
          </a:p>
          <a:p>
            <a:r>
              <a:rPr lang="en-US" b="1" dirty="0" smtClean="0"/>
              <a:t>Zoo/Animal Area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Allows Animals, Trump, Health to move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Allows collisions between Animals,  Trump, Health</a:t>
            </a:r>
          </a:p>
          <a:p>
            <a:r>
              <a:rPr lang="en-US" b="1" dirty="0" smtClean="0"/>
              <a:t>Zoo/Player Area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Allows Player to move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Detects if Animal entered region, if so, ends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7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1037</Words>
  <Application>Microsoft Macintosh PowerPoint</Application>
  <PresentationFormat>On-screen Show (4:3)</PresentationFormat>
  <Paragraphs>288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.AppleSystemUIFont</vt:lpstr>
      <vt:lpstr>Calibri</vt:lpstr>
      <vt:lpstr>Calibri Light</vt:lpstr>
      <vt:lpstr>Arial</vt:lpstr>
      <vt:lpstr>Office Theme</vt:lpstr>
      <vt:lpstr>ZooKill Soccer</vt:lpstr>
      <vt:lpstr>How to do this…</vt:lpstr>
      <vt:lpstr>Game Design Document - 1</vt:lpstr>
      <vt:lpstr>Game Design Document - 2</vt:lpstr>
      <vt:lpstr>Game Design Document - 3</vt:lpstr>
      <vt:lpstr>Game Design Document - 4</vt:lpstr>
      <vt:lpstr>Screens</vt:lpstr>
      <vt:lpstr>The Characters – All Screens</vt:lpstr>
      <vt:lpstr>Interaction - Game Screen</vt:lpstr>
      <vt:lpstr>Interaction Matrix – Game Screen</vt:lpstr>
      <vt:lpstr>Objects – Inheritance Info</vt:lpstr>
      <vt:lpstr>Objects – Inheritance - Characters</vt:lpstr>
      <vt:lpstr>Objects – Inheritance – Area </vt:lpstr>
      <vt:lpstr>Inheritance – Game Screens</vt:lpstr>
      <vt:lpstr>Game - Compositing</vt:lpstr>
      <vt:lpstr>Add JS Objects</vt:lpstr>
      <vt:lpstr>Base Objects - Compositing</vt:lpstr>
      <vt:lpstr>Animal - Inheritance</vt:lpstr>
      <vt:lpstr>Player - Inheritance</vt:lpstr>
      <vt:lpstr>Trump - Inheritance</vt:lpstr>
      <vt:lpstr>Zoo - Inheritance</vt:lpstr>
      <vt:lpstr>Animal - Inheritance</vt:lpstr>
      <vt:lpstr>Animal - Inheritance</vt:lpstr>
      <vt:lpstr>Cages - Inheritance</vt:lpstr>
      <vt:lpstr>Score - Inheritance</vt:lpstr>
      <vt:lpstr>StartScreen - Inheritance</vt:lpstr>
      <vt:lpstr>EndScreen - Inheritance</vt:lpstr>
      <vt:lpstr>Game - Inheritance</vt:lpstr>
      <vt:lpstr>Full Object Inheritance</vt:lpstr>
      <vt:lpstr>Full Object Inheritance</vt:lpstr>
      <vt:lpstr>Week 11 Upload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ZooKill Soccer</dc:title>
  <dc:creator>Pete Markiewicz</dc:creator>
  <cp:lastModifiedBy>Javiera Schmidt silva</cp:lastModifiedBy>
  <cp:revision>98</cp:revision>
  <dcterms:created xsi:type="dcterms:W3CDTF">2016-05-04T18:52:11Z</dcterms:created>
  <dcterms:modified xsi:type="dcterms:W3CDTF">2016-05-17T18:04:58Z</dcterms:modified>
</cp:coreProperties>
</file>