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80" r:id="rId6"/>
    <p:sldId id="259" r:id="rId7"/>
    <p:sldId id="284" r:id="rId8"/>
    <p:sldId id="261" r:id="rId9"/>
    <p:sldId id="281" r:id="rId10"/>
    <p:sldId id="282" r:id="rId11"/>
    <p:sldId id="286" r:id="rId12"/>
    <p:sldId id="288" r:id="rId13"/>
    <p:sldId id="283" r:id="rId14"/>
    <p:sldId id="285" r:id="rId15"/>
    <p:sldId id="287" r:id="rId16"/>
    <p:sldId id="264"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0"/>
    <p:restoredTop sz="94686"/>
  </p:normalViewPr>
  <p:slideViewPr>
    <p:cSldViewPr>
      <p:cViewPr varScale="1">
        <p:scale>
          <a:sx n="96" d="100"/>
          <a:sy n="96" d="100"/>
        </p:scale>
        <p:origin x="192"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9271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2087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96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694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1055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46559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8086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43798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50684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68844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5010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13027124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WebdesignerDepot/how-to-design-html5-games-a5617f80e03f#.6ou4j4z0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Matrix – Game Screen</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13218184"/>
              </p:ext>
            </p:extLst>
          </p:nvPr>
        </p:nvGraphicFramePr>
        <p:xfrm>
          <a:off x="-1" y="1825625"/>
          <a:ext cx="9144001" cy="3956131"/>
        </p:xfrm>
        <a:graphic>
          <a:graphicData uri="http://schemas.openxmlformats.org/drawingml/2006/table">
            <a:tbl>
              <a:tblPr firstRow="1" bandRow="1">
                <a:tableStyleId>{5C22544A-7EE6-4342-B048-85BDC9FD1C3A}</a:tableStyleId>
              </a:tblPr>
              <a:tblGrid>
                <a:gridCol w="1178315"/>
                <a:gridCol w="895798"/>
                <a:gridCol w="895798"/>
                <a:gridCol w="1460830"/>
                <a:gridCol w="1178315"/>
                <a:gridCol w="1178315"/>
                <a:gridCol w="1178315"/>
                <a:gridCol w="1178315"/>
              </a:tblGrid>
              <a:tr h="701041">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PLAYER</a:t>
                      </a:r>
                    </a:p>
                    <a:p>
                      <a:pPr algn="ctr"/>
                      <a:endParaRPr lang="en-US" sz="1400" dirty="0"/>
                    </a:p>
                  </a:txBody>
                  <a:tcPr/>
                </a:tc>
                <a:tc>
                  <a:txBody>
                    <a:bodyPr/>
                    <a:lstStyle/>
                    <a:p>
                      <a:pPr algn="ctr"/>
                      <a:r>
                        <a:rPr lang="en-US" sz="1400" dirty="0" smtClean="0"/>
                        <a:t>TRUMP</a:t>
                      </a:r>
                      <a:endParaRPr lang="en-US" sz="1400" dirty="0"/>
                    </a:p>
                  </a:txBody>
                  <a:tcPr/>
                </a:tc>
                <a:tc>
                  <a:txBody>
                    <a:bodyPr/>
                    <a:lstStyle/>
                    <a:p>
                      <a:pPr algn="ctr"/>
                      <a:r>
                        <a:rPr lang="en-US" sz="1400" dirty="0" smtClean="0"/>
                        <a:t>ANIMAL</a:t>
                      </a:r>
                      <a:endParaRPr lang="en-US" sz="1400" dirty="0"/>
                    </a:p>
                  </a:txBody>
                  <a:tcPr/>
                </a:tc>
                <a:tc>
                  <a:txBody>
                    <a:bodyPr/>
                    <a:lstStyle/>
                    <a:p>
                      <a:pPr algn="ctr"/>
                      <a:r>
                        <a:rPr lang="en-US" sz="1400" dirty="0" smtClean="0"/>
                        <a:t>HEALTH</a:t>
                      </a:r>
                      <a:endParaRPr lang="en-US" sz="1400" dirty="0"/>
                    </a:p>
                  </a:txBody>
                  <a:tcPr/>
                </a:tc>
                <a:tc>
                  <a:txBody>
                    <a:bodyPr/>
                    <a:lstStyle/>
                    <a:p>
                      <a:pPr algn="ctr"/>
                      <a:r>
                        <a:rPr lang="en-US" sz="1400" dirty="0" smtClean="0"/>
                        <a:t>ZOO/CAGE</a:t>
                      </a:r>
                      <a:endParaRPr lang="en-US" sz="1400" dirty="0"/>
                    </a:p>
                  </a:txBody>
                  <a:tcPr/>
                </a:tc>
                <a:tc>
                  <a:txBody>
                    <a:bodyPr/>
                    <a:lstStyle/>
                    <a:p>
                      <a:pPr algn="ctr"/>
                      <a:r>
                        <a:rPr lang="en-US" sz="1400" dirty="0" smtClean="0"/>
                        <a:t>ZOO/ANIMAL AREA</a:t>
                      </a:r>
                      <a:endParaRPr lang="en-US" sz="1400" dirty="0"/>
                    </a:p>
                  </a:txBody>
                  <a:tcPr/>
                </a:tc>
                <a:tc>
                  <a:txBody>
                    <a:bodyPr/>
                    <a:lstStyle/>
                    <a:p>
                      <a:pPr algn="ctr"/>
                      <a:r>
                        <a:rPr lang="en-US" sz="1400" dirty="0" smtClean="0"/>
                        <a:t>ZOO/PLAYER AREA</a:t>
                      </a:r>
                      <a:endParaRPr lang="en-US" sz="1400" dirty="0"/>
                    </a:p>
                  </a:txBody>
                  <a:tcPr/>
                </a:tc>
              </a:tr>
              <a:tr h="385873">
                <a:tc>
                  <a:txBody>
                    <a:bodyPr/>
                    <a:lstStyle/>
                    <a:p>
                      <a:pPr algn="l"/>
                      <a:r>
                        <a:rPr lang="en-US" sz="1400" dirty="0" smtClean="0"/>
                        <a:t>PLAYER</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426404">
                <a:tc>
                  <a:txBody>
                    <a:bodyPr/>
                    <a:lstStyle/>
                    <a:p>
                      <a:pPr algn="l"/>
                      <a:r>
                        <a:rPr lang="en-US" sz="1400" dirty="0" smtClean="0"/>
                        <a:t>ZOO/ANIMAL AREA</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675278">
                <a:tc>
                  <a:txBody>
                    <a:bodyPr/>
                    <a:lstStyle/>
                    <a:p>
                      <a:pPr algn="l"/>
                      <a:r>
                        <a:rPr lang="en-US" sz="1400" dirty="0" smtClean="0"/>
                        <a:t>ZOO/PLAYER</a:t>
                      </a:r>
                      <a:r>
                        <a:rPr lang="en-US" sz="1400" baseline="0" dirty="0" smtClean="0"/>
                        <a:t> AREA</a:t>
                      </a:r>
                      <a:endParaRPr lang="en-US" sz="1400" dirty="0" smtClean="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654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 – Game Screens</a:t>
            </a:r>
            <a:endParaRPr lang="en-US" dirty="0"/>
          </a:p>
        </p:txBody>
      </p:sp>
      <p:sp>
        <p:nvSpPr>
          <p:cNvPr id="4" name="TextBox 3"/>
          <p:cNvSpPr txBox="1"/>
          <p:nvPr/>
        </p:nvSpPr>
        <p:spPr>
          <a:xfrm>
            <a:off x="4038600" y="3016252"/>
            <a:ext cx="8180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Screen</a:t>
            </a:r>
            <a:endParaRPr lang="en-US" dirty="0"/>
          </a:p>
        </p:txBody>
      </p:sp>
      <p:sp>
        <p:nvSpPr>
          <p:cNvPr id="5" name="TextBox 4"/>
          <p:cNvSpPr txBox="1"/>
          <p:nvPr/>
        </p:nvSpPr>
        <p:spPr>
          <a:xfrm>
            <a:off x="1066800" y="4602163"/>
            <a:ext cx="20960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StartScreen</a:t>
            </a:r>
            <a:endParaRPr lang="en-US" dirty="0"/>
          </a:p>
        </p:txBody>
      </p:sp>
      <p:sp>
        <p:nvSpPr>
          <p:cNvPr id="6" name="TextBox 5"/>
          <p:cNvSpPr txBox="1"/>
          <p:nvPr/>
        </p:nvSpPr>
        <p:spPr>
          <a:xfrm>
            <a:off x="3371750" y="5516563"/>
            <a:ext cx="215174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GameScreen</a:t>
            </a:r>
            <a:endParaRPr lang="en-US" dirty="0"/>
          </a:p>
        </p:txBody>
      </p:sp>
      <p:sp>
        <p:nvSpPr>
          <p:cNvPr id="7" name="TextBox 6"/>
          <p:cNvSpPr txBox="1"/>
          <p:nvPr/>
        </p:nvSpPr>
        <p:spPr>
          <a:xfrm>
            <a:off x="5943600" y="4602163"/>
            <a:ext cx="195136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EndScreen</a:t>
            </a:r>
            <a:endParaRPr lang="en-US" dirty="0"/>
          </a:p>
        </p:txBody>
      </p:sp>
      <p:cxnSp>
        <p:nvCxnSpPr>
          <p:cNvPr id="9" name="Straight Arrow Connector 8"/>
          <p:cNvCxnSpPr>
            <a:stCxn id="4" idx="2"/>
            <a:endCxn id="5" idx="0"/>
          </p:cNvCxnSpPr>
          <p:nvPr/>
        </p:nvCxnSpPr>
        <p:spPr>
          <a:xfrm flipH="1">
            <a:off x="2114844" y="3385584"/>
            <a:ext cx="2332778" cy="121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447622" y="3385584"/>
            <a:ext cx="0" cy="213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447622" y="3385584"/>
            <a:ext cx="2471662" cy="121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4028" y="1664002"/>
            <a:ext cx="14271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GameScreen</a:t>
            </a:r>
            <a:endParaRPr lang="en-US" dirty="0"/>
          </a:p>
        </p:txBody>
      </p:sp>
      <p:cxnSp>
        <p:nvCxnSpPr>
          <p:cNvPr id="8" name="Straight Arrow Connector 7"/>
          <p:cNvCxnSpPr>
            <a:stCxn id="10" idx="2"/>
            <a:endCxn id="4" idx="0"/>
          </p:cNvCxnSpPr>
          <p:nvPr/>
        </p:nvCxnSpPr>
        <p:spPr>
          <a:xfrm>
            <a:off x="4447621" y="2033334"/>
            <a:ext cx="1" cy="982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0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 Inheritance Info</a:t>
            </a:r>
            <a:endParaRPr lang="en-US" dirty="0"/>
          </a:p>
        </p:txBody>
      </p:sp>
      <p:sp>
        <p:nvSpPr>
          <p:cNvPr id="4" name="TextBox 3"/>
          <p:cNvSpPr txBox="1"/>
          <p:nvPr/>
        </p:nvSpPr>
        <p:spPr>
          <a:xfrm>
            <a:off x="3556559" y="2500835"/>
            <a:ext cx="55079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a:t>
            </a:r>
            <a:endParaRPr lang="en-US" dirty="0"/>
          </a:p>
        </p:txBody>
      </p:sp>
      <p:sp>
        <p:nvSpPr>
          <p:cNvPr id="5" name="TextBox 4"/>
          <p:cNvSpPr txBox="1"/>
          <p:nvPr/>
        </p:nvSpPr>
        <p:spPr>
          <a:xfrm>
            <a:off x="3542067" y="3276249"/>
            <a:ext cx="5652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Text</a:t>
            </a:r>
            <a:endParaRPr lang="en-US" dirty="0"/>
          </a:p>
        </p:txBody>
      </p:sp>
      <p:sp>
        <p:nvSpPr>
          <p:cNvPr id="6" name="TextBox 5"/>
          <p:cNvSpPr txBox="1"/>
          <p:nvPr/>
        </p:nvSpPr>
        <p:spPr>
          <a:xfrm>
            <a:off x="4470959" y="4124044"/>
            <a:ext cx="113434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Static Text</a:t>
            </a:r>
            <a:endParaRPr lang="en-US" dirty="0"/>
          </a:p>
        </p:txBody>
      </p:sp>
      <p:sp>
        <p:nvSpPr>
          <p:cNvPr id="8" name="TextBox 7"/>
          <p:cNvSpPr txBox="1"/>
          <p:nvPr/>
        </p:nvSpPr>
        <p:spPr>
          <a:xfrm>
            <a:off x="1956359" y="4124044"/>
            <a:ext cx="1432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Dynamic Text</a:t>
            </a:r>
            <a:endParaRPr lang="en-US" dirty="0"/>
          </a:p>
        </p:txBody>
      </p:sp>
      <p:cxnSp>
        <p:nvCxnSpPr>
          <p:cNvPr id="10" name="Straight Arrow Connector 9"/>
          <p:cNvCxnSpPr>
            <a:stCxn id="4" idx="2"/>
            <a:endCxn id="5" idx="0"/>
          </p:cNvCxnSpPr>
          <p:nvPr/>
        </p:nvCxnSpPr>
        <p:spPr>
          <a:xfrm flipH="1">
            <a:off x="3824709" y="2870167"/>
            <a:ext cx="7246" cy="40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8" idx="0"/>
          </p:cNvCxnSpPr>
          <p:nvPr/>
        </p:nvCxnSpPr>
        <p:spPr>
          <a:xfrm flipH="1">
            <a:off x="2672613" y="3645581"/>
            <a:ext cx="1152096" cy="47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3824709" y="3645581"/>
            <a:ext cx="1213425" cy="47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90159" y="5084124"/>
            <a:ext cx="129137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Instructions</a:t>
            </a:r>
            <a:endParaRPr lang="en-US" dirty="0"/>
          </a:p>
        </p:txBody>
      </p:sp>
      <p:sp>
        <p:nvSpPr>
          <p:cNvPr id="20" name="TextBox 19"/>
          <p:cNvSpPr txBox="1"/>
          <p:nvPr/>
        </p:nvSpPr>
        <p:spPr>
          <a:xfrm>
            <a:off x="4013759" y="5084124"/>
            <a:ext cx="9103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Identity</a:t>
            </a:r>
            <a:endParaRPr lang="en-US" dirty="0"/>
          </a:p>
        </p:txBody>
      </p:sp>
      <p:cxnSp>
        <p:nvCxnSpPr>
          <p:cNvPr id="22" name="Straight Arrow Connector 21"/>
          <p:cNvCxnSpPr>
            <a:stCxn id="6" idx="2"/>
            <a:endCxn id="20" idx="0"/>
          </p:cNvCxnSpPr>
          <p:nvPr/>
        </p:nvCxnSpPr>
        <p:spPr>
          <a:xfrm flipH="1">
            <a:off x="4468948" y="4493376"/>
            <a:ext cx="569186"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9" idx="0"/>
          </p:cNvCxnSpPr>
          <p:nvPr/>
        </p:nvCxnSpPr>
        <p:spPr>
          <a:xfrm>
            <a:off x="5038134" y="4493376"/>
            <a:ext cx="1297715"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22228" y="5084124"/>
            <a:ext cx="70076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Score</a:t>
            </a:r>
            <a:endParaRPr lang="en-US" dirty="0"/>
          </a:p>
        </p:txBody>
      </p:sp>
      <p:cxnSp>
        <p:nvCxnSpPr>
          <p:cNvPr id="27" name="Straight Arrow Connector 26"/>
          <p:cNvCxnSpPr>
            <a:stCxn id="8" idx="2"/>
            <a:endCxn id="25" idx="0"/>
          </p:cNvCxnSpPr>
          <p:nvPr/>
        </p:nvCxnSpPr>
        <p:spPr>
          <a:xfrm>
            <a:off x="2672613" y="4493376"/>
            <a:ext cx="0"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4122" y="1523389"/>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9" name="Straight Arrow Connector 8"/>
          <p:cNvCxnSpPr>
            <a:stCxn id="17" idx="2"/>
            <a:endCxn id="4" idx="0"/>
          </p:cNvCxnSpPr>
          <p:nvPr/>
        </p:nvCxnSpPr>
        <p:spPr>
          <a:xfrm>
            <a:off x="3794645" y="1892721"/>
            <a:ext cx="37310" cy="60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6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 Inheritance - Characters</a:t>
            </a:r>
            <a:endParaRPr lang="en-US" dirty="0"/>
          </a:p>
        </p:txBody>
      </p:sp>
      <p:sp>
        <p:nvSpPr>
          <p:cNvPr id="5" name="TextBox 4"/>
          <p:cNvSpPr txBox="1"/>
          <p:nvPr/>
        </p:nvSpPr>
        <p:spPr>
          <a:xfrm>
            <a:off x="3711909" y="2743200"/>
            <a:ext cx="10690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a:t>character</a:t>
            </a:r>
          </a:p>
        </p:txBody>
      </p:sp>
      <p:sp>
        <p:nvSpPr>
          <p:cNvPr id="6" name="TextBox 5"/>
          <p:cNvSpPr txBox="1"/>
          <p:nvPr/>
        </p:nvSpPr>
        <p:spPr>
          <a:xfrm>
            <a:off x="2187909" y="4114800"/>
            <a:ext cx="7907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Trump</a:t>
            </a:r>
            <a:endParaRPr lang="en-US" dirty="0"/>
          </a:p>
        </p:txBody>
      </p:sp>
      <p:sp>
        <p:nvSpPr>
          <p:cNvPr id="7" name="TextBox 6"/>
          <p:cNvSpPr txBox="1"/>
          <p:nvPr/>
        </p:nvSpPr>
        <p:spPr>
          <a:xfrm>
            <a:off x="3476164" y="4114800"/>
            <a:ext cx="7596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Player</a:t>
            </a:r>
            <a:endParaRPr lang="en-US" dirty="0"/>
          </a:p>
        </p:txBody>
      </p:sp>
      <p:sp>
        <p:nvSpPr>
          <p:cNvPr id="8" name="TextBox 7"/>
          <p:cNvSpPr txBox="1"/>
          <p:nvPr/>
        </p:nvSpPr>
        <p:spPr>
          <a:xfrm>
            <a:off x="4816089" y="4114800"/>
            <a:ext cx="8402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Animal</a:t>
            </a:r>
            <a:endParaRPr lang="en-US" dirty="0"/>
          </a:p>
        </p:txBody>
      </p:sp>
      <p:sp>
        <p:nvSpPr>
          <p:cNvPr id="9" name="TextBox 8"/>
          <p:cNvSpPr txBox="1"/>
          <p:nvPr/>
        </p:nvSpPr>
        <p:spPr>
          <a:xfrm>
            <a:off x="6248400" y="4114800"/>
            <a:ext cx="8066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Health</a:t>
            </a:r>
            <a:endParaRPr lang="en-US" dirty="0"/>
          </a:p>
        </p:txBody>
      </p:sp>
      <p:cxnSp>
        <p:nvCxnSpPr>
          <p:cNvPr id="11" name="Straight Arrow Connector 10"/>
          <p:cNvCxnSpPr>
            <a:stCxn id="5" idx="2"/>
            <a:endCxn id="7" idx="0"/>
          </p:cNvCxnSpPr>
          <p:nvPr/>
        </p:nvCxnSpPr>
        <p:spPr>
          <a:xfrm flipH="1">
            <a:off x="3855980" y="3112532"/>
            <a:ext cx="390435"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a:off x="4246416" y="3112532"/>
            <a:ext cx="989821"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35796" y="3124058"/>
            <a:ext cx="989821"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0"/>
          </p:cNvCxnSpPr>
          <p:nvPr/>
        </p:nvCxnSpPr>
        <p:spPr>
          <a:xfrm>
            <a:off x="4238670" y="3106223"/>
            <a:ext cx="2413046" cy="100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p:cNvCxnSpPr>
          <p:nvPr/>
        </p:nvCxnSpPr>
        <p:spPr>
          <a:xfrm flipH="1">
            <a:off x="2584332" y="3112532"/>
            <a:ext cx="1662083" cy="99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9102" y="5269413"/>
            <a:ext cx="5790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Lion</a:t>
            </a:r>
            <a:endParaRPr lang="en-US" dirty="0"/>
          </a:p>
        </p:txBody>
      </p:sp>
      <p:sp>
        <p:nvSpPr>
          <p:cNvPr id="20" name="TextBox 19"/>
          <p:cNvSpPr txBox="1"/>
          <p:nvPr/>
        </p:nvSpPr>
        <p:spPr>
          <a:xfrm>
            <a:off x="3689957" y="5269413"/>
            <a:ext cx="6524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Tiger</a:t>
            </a:r>
            <a:endParaRPr lang="en-US" dirty="0"/>
          </a:p>
        </p:txBody>
      </p:sp>
      <p:sp>
        <p:nvSpPr>
          <p:cNvPr id="21" name="TextBox 20"/>
          <p:cNvSpPr txBox="1"/>
          <p:nvPr/>
        </p:nvSpPr>
        <p:spPr>
          <a:xfrm>
            <a:off x="4458919" y="5275164"/>
            <a:ext cx="615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Bear</a:t>
            </a:r>
            <a:endParaRPr lang="en-US" dirty="0"/>
          </a:p>
        </p:txBody>
      </p:sp>
      <p:sp>
        <p:nvSpPr>
          <p:cNvPr id="22" name="TextBox 21"/>
          <p:cNvSpPr txBox="1"/>
          <p:nvPr/>
        </p:nvSpPr>
        <p:spPr>
          <a:xfrm>
            <a:off x="5207298" y="5269413"/>
            <a:ext cx="80182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Gorilla</a:t>
            </a:r>
            <a:endParaRPr lang="en-US" dirty="0"/>
          </a:p>
        </p:txBody>
      </p:sp>
      <p:cxnSp>
        <p:nvCxnSpPr>
          <p:cNvPr id="24" name="Straight Arrow Connector 23"/>
          <p:cNvCxnSpPr>
            <a:stCxn id="8" idx="2"/>
            <a:endCxn id="19" idx="0"/>
          </p:cNvCxnSpPr>
          <p:nvPr/>
        </p:nvCxnSpPr>
        <p:spPr>
          <a:xfrm flipH="1">
            <a:off x="3268605" y="4484132"/>
            <a:ext cx="1967632"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20" idx="0"/>
          </p:cNvCxnSpPr>
          <p:nvPr/>
        </p:nvCxnSpPr>
        <p:spPr>
          <a:xfrm flipH="1">
            <a:off x="4016200" y="4484132"/>
            <a:ext cx="1220037"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21" idx="0"/>
          </p:cNvCxnSpPr>
          <p:nvPr/>
        </p:nvCxnSpPr>
        <p:spPr>
          <a:xfrm flipH="1">
            <a:off x="4766856" y="4484132"/>
            <a:ext cx="469381" cy="79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22" idx="0"/>
          </p:cNvCxnSpPr>
          <p:nvPr/>
        </p:nvCxnSpPr>
        <p:spPr>
          <a:xfrm>
            <a:off x="5236237" y="4484132"/>
            <a:ext cx="371973"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22203" y="1747241"/>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4" name="Straight Arrow Connector 3"/>
          <p:cNvCxnSpPr>
            <a:stCxn id="23" idx="2"/>
            <a:endCxn id="5" idx="0"/>
          </p:cNvCxnSpPr>
          <p:nvPr/>
        </p:nvCxnSpPr>
        <p:spPr>
          <a:xfrm>
            <a:off x="4142726" y="2116573"/>
            <a:ext cx="103689" cy="6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7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39" y="152400"/>
            <a:ext cx="7886700" cy="1325563"/>
          </a:xfrm>
        </p:spPr>
        <p:txBody>
          <a:bodyPr/>
          <a:lstStyle/>
          <a:p>
            <a:r>
              <a:rPr lang="en-US" dirty="0" smtClean="0"/>
              <a:t>Objects – Inheritance – Area </a:t>
            </a:r>
            <a:endParaRPr lang="en-US" dirty="0"/>
          </a:p>
        </p:txBody>
      </p:sp>
      <p:sp>
        <p:nvSpPr>
          <p:cNvPr id="4" name="TextBox 3"/>
          <p:cNvSpPr txBox="1"/>
          <p:nvPr/>
        </p:nvSpPr>
        <p:spPr>
          <a:xfrm>
            <a:off x="4419600" y="3048000"/>
            <a:ext cx="6208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Area</a:t>
            </a:r>
            <a:endParaRPr lang="en-US" dirty="0"/>
          </a:p>
        </p:txBody>
      </p:sp>
      <p:sp>
        <p:nvSpPr>
          <p:cNvPr id="5" name="TextBox 4"/>
          <p:cNvSpPr txBox="1"/>
          <p:nvPr/>
        </p:nvSpPr>
        <p:spPr>
          <a:xfrm>
            <a:off x="2405086" y="4018449"/>
            <a:ext cx="64126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Cage</a:t>
            </a:r>
            <a:endParaRPr lang="en-US" dirty="0"/>
          </a:p>
        </p:txBody>
      </p:sp>
      <p:sp>
        <p:nvSpPr>
          <p:cNvPr id="6" name="TextBox 5"/>
          <p:cNvSpPr txBox="1"/>
          <p:nvPr/>
        </p:nvSpPr>
        <p:spPr>
          <a:xfrm>
            <a:off x="3319486" y="4018449"/>
            <a:ext cx="127650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AnimalArea</a:t>
            </a:r>
            <a:endParaRPr lang="en-US" dirty="0"/>
          </a:p>
        </p:txBody>
      </p:sp>
      <p:sp>
        <p:nvSpPr>
          <p:cNvPr id="7" name="TextBox 6"/>
          <p:cNvSpPr txBox="1"/>
          <p:nvPr/>
        </p:nvSpPr>
        <p:spPr>
          <a:xfrm>
            <a:off x="4922023" y="4018449"/>
            <a:ext cx="11958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PlayerArea</a:t>
            </a:r>
            <a:endParaRPr lang="en-US" dirty="0"/>
          </a:p>
        </p:txBody>
      </p:sp>
      <p:cxnSp>
        <p:nvCxnSpPr>
          <p:cNvPr id="10" name="Straight Arrow Connector 9"/>
          <p:cNvCxnSpPr>
            <a:stCxn id="4" idx="2"/>
            <a:endCxn id="5" idx="0"/>
          </p:cNvCxnSpPr>
          <p:nvPr/>
        </p:nvCxnSpPr>
        <p:spPr>
          <a:xfrm flipH="1">
            <a:off x="2725719" y="3417332"/>
            <a:ext cx="2004319"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6" idx="0"/>
          </p:cNvCxnSpPr>
          <p:nvPr/>
        </p:nvCxnSpPr>
        <p:spPr>
          <a:xfrm flipH="1">
            <a:off x="3957738" y="3417332"/>
            <a:ext cx="772300"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4730038" y="3417332"/>
            <a:ext cx="789905"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34028" y="1664002"/>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8" name="Straight Arrow Connector 7"/>
          <p:cNvCxnSpPr>
            <a:stCxn id="11" idx="2"/>
            <a:endCxn id="4" idx="0"/>
          </p:cNvCxnSpPr>
          <p:nvPr/>
        </p:nvCxnSpPr>
        <p:spPr>
          <a:xfrm>
            <a:off x="4354551" y="2033334"/>
            <a:ext cx="375487" cy="10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Game - Compositing</a:t>
            </a:r>
            <a:endParaRPr lang="en-US" dirty="0"/>
          </a:p>
        </p:txBody>
      </p:sp>
      <p:sp>
        <p:nvSpPr>
          <p:cNvPr id="4" name="TextBox 3"/>
          <p:cNvSpPr txBox="1"/>
          <p:nvPr/>
        </p:nvSpPr>
        <p:spPr>
          <a:xfrm>
            <a:off x="4201545" y="1407783"/>
            <a:ext cx="7409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a:t>
            </a:r>
            <a:endParaRPr lang="en-US" dirty="0"/>
          </a:p>
        </p:txBody>
      </p:sp>
      <p:sp>
        <p:nvSpPr>
          <p:cNvPr id="5" name="TextBox 4"/>
          <p:cNvSpPr txBox="1"/>
          <p:nvPr/>
        </p:nvSpPr>
        <p:spPr>
          <a:xfrm>
            <a:off x="630303" y="2277242"/>
            <a:ext cx="20960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StartScreen</a:t>
            </a:r>
            <a:endParaRPr lang="en-US" dirty="0"/>
          </a:p>
        </p:txBody>
      </p:sp>
      <p:sp>
        <p:nvSpPr>
          <p:cNvPr id="6" name="TextBox 5"/>
          <p:cNvSpPr txBox="1"/>
          <p:nvPr/>
        </p:nvSpPr>
        <p:spPr>
          <a:xfrm>
            <a:off x="3711481" y="2925249"/>
            <a:ext cx="215174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GameScreen</a:t>
            </a:r>
            <a:endParaRPr lang="en-US" dirty="0"/>
          </a:p>
        </p:txBody>
      </p:sp>
      <p:sp>
        <p:nvSpPr>
          <p:cNvPr id="7" name="TextBox 6"/>
          <p:cNvSpPr txBox="1"/>
          <p:nvPr/>
        </p:nvSpPr>
        <p:spPr>
          <a:xfrm>
            <a:off x="6252497" y="2433422"/>
            <a:ext cx="195136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EndScreen</a:t>
            </a:r>
            <a:endParaRPr lang="en-US" dirty="0"/>
          </a:p>
        </p:txBody>
      </p:sp>
      <p:cxnSp>
        <p:nvCxnSpPr>
          <p:cNvPr id="9" name="Straight Arrow Connector 8"/>
          <p:cNvCxnSpPr>
            <a:stCxn id="4" idx="2"/>
            <a:endCxn id="5" idx="0"/>
          </p:cNvCxnSpPr>
          <p:nvPr/>
        </p:nvCxnSpPr>
        <p:spPr>
          <a:xfrm flipH="1">
            <a:off x="1678347" y="1777115"/>
            <a:ext cx="2893652" cy="50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571999" y="1777115"/>
            <a:ext cx="215354" cy="114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571999" y="1777115"/>
            <a:ext cx="2656182" cy="65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9750" y="4003266"/>
            <a:ext cx="12668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Zoo</a:t>
            </a:r>
            <a:endParaRPr lang="en-US" dirty="0"/>
          </a:p>
        </p:txBody>
      </p:sp>
      <p:sp>
        <p:nvSpPr>
          <p:cNvPr id="15" name="TextBox 14"/>
          <p:cNvSpPr txBox="1"/>
          <p:nvPr/>
        </p:nvSpPr>
        <p:spPr>
          <a:xfrm>
            <a:off x="709083" y="4475203"/>
            <a:ext cx="12487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Player Area</a:t>
            </a:r>
            <a:endParaRPr lang="en-US" dirty="0"/>
          </a:p>
        </p:txBody>
      </p:sp>
      <p:sp>
        <p:nvSpPr>
          <p:cNvPr id="19" name="TextBox 18"/>
          <p:cNvSpPr txBox="1"/>
          <p:nvPr/>
        </p:nvSpPr>
        <p:spPr>
          <a:xfrm>
            <a:off x="6339124" y="4639760"/>
            <a:ext cx="18647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Cage Area</a:t>
            </a:r>
            <a:endParaRPr lang="en-US" dirty="0"/>
          </a:p>
        </p:txBody>
      </p:sp>
      <p:sp>
        <p:nvSpPr>
          <p:cNvPr id="20" name="TextBox 19"/>
          <p:cNvSpPr txBox="1"/>
          <p:nvPr/>
        </p:nvSpPr>
        <p:spPr>
          <a:xfrm>
            <a:off x="2333178" y="4711951"/>
            <a:ext cx="206377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Animal Area</a:t>
            </a:r>
            <a:endParaRPr lang="en-US" dirty="0"/>
          </a:p>
        </p:txBody>
      </p:sp>
      <p:cxnSp>
        <p:nvCxnSpPr>
          <p:cNvPr id="22" name="Straight Arrow Connector 21"/>
          <p:cNvCxnSpPr>
            <a:stCxn id="14" idx="2"/>
            <a:endCxn id="15" idx="0"/>
          </p:cNvCxnSpPr>
          <p:nvPr/>
        </p:nvCxnSpPr>
        <p:spPr>
          <a:xfrm flipH="1">
            <a:off x="1333453" y="4372598"/>
            <a:ext cx="3499740" cy="10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a:endCxn id="20" idx="0"/>
          </p:cNvCxnSpPr>
          <p:nvPr/>
        </p:nvCxnSpPr>
        <p:spPr>
          <a:xfrm flipH="1">
            <a:off x="3365063" y="4372598"/>
            <a:ext cx="1468130" cy="3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19" idx="0"/>
          </p:cNvCxnSpPr>
          <p:nvPr/>
        </p:nvCxnSpPr>
        <p:spPr>
          <a:xfrm>
            <a:off x="4833193" y="4372598"/>
            <a:ext cx="2438302" cy="26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7196" y="5223545"/>
            <a:ext cx="18459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Player</a:t>
            </a:r>
            <a:endParaRPr lang="en-US" dirty="0"/>
          </a:p>
        </p:txBody>
      </p:sp>
      <p:cxnSp>
        <p:nvCxnSpPr>
          <p:cNvPr id="29" name="Straight Arrow Connector 28"/>
          <p:cNvCxnSpPr>
            <a:stCxn id="15" idx="2"/>
            <a:endCxn id="27" idx="0"/>
          </p:cNvCxnSpPr>
          <p:nvPr/>
        </p:nvCxnSpPr>
        <p:spPr>
          <a:xfrm flipH="1">
            <a:off x="1330174" y="4844535"/>
            <a:ext cx="3279" cy="3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62726" y="5239991"/>
            <a:ext cx="187705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Trump</a:t>
            </a:r>
            <a:endParaRPr lang="en-US" dirty="0"/>
          </a:p>
        </p:txBody>
      </p:sp>
      <p:cxnSp>
        <p:nvCxnSpPr>
          <p:cNvPr id="32" name="Straight Arrow Connector 31"/>
          <p:cNvCxnSpPr>
            <a:stCxn id="14" idx="2"/>
            <a:endCxn id="30" idx="0"/>
          </p:cNvCxnSpPr>
          <p:nvPr/>
        </p:nvCxnSpPr>
        <p:spPr>
          <a:xfrm>
            <a:off x="4833193" y="4372598"/>
            <a:ext cx="68059" cy="86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95502" y="5408211"/>
            <a:ext cx="19266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Animal</a:t>
            </a:r>
            <a:endParaRPr lang="en-US" dirty="0"/>
          </a:p>
        </p:txBody>
      </p:sp>
      <p:cxnSp>
        <p:nvCxnSpPr>
          <p:cNvPr id="42" name="Straight Arrow Connector 41"/>
          <p:cNvCxnSpPr>
            <a:stCxn id="14" idx="2"/>
            <a:endCxn id="40" idx="0"/>
          </p:cNvCxnSpPr>
          <p:nvPr/>
        </p:nvCxnSpPr>
        <p:spPr>
          <a:xfrm>
            <a:off x="4833193" y="4372598"/>
            <a:ext cx="2625618" cy="103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79913" y="5733386"/>
            <a:ext cx="18929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Health</a:t>
            </a:r>
            <a:endParaRPr lang="en-US" dirty="0"/>
          </a:p>
        </p:txBody>
      </p:sp>
      <p:cxnSp>
        <p:nvCxnSpPr>
          <p:cNvPr id="51" name="Straight Arrow Connector 50"/>
          <p:cNvCxnSpPr>
            <a:stCxn id="20" idx="2"/>
            <a:endCxn id="43" idx="0"/>
          </p:cNvCxnSpPr>
          <p:nvPr/>
        </p:nvCxnSpPr>
        <p:spPr>
          <a:xfrm flipH="1">
            <a:off x="2726390" y="5081283"/>
            <a:ext cx="638673" cy="652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2"/>
            <a:endCxn id="14" idx="0"/>
          </p:cNvCxnSpPr>
          <p:nvPr/>
        </p:nvCxnSpPr>
        <p:spPr>
          <a:xfrm>
            <a:off x="4787353" y="3294581"/>
            <a:ext cx="45840" cy="70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417" y="2802754"/>
            <a:ext cx="172169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Info – Static Text</a:t>
            </a:r>
            <a:endParaRPr lang="en-US" dirty="0"/>
          </a:p>
        </p:txBody>
      </p:sp>
      <p:cxnSp>
        <p:nvCxnSpPr>
          <p:cNvPr id="57" name="Straight Arrow Connector 56"/>
          <p:cNvCxnSpPr>
            <a:stCxn id="5" idx="2"/>
            <a:endCxn id="55" idx="0"/>
          </p:cNvCxnSpPr>
          <p:nvPr/>
        </p:nvCxnSpPr>
        <p:spPr>
          <a:xfrm flipH="1">
            <a:off x="1171262" y="2646574"/>
            <a:ext cx="507085"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214891" y="3709605"/>
            <a:ext cx="27299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 – Dynamic Text (Score)</a:t>
            </a:r>
            <a:endParaRPr lang="en-US" dirty="0"/>
          </a:p>
        </p:txBody>
      </p:sp>
      <p:cxnSp>
        <p:nvCxnSpPr>
          <p:cNvPr id="64" name="Straight Arrow Connector 63"/>
          <p:cNvCxnSpPr>
            <a:stCxn id="6" idx="2"/>
            <a:endCxn id="58" idx="1"/>
          </p:cNvCxnSpPr>
          <p:nvPr/>
        </p:nvCxnSpPr>
        <p:spPr>
          <a:xfrm>
            <a:off x="4787353" y="3294581"/>
            <a:ext cx="1427538" cy="5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95502" y="3139707"/>
            <a:ext cx="27299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 – Dynamic Text (Score)</a:t>
            </a:r>
            <a:endParaRPr lang="en-US" dirty="0"/>
          </a:p>
        </p:txBody>
      </p:sp>
      <p:cxnSp>
        <p:nvCxnSpPr>
          <p:cNvPr id="67" name="Straight Arrow Connector 66"/>
          <p:cNvCxnSpPr>
            <a:stCxn id="7" idx="2"/>
            <a:endCxn id="65" idx="0"/>
          </p:cNvCxnSpPr>
          <p:nvPr/>
        </p:nvCxnSpPr>
        <p:spPr>
          <a:xfrm>
            <a:off x="7228181" y="2802754"/>
            <a:ext cx="632278" cy="336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57823" y="3290560"/>
            <a:ext cx="14478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Button - Start</a:t>
            </a:r>
            <a:endParaRPr lang="en-US" dirty="0"/>
          </a:p>
        </p:txBody>
      </p:sp>
      <p:cxnSp>
        <p:nvCxnSpPr>
          <p:cNvPr id="73" name="Straight Arrow Connector 72"/>
          <p:cNvCxnSpPr>
            <a:stCxn id="5" idx="2"/>
            <a:endCxn id="68" idx="0"/>
          </p:cNvCxnSpPr>
          <p:nvPr/>
        </p:nvCxnSpPr>
        <p:spPr>
          <a:xfrm>
            <a:off x="1678347" y="2646574"/>
            <a:ext cx="1003392" cy="64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052344" y="6200219"/>
            <a:ext cx="5790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Lion</a:t>
            </a:r>
            <a:endParaRPr lang="en-US" dirty="0"/>
          </a:p>
        </p:txBody>
      </p:sp>
      <p:sp>
        <p:nvSpPr>
          <p:cNvPr id="95" name="TextBox 94"/>
          <p:cNvSpPr txBox="1"/>
          <p:nvPr/>
        </p:nvSpPr>
        <p:spPr>
          <a:xfrm>
            <a:off x="6726150" y="6200219"/>
            <a:ext cx="6524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Tiger</a:t>
            </a:r>
            <a:endParaRPr lang="en-US" dirty="0"/>
          </a:p>
        </p:txBody>
      </p:sp>
      <p:sp>
        <p:nvSpPr>
          <p:cNvPr id="96" name="TextBox 95"/>
          <p:cNvSpPr txBox="1"/>
          <p:nvPr/>
        </p:nvSpPr>
        <p:spPr>
          <a:xfrm>
            <a:off x="7479649" y="6216459"/>
            <a:ext cx="615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Bear</a:t>
            </a:r>
            <a:endParaRPr lang="en-US" dirty="0"/>
          </a:p>
        </p:txBody>
      </p:sp>
      <p:sp>
        <p:nvSpPr>
          <p:cNvPr id="97" name="TextBox 96"/>
          <p:cNvSpPr txBox="1"/>
          <p:nvPr/>
        </p:nvSpPr>
        <p:spPr>
          <a:xfrm>
            <a:off x="8184994" y="6200219"/>
            <a:ext cx="80182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Gorilla</a:t>
            </a:r>
            <a:endParaRPr lang="en-US" dirty="0"/>
          </a:p>
        </p:txBody>
      </p:sp>
      <p:cxnSp>
        <p:nvCxnSpPr>
          <p:cNvPr id="100" name="Straight Arrow Connector 99"/>
          <p:cNvCxnSpPr>
            <a:endCxn id="94" idx="0"/>
          </p:cNvCxnSpPr>
          <p:nvPr/>
        </p:nvCxnSpPr>
        <p:spPr>
          <a:xfrm flipH="1">
            <a:off x="6341847" y="5786138"/>
            <a:ext cx="1114279" cy="41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2"/>
            <a:endCxn id="95" idx="0"/>
          </p:cNvCxnSpPr>
          <p:nvPr/>
        </p:nvCxnSpPr>
        <p:spPr>
          <a:xfrm flipH="1">
            <a:off x="7052393" y="5777543"/>
            <a:ext cx="406418" cy="42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0" idx="2"/>
            <a:endCxn id="96" idx="0"/>
          </p:cNvCxnSpPr>
          <p:nvPr/>
        </p:nvCxnSpPr>
        <p:spPr>
          <a:xfrm>
            <a:off x="7458811" y="5777543"/>
            <a:ext cx="328775" cy="43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0" idx="2"/>
            <a:endCxn id="97" idx="0"/>
          </p:cNvCxnSpPr>
          <p:nvPr/>
        </p:nvCxnSpPr>
        <p:spPr>
          <a:xfrm>
            <a:off x="7458811" y="5777543"/>
            <a:ext cx="1127095" cy="42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Read the Game Description</a:t>
            </a:r>
          </a:p>
          <a:p>
            <a:pPr marL="514350" indent="-514350">
              <a:buFont typeface="+mj-lt"/>
              <a:buAutoNum type="arabicPeriod"/>
            </a:pPr>
            <a:r>
              <a:rPr lang="en-US" dirty="0" smtClean="0"/>
              <a:t>Follow the description in class</a:t>
            </a:r>
          </a:p>
          <a:p>
            <a:pPr marL="514350" indent="-514350">
              <a:buFont typeface="+mj-lt"/>
              <a:buAutoNum type="arabicPeriod"/>
            </a:pPr>
            <a:r>
              <a:rPr lang="en-US" dirty="0" smtClean="0"/>
              <a:t>Check the assets provided by the Instructor</a:t>
            </a:r>
          </a:p>
          <a:p>
            <a:pPr marL="514350" indent="-514350">
              <a:buFont typeface="+mj-lt"/>
              <a:buAutoNum type="arabicPeriod"/>
            </a:pPr>
            <a:r>
              <a:rPr lang="en-US" dirty="0" smtClean="0"/>
              <a:t>Create a workflow on 1 or more slides</a:t>
            </a:r>
          </a:p>
          <a:p>
            <a:pPr marL="514350" indent="-514350">
              <a:buFont typeface="+mj-lt"/>
              <a:buAutoNum type="arabicPeriod"/>
            </a:pPr>
            <a:r>
              <a:rPr lang="en-US" dirty="0" smtClean="0"/>
              <a:t>As you code, add the JavaScript objects associated with the Game objects</a:t>
            </a:r>
          </a:p>
          <a:p>
            <a:pPr marL="514350" indent="-514350">
              <a:buFont typeface="+mj-lt"/>
              <a:buAutoNum type="arabicPeriod"/>
            </a:pPr>
            <a:r>
              <a:rPr lang="en-US" dirty="0" smtClean="0"/>
              <a:t>Turn in in Week 11</a:t>
            </a:r>
          </a:p>
          <a:p>
            <a:pPr marL="514350" indent="-514350">
              <a:buFont typeface="+mj-lt"/>
              <a:buAutoNum type="arabicPeriod"/>
            </a:pPr>
            <a:r>
              <a:rPr lang="en-US" dirty="0" smtClean="0"/>
              <a:t>Resource: </a:t>
            </a:r>
            <a:r>
              <a:rPr lang="en-US" dirty="0" smtClean="0">
                <a:hlinkClick r:id="rId2"/>
              </a:rPr>
              <a:t>https://medium.com/@WebdesignerDepot/how-to-design-html5-games-a5617f80e03f#.6ou4j4z0e</a:t>
            </a:r>
            <a:r>
              <a:rPr lang="en-US" dirty="0" smtClean="0"/>
              <a:t> </a:t>
            </a:r>
            <a:endParaRPr lang="en-US" dirty="0"/>
          </a:p>
        </p:txBody>
      </p:sp>
    </p:spTree>
    <p:extLst>
      <p:ext uri="{BB962C8B-B14F-4D97-AF65-F5344CB8AC3E}">
        <p14:creationId xmlns:p14="http://schemas.microsoft.com/office/powerpoint/2010/main" val="116849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lnSpcReduction="1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backs with your Trump(s) you WIN</a:t>
            </a:r>
          </a:p>
          <a:p>
            <a:r>
              <a:rPr lang="en-US" dirty="0" smtClean="0"/>
              <a:t>Otherwise, the Zoo Animal will come after YOU… if all 4 animals get past your Trump(s)</a:t>
            </a:r>
            <a:r>
              <a:rPr lang="en-US" dirty="0"/>
              <a:t> </a:t>
            </a:r>
            <a:r>
              <a:rPr lang="en-US" dirty="0" smtClean="0"/>
              <a:t>you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normAutofit fontScale="92500"/>
          </a:bodyPr>
          <a:lstStyle/>
          <a:p>
            <a:r>
              <a:rPr lang="en-US" dirty="0" smtClean="0"/>
              <a:t>Each </a:t>
            </a:r>
            <a:r>
              <a:rPr lang="en-US" dirty="0" smtClean="0"/>
              <a:t>time </a:t>
            </a:r>
            <a:r>
              <a:rPr lang="en-US" dirty="0" smtClean="0"/>
              <a:t>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Trump connect with at least 1 “health” object to win the game</a:t>
            </a:r>
            <a:endParaRPr lang="en-US" dirty="0"/>
          </a:p>
        </p:txBody>
      </p:sp>
    </p:spTree>
    <p:extLst>
      <p:ext uri="{BB962C8B-B14F-4D97-AF65-F5344CB8AC3E}">
        <p14:creationId xmlns:p14="http://schemas.microsoft.com/office/powerpoint/2010/main" val="185213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5996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a:t>
            </a:r>
          </a:p>
          <a:p>
            <a:r>
              <a:rPr lang="en-US" b="1" dirty="0" smtClean="0"/>
              <a:t>The Zoo </a:t>
            </a:r>
            <a:r>
              <a:rPr lang="en-US" dirty="0" smtClean="0"/>
              <a:t>(Arena, contains </a:t>
            </a:r>
          </a:p>
          <a:p>
            <a:pPr lvl="1">
              <a:buFont typeface=".AppleSystemUIFont" charset="-120"/>
              <a:buChar char="-"/>
            </a:pPr>
            <a:r>
              <a:rPr lang="en-US" dirty="0" smtClean="0"/>
              <a:t>Cages/w Animals</a:t>
            </a:r>
          </a:p>
          <a:p>
            <a:pPr lvl="1">
              <a:buFont typeface=".AppleSystemUIFont" charset="-120"/>
              <a:buChar char="-"/>
            </a:pPr>
            <a:r>
              <a:rPr lang="en-US" dirty="0" smtClean="0"/>
              <a:t>Animal + Trump + Health Object movement area</a:t>
            </a:r>
          </a:p>
          <a:p>
            <a:pPr lvl="1">
              <a:buFont typeface=".AppleSystemUIFont" charset="-120"/>
              <a:buChar char="-"/>
            </a:pPr>
            <a:r>
              <a:rPr lang="en-US" dirty="0" smtClean="0"/>
              <a:t>Player movement area</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 Game Screen</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Player</a:t>
            </a:r>
          </a:p>
          <a:p>
            <a:pPr lvl="1">
              <a:buFont typeface=".AppleSystemUIFont" charset="-120"/>
              <a:buChar char="-"/>
            </a:pPr>
            <a:r>
              <a:rPr lang="en-US" dirty="0" smtClean="0"/>
              <a:t>Trump (kicks him into Animal Area)</a:t>
            </a:r>
          </a:p>
          <a:p>
            <a:pPr lvl="1">
              <a:buFont typeface=".AppleSystemUIFont" charset="-120"/>
              <a:buChar char="-"/>
            </a:pPr>
            <a:r>
              <a:rPr lang="en-US" dirty="0" smtClean="0"/>
              <a:t>Animals (if it goes into Player Area, lose game)</a:t>
            </a:r>
          </a:p>
          <a:p>
            <a:r>
              <a:rPr lang="en-US" b="1" dirty="0" smtClean="0"/>
              <a:t>Trump</a:t>
            </a:r>
          </a:p>
          <a:p>
            <a:pPr lvl="1">
              <a:buFont typeface=".AppleSystemUIFont" charset="-120"/>
              <a:buChar char="-"/>
            </a:pPr>
            <a:r>
              <a:rPr lang="en-US" dirty="0" smtClean="0"/>
              <a:t>Player (gets kicked into Animal area)</a:t>
            </a:r>
          </a:p>
          <a:p>
            <a:pPr lvl="1">
              <a:buFont typeface=".AppleSystemUIFont" charset="-120"/>
              <a:buChar char="-"/>
            </a:pPr>
            <a:r>
              <a:rPr lang="en-US" dirty="0" smtClean="0"/>
              <a:t>Animal (rebounds Animal into Cage, but loses Health)</a:t>
            </a:r>
          </a:p>
          <a:p>
            <a:pPr lvl="1">
              <a:buFont typeface=".AppleSystemUIFont" charset="-120"/>
              <a:buChar char="-"/>
            </a:pPr>
            <a:r>
              <a:rPr lang="en-US" dirty="0" smtClean="0"/>
              <a:t>Health (restores Health)</a:t>
            </a:r>
          </a:p>
          <a:p>
            <a:r>
              <a:rPr lang="en-US" b="1" dirty="0" smtClean="0"/>
              <a:t>Animals</a:t>
            </a:r>
          </a:p>
          <a:p>
            <a:pPr lvl="1">
              <a:buFont typeface=".AppleSystemUIFont" charset="-120"/>
              <a:buChar char="-"/>
            </a:pPr>
            <a:r>
              <a:rPr lang="en-US" dirty="0" smtClean="0"/>
              <a:t>Cage (don’t move while in Cage)</a:t>
            </a:r>
          </a:p>
          <a:p>
            <a:pPr lvl="1">
              <a:buFont typeface=".AppleSystemUIFont" charset="-120"/>
              <a:buChar char="-"/>
            </a:pPr>
            <a:r>
              <a:rPr lang="en-US" dirty="0" smtClean="0"/>
              <a:t>Trump (go back to cage after Trump encounter, damage Trump)</a:t>
            </a:r>
          </a:p>
          <a:p>
            <a:pPr lvl="1">
              <a:buFont typeface=".AppleSystemUIFont" charset="-120"/>
              <a:buChar char="-"/>
            </a:pPr>
            <a:r>
              <a:rPr lang="en-US" dirty="0" smtClean="0"/>
              <a:t>Player (if they get into Player area, the trigger a “game lost”)</a:t>
            </a:r>
          </a:p>
          <a:p>
            <a:r>
              <a:rPr lang="en-US" b="1" dirty="0" smtClean="0"/>
              <a:t>Health </a:t>
            </a:r>
          </a:p>
          <a:p>
            <a:pPr lvl="1">
              <a:buFont typeface=".AppleSystemUIFont" charset="-120"/>
              <a:buChar char="-"/>
            </a:pPr>
            <a:r>
              <a:rPr lang="en-US" dirty="0" smtClean="0"/>
              <a:t>Trump (restores Trump health on collision)</a:t>
            </a:r>
          </a:p>
          <a:p>
            <a:pPr marL="228600" lvl="1">
              <a:spcBef>
                <a:spcPts val="1000"/>
              </a:spcBef>
            </a:pPr>
            <a:r>
              <a:rPr lang="en-US" sz="2700" b="1" dirty="0" smtClean="0"/>
              <a:t>Zoo/Cage</a:t>
            </a:r>
            <a:endParaRPr lang="en-US" sz="2700" b="1" dirty="0"/>
          </a:p>
          <a:p>
            <a:pPr lvl="1">
              <a:buFont typeface=".AppleSystemUIFont" charset="-120"/>
              <a:buChar char="-"/>
            </a:pPr>
            <a:r>
              <a:rPr lang="en-US" dirty="0" smtClean="0"/>
              <a:t>Keeps Animals from moving</a:t>
            </a:r>
          </a:p>
          <a:p>
            <a:r>
              <a:rPr lang="en-US" b="1" dirty="0" smtClean="0"/>
              <a:t>Zoo/Animal Area</a:t>
            </a:r>
          </a:p>
          <a:p>
            <a:pPr lvl="1">
              <a:buFont typeface=".AppleSystemUIFont" charset="-120"/>
              <a:buChar char="-"/>
            </a:pPr>
            <a:r>
              <a:rPr lang="en-US" dirty="0" smtClean="0"/>
              <a:t>Allows Animals, Trump, Health to move</a:t>
            </a:r>
          </a:p>
          <a:p>
            <a:pPr lvl="1">
              <a:buFont typeface=".AppleSystemUIFont" charset="-120"/>
              <a:buChar char="-"/>
            </a:pPr>
            <a:r>
              <a:rPr lang="en-US" dirty="0" smtClean="0"/>
              <a:t>Allows collisions between Animals,  Trump, Health</a:t>
            </a:r>
          </a:p>
          <a:p>
            <a:r>
              <a:rPr lang="en-US" b="1" dirty="0" smtClean="0"/>
              <a:t>Zoo/Player Area</a:t>
            </a:r>
          </a:p>
          <a:p>
            <a:pPr lvl="1">
              <a:buFont typeface=".AppleSystemUIFont" charset="-120"/>
              <a:buChar char="-"/>
            </a:pPr>
            <a:r>
              <a:rPr lang="en-US" dirty="0" smtClean="0"/>
              <a:t>Allows Player to move</a:t>
            </a:r>
          </a:p>
          <a:p>
            <a:pPr lvl="1">
              <a:buFont typeface=".AppleSystemUIFont" charset="-120"/>
              <a:buChar char="-"/>
            </a:pPr>
            <a:r>
              <a:rPr lang="en-US" dirty="0" smtClean="0"/>
              <a:t>Detects if Animal entered region, if so, ends game</a:t>
            </a:r>
            <a:endParaRPr lang="en-US" dirty="0"/>
          </a:p>
        </p:txBody>
      </p:sp>
    </p:spTree>
    <p:extLst>
      <p:ext uri="{BB962C8B-B14F-4D97-AF65-F5344CB8AC3E}">
        <p14:creationId xmlns:p14="http://schemas.microsoft.com/office/powerpoint/2010/main" val="1369478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TotalTime>
  <Words>1039</Words>
  <Application>Microsoft Macintosh PowerPoint</Application>
  <PresentationFormat>On-screen Show (4:3)</PresentationFormat>
  <Paragraphs>292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.AppleSystemUIFont</vt:lpstr>
      <vt:lpstr>Calibri</vt:lpstr>
      <vt:lpstr>Calibri Light</vt:lpstr>
      <vt:lpstr>Arial</vt:lpstr>
      <vt:lpstr>Office Theme</vt:lpstr>
      <vt:lpstr>ZooKill Soccer</vt:lpstr>
      <vt:lpstr>How to do this…</vt:lpstr>
      <vt:lpstr>Game Design Document - 1</vt:lpstr>
      <vt:lpstr>Game Design Document - 2</vt:lpstr>
      <vt:lpstr>Game Design Document - 3</vt:lpstr>
      <vt:lpstr>Game Design Document - 4</vt:lpstr>
      <vt:lpstr>Screens</vt:lpstr>
      <vt:lpstr>The Characters – All Screens</vt:lpstr>
      <vt:lpstr>Interaction - Game Screen</vt:lpstr>
      <vt:lpstr>Interaction Matrix – Game Screen</vt:lpstr>
      <vt:lpstr>Inheritance – Game Screens</vt:lpstr>
      <vt:lpstr>Objects – Inheritance Info</vt:lpstr>
      <vt:lpstr>Objects – Inheritance - Characters</vt:lpstr>
      <vt:lpstr>Objects – Inheritance – Area </vt:lpstr>
      <vt:lpstr>Game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Javiera Schmidt silva</cp:lastModifiedBy>
  <cp:revision>113</cp:revision>
  <dcterms:created xsi:type="dcterms:W3CDTF">2016-05-04T18:52:11Z</dcterms:created>
  <dcterms:modified xsi:type="dcterms:W3CDTF">2016-05-24T22:58:31Z</dcterms:modified>
</cp:coreProperties>
</file>