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CF6-7C77-4D57-9FA2-15FD0B2761D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9AE8-D7D2-4134-8927-F7E424CD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2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CF6-7C77-4D57-9FA2-15FD0B2761D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9AE8-D7D2-4134-8927-F7E424CD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3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CF6-7C77-4D57-9FA2-15FD0B2761D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9AE8-D7D2-4134-8927-F7E424CD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2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CF6-7C77-4D57-9FA2-15FD0B2761D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9AE8-D7D2-4134-8927-F7E424CD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2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CF6-7C77-4D57-9FA2-15FD0B2761D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9AE8-D7D2-4134-8927-F7E424CD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CF6-7C77-4D57-9FA2-15FD0B2761D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9AE8-D7D2-4134-8927-F7E424CD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9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CF6-7C77-4D57-9FA2-15FD0B2761D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9AE8-D7D2-4134-8927-F7E424CD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CF6-7C77-4D57-9FA2-15FD0B2761D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9AE8-D7D2-4134-8927-F7E424CD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5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CF6-7C77-4D57-9FA2-15FD0B2761D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9AE8-D7D2-4134-8927-F7E424CD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3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CF6-7C77-4D57-9FA2-15FD0B2761D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9AE8-D7D2-4134-8927-F7E424CD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8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CF6-7C77-4D57-9FA2-15FD0B2761D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9AE8-D7D2-4134-8927-F7E424CD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7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ACF6-7C77-4D57-9FA2-15FD0B2761D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9AE8-D7D2-4134-8927-F7E424CD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MRA TAX PAYERS REGISTRATION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MILWARD KADZITAYE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9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TAX PAYER SCREEN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67" y="1825625"/>
            <a:ext cx="9635466" cy="4351338"/>
          </a:xfrm>
        </p:spPr>
      </p:pic>
    </p:spTree>
    <p:extLst>
      <p:ext uri="{BB962C8B-B14F-4D97-AF65-F5344CB8AC3E}">
        <p14:creationId xmlns:p14="http://schemas.microsoft.com/office/powerpoint/2010/main" val="411008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6999"/>
            <a:ext cx="10515600" cy="3548590"/>
          </a:xfrm>
        </p:spPr>
      </p:pic>
    </p:spTree>
    <p:extLst>
      <p:ext uri="{BB962C8B-B14F-4D97-AF65-F5344CB8AC3E}">
        <p14:creationId xmlns:p14="http://schemas.microsoft.com/office/powerpoint/2010/main" val="14910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02" y="1825625"/>
            <a:ext cx="9689996" cy="4351338"/>
          </a:xfrm>
        </p:spPr>
      </p:pic>
    </p:spTree>
    <p:extLst>
      <p:ext uri="{BB962C8B-B14F-4D97-AF65-F5344CB8AC3E}">
        <p14:creationId xmlns:p14="http://schemas.microsoft.com/office/powerpoint/2010/main" val="340279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 PAYERS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64" y="1825625"/>
            <a:ext cx="9943671" cy="4351338"/>
          </a:xfrm>
        </p:spPr>
      </p:pic>
    </p:spTree>
    <p:extLst>
      <p:ext uri="{BB962C8B-B14F-4D97-AF65-F5344CB8AC3E}">
        <p14:creationId xmlns:p14="http://schemas.microsoft.com/office/powerpoint/2010/main" val="328619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TAX PAYER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89" y="1825625"/>
            <a:ext cx="9725621" cy="4351338"/>
          </a:xfrm>
        </p:spPr>
      </p:pic>
    </p:spTree>
    <p:extLst>
      <p:ext uri="{BB962C8B-B14F-4D97-AF65-F5344CB8AC3E}">
        <p14:creationId xmlns:p14="http://schemas.microsoft.com/office/powerpoint/2010/main" val="189933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TAX PAYER SCREEN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60" y="1825625"/>
            <a:ext cx="9412079" cy="4351338"/>
          </a:xfrm>
        </p:spPr>
      </p:pic>
    </p:spTree>
    <p:extLst>
      <p:ext uri="{BB962C8B-B14F-4D97-AF65-F5344CB8AC3E}">
        <p14:creationId xmlns:p14="http://schemas.microsoft.com/office/powerpoint/2010/main" val="83192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TAX PAYER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35" y="1825625"/>
            <a:ext cx="9486929" cy="4351338"/>
          </a:xfrm>
        </p:spPr>
      </p:pic>
    </p:spTree>
    <p:extLst>
      <p:ext uri="{BB962C8B-B14F-4D97-AF65-F5344CB8AC3E}">
        <p14:creationId xmlns:p14="http://schemas.microsoft.com/office/powerpoint/2010/main" val="66254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TAX PAYER SCREEN cont.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5" y="1825625"/>
            <a:ext cx="8898410" cy="4351338"/>
          </a:xfrm>
        </p:spPr>
      </p:pic>
    </p:spTree>
    <p:extLst>
      <p:ext uri="{BB962C8B-B14F-4D97-AF65-F5344CB8AC3E}">
        <p14:creationId xmlns:p14="http://schemas.microsoft.com/office/powerpoint/2010/main" val="141174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TAX PAYER SCREEN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06" y="1825625"/>
            <a:ext cx="9523587" cy="4351338"/>
          </a:xfrm>
        </p:spPr>
      </p:pic>
    </p:spTree>
    <p:extLst>
      <p:ext uri="{BB962C8B-B14F-4D97-AF65-F5344CB8AC3E}">
        <p14:creationId xmlns:p14="http://schemas.microsoft.com/office/powerpoint/2010/main" val="115358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MRA TAX PAYERS REGISTRATION SYSTEM</vt:lpstr>
      <vt:lpstr>LOGIN SCREEN</vt:lpstr>
      <vt:lpstr>DASHBOARD</vt:lpstr>
      <vt:lpstr>TAX PAYERS SCREEN</vt:lpstr>
      <vt:lpstr>ADD TAX PAYER SCREEN</vt:lpstr>
      <vt:lpstr>ADD TAX PAYER SCREEN cont.</vt:lpstr>
      <vt:lpstr>EDIT TAX PAYER SCREEN</vt:lpstr>
      <vt:lpstr>EDIT TAX PAYER SCREEN cont.</vt:lpstr>
      <vt:lpstr>DELETE TAX PAYER SCREEN cont.</vt:lpstr>
      <vt:lpstr>DELETE TAX PAYER SCREEN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MRA TAX PAYERS REGISTRATION SYSTEM</dc:title>
  <dc:creator>Kol</dc:creator>
  <cp:lastModifiedBy>Kol</cp:lastModifiedBy>
  <cp:revision>6</cp:revision>
  <dcterms:created xsi:type="dcterms:W3CDTF">2021-11-26T18:49:09Z</dcterms:created>
  <dcterms:modified xsi:type="dcterms:W3CDTF">2021-11-26T20:31:56Z</dcterms:modified>
</cp:coreProperties>
</file>