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&lt;header&gt;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6F79CFB-BE78-4032-BCD0-4F150ED6FDAA}" type="slidenum">
              <a:rPr b="0" lang="en-US" sz="1400" spc="-1" strike="noStrike">
                <a:solidFill>
                  <a:srgbClr val="303d22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Img"/>
          </p:nvPr>
        </p:nvSpPr>
        <p:spPr>
          <a:xfrm>
            <a:off x="1587960" y="1005840"/>
            <a:ext cx="4596480" cy="3447360"/>
          </a:xfrm>
          <a:prstGeom prst="rect">
            <a:avLst/>
          </a:prstGeom>
        </p:spPr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185120" y="4787640"/>
            <a:ext cx="5407560" cy="48168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Overview of topics discussed in this survey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IF THIS IMAGE HAS BEEN PROVIDED BY OR IS OWNED BY A THIRD PARTY, AS INDICATED IN THE CAPTION LINE, THEN FURTHER PERMISSION MAY BE NEEDED BEFORE ANY FURTHER USE. PLEASE CONTACT WILEY'S PERMISSIONS DEPARTMENT ON PERMISSIONS@WILEY.COM OR USE THE RIGHTSLINK SERVICE BY CLICKING ON THE 'REQUEST PERMISSIONS' LINK ACCOMPANYING THIS ARTICLE. WILEY OR AUTHOR OWNED IMAGES MAY BE USED FOR NON-COMMERCIAL PURPOSES, SUBJECT TO PROPER CITATION OF THE ARTICLE, AUTHOR, AND PUBLISHER. 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44000" cy="6858000"/>
          </a:xfrm>
          <a:prstGeom prst="rect">
            <a:avLst/>
          </a:prstGeom>
          <a:solidFill>
            <a:srgbClr val="0054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44000" cy="1198440"/>
          </a:xfrm>
          <a:prstGeom prst="rect">
            <a:avLst/>
          </a:prstGeom>
          <a:solidFill>
            <a:srgbClr val="ffce3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260000" y="152280"/>
            <a:ext cx="7200000" cy="45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Bias in data‐driven artificial intelligence systems—An introductory survey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" name="Logo" descr=""/>
          <p:cNvPicPr/>
          <p:nvPr/>
        </p:nvPicPr>
        <p:blipFill>
          <a:blip r:embed=""/>
          <a:stretch/>
        </p:blipFill>
        <p:spPr>
          <a:xfrm>
            <a:off x="4926600" y="152280"/>
            <a:ext cx="3670200" cy="355680"/>
          </a:xfrm>
          <a:prstGeom prst="rect">
            <a:avLst/>
          </a:prstGeom>
          <a:ln>
            <a:noFill/>
          </a:ln>
        </p:spPr>
      </p:pic>
      <p:sp>
        <p:nvSpPr>
          <p:cNvPr id="46" name="TextShape 2"/>
          <p:cNvSpPr txBox="1"/>
          <p:nvPr/>
        </p:nvSpPr>
        <p:spPr>
          <a:xfrm>
            <a:off x="360000" y="5940000"/>
            <a:ext cx="8640000" cy="45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800" spc="-1" strike="noStrike">
                <a:solidFill>
                  <a:srgbClr val="0054a6"/>
                </a:solidFill>
                <a:latin typeface="Arial"/>
              </a:rPr>
              <a:t>WIREs Data Min &amp; Knowl, Volume: 10, Issue: 3, First published: 03 February 2020, DOI: (10.1002/widm.1356)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" name="Main graphic" descr=""/>
          <p:cNvPicPr/>
          <p:nvPr/>
        </p:nvPicPr>
        <p:blipFill>
          <a:blip r:embed="rId1"/>
          <a:stretch/>
        </p:blipFill>
        <p:spPr>
          <a:xfrm>
            <a:off x="1422360" y="1325880"/>
            <a:ext cx="6350040" cy="2682000"/>
          </a:xfrm>
          <a:prstGeom prst="rect">
            <a:avLst/>
          </a:prstGeom>
          <a:ln>
            <a:noFill/>
          </a:ln>
        </p:spPr>
      </p:pic>
    </p:spTree>
  </p:cSld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LibreOffice_project/dc89aa7a9eabfd848af146d5086077aeed2ae4a5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