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61" autoAdjust="0"/>
  </p:normalViewPr>
  <p:slideViewPr>
    <p:cSldViewPr snapToGrid="0">
      <p:cViewPr varScale="1">
        <p:scale>
          <a:sx n="77" d="100"/>
          <a:sy n="77" d="100"/>
        </p:scale>
        <p:origin x="519" y="2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D582F-4021-42E9-B4ED-D10BB63A3AA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AB6919-8F85-4C09-8095-5BD9D9286F12}">
      <dgm:prSet/>
      <dgm:spPr/>
      <dgm:t>
        <a:bodyPr/>
        <a:lstStyle/>
        <a:p>
          <a:r>
            <a:rPr lang="en-US" b="1"/>
            <a:t>Safe</a:t>
          </a:r>
          <a:r>
            <a:rPr lang="en-US"/>
            <a:t>: strong typing, null safety, modern features</a:t>
          </a:r>
        </a:p>
      </dgm:t>
    </dgm:pt>
    <dgm:pt modelId="{572A3E3A-25FA-4EAA-8301-9C35EC528CAA}" type="parTrans" cxnId="{05CBB0D8-9AF8-415E-8BB4-E43E3F571E75}">
      <dgm:prSet/>
      <dgm:spPr/>
      <dgm:t>
        <a:bodyPr/>
        <a:lstStyle/>
        <a:p>
          <a:endParaRPr lang="en-US"/>
        </a:p>
      </dgm:t>
    </dgm:pt>
    <dgm:pt modelId="{659DDA50-6652-4F7E-BDB7-6C0AFE578127}" type="sibTrans" cxnId="{05CBB0D8-9AF8-415E-8BB4-E43E3F571E75}">
      <dgm:prSet/>
      <dgm:spPr/>
      <dgm:t>
        <a:bodyPr/>
        <a:lstStyle/>
        <a:p>
          <a:endParaRPr lang="en-US"/>
        </a:p>
      </dgm:t>
    </dgm:pt>
    <dgm:pt modelId="{6FBA5CFB-7962-423A-AF5E-5BA9C458A1E3}">
      <dgm:prSet/>
      <dgm:spPr/>
      <dgm:t>
        <a:bodyPr/>
        <a:lstStyle/>
        <a:p>
          <a:r>
            <a:rPr lang="en-US" b="1"/>
            <a:t>Versatile</a:t>
          </a:r>
          <a:r>
            <a:rPr lang="en-US"/>
            <a:t>: Desktop apps, APIs, mobile apps, games, cloud services and more</a:t>
          </a:r>
        </a:p>
      </dgm:t>
    </dgm:pt>
    <dgm:pt modelId="{E562F61C-2C74-4123-B3F1-31EEA13AE935}" type="parTrans" cxnId="{BBD4B49B-F75D-481B-8AEB-73544CC32774}">
      <dgm:prSet/>
      <dgm:spPr/>
      <dgm:t>
        <a:bodyPr/>
        <a:lstStyle/>
        <a:p>
          <a:endParaRPr lang="en-US"/>
        </a:p>
      </dgm:t>
    </dgm:pt>
    <dgm:pt modelId="{CD6CCCC6-BC14-427F-B2C3-9F662CF5F9F8}" type="sibTrans" cxnId="{BBD4B49B-F75D-481B-8AEB-73544CC32774}">
      <dgm:prSet/>
      <dgm:spPr/>
      <dgm:t>
        <a:bodyPr/>
        <a:lstStyle/>
        <a:p>
          <a:endParaRPr lang="en-US"/>
        </a:p>
      </dgm:t>
    </dgm:pt>
    <dgm:pt modelId="{339ABBDC-61D4-4D8C-B8FE-00AEF73E4FF2}">
      <dgm:prSet/>
      <dgm:spPr/>
      <dgm:t>
        <a:bodyPr/>
        <a:lstStyle/>
        <a:p>
          <a:r>
            <a:rPr lang="en-US" b="1"/>
            <a:t>Modern &amp; Evolving</a:t>
          </a:r>
          <a:r>
            <a:rPr lang="en-US"/>
            <a:t>: Constantly improving with features like async/await, pattern matching, primary constructors</a:t>
          </a:r>
        </a:p>
      </dgm:t>
    </dgm:pt>
    <dgm:pt modelId="{A7B06897-77E8-4EF7-BEAF-42734CEB3375}" type="parTrans" cxnId="{BEA90385-B1C5-4F12-9011-8128A53E9638}">
      <dgm:prSet/>
      <dgm:spPr/>
      <dgm:t>
        <a:bodyPr/>
        <a:lstStyle/>
        <a:p>
          <a:endParaRPr lang="en-US"/>
        </a:p>
      </dgm:t>
    </dgm:pt>
    <dgm:pt modelId="{EFBEAA5E-951B-4326-B9D5-F99B4F545E2B}" type="sibTrans" cxnId="{BEA90385-B1C5-4F12-9011-8128A53E9638}">
      <dgm:prSet/>
      <dgm:spPr/>
      <dgm:t>
        <a:bodyPr/>
        <a:lstStyle/>
        <a:p>
          <a:endParaRPr lang="en-US"/>
        </a:p>
      </dgm:t>
    </dgm:pt>
    <dgm:pt modelId="{816A6ACB-B736-41DA-B44A-3FC076CB9377}">
      <dgm:prSet/>
      <dgm:spPr/>
      <dgm:t>
        <a:bodyPr/>
        <a:lstStyle/>
        <a:p>
          <a:r>
            <a:rPr lang="en-US" b="1"/>
            <a:t>Build once, Run many</a:t>
          </a:r>
          <a:r>
            <a:rPr lang="en-US"/>
            <a:t>: Cross platform</a:t>
          </a:r>
        </a:p>
      </dgm:t>
    </dgm:pt>
    <dgm:pt modelId="{EEBEFF13-6C07-45C0-B5F3-7EC83D6EC021}" type="parTrans" cxnId="{813A1900-D4A8-449F-ACF4-F983746A7DC4}">
      <dgm:prSet/>
      <dgm:spPr/>
      <dgm:t>
        <a:bodyPr/>
        <a:lstStyle/>
        <a:p>
          <a:endParaRPr lang="en-US"/>
        </a:p>
      </dgm:t>
    </dgm:pt>
    <dgm:pt modelId="{AA5E48E0-1C3F-4F23-A3B4-A9EAC4C446ED}" type="sibTrans" cxnId="{813A1900-D4A8-449F-ACF4-F983746A7DC4}">
      <dgm:prSet/>
      <dgm:spPr/>
      <dgm:t>
        <a:bodyPr/>
        <a:lstStyle/>
        <a:p>
          <a:endParaRPr lang="en-US"/>
        </a:p>
      </dgm:t>
    </dgm:pt>
    <dgm:pt modelId="{9F8200C3-8BF4-42CC-BBF5-AFFE8365A72E}">
      <dgm:prSet/>
      <dgm:spPr/>
      <dgm:t>
        <a:bodyPr/>
        <a:lstStyle/>
        <a:p>
          <a:r>
            <a:rPr lang="en-US" b="1"/>
            <a:t>That’s what we decided</a:t>
          </a:r>
          <a:endParaRPr lang="en-US"/>
        </a:p>
      </dgm:t>
    </dgm:pt>
    <dgm:pt modelId="{D935AB44-18EC-464A-8E99-BF5E004DCF94}" type="parTrans" cxnId="{DDECF151-C74F-45B3-B69A-67F1B8272AD8}">
      <dgm:prSet/>
      <dgm:spPr/>
      <dgm:t>
        <a:bodyPr/>
        <a:lstStyle/>
        <a:p>
          <a:endParaRPr lang="en-US"/>
        </a:p>
      </dgm:t>
    </dgm:pt>
    <dgm:pt modelId="{62191ECF-E07C-459F-8685-61F9CB3B7232}" type="sibTrans" cxnId="{DDECF151-C74F-45B3-B69A-67F1B8272AD8}">
      <dgm:prSet/>
      <dgm:spPr/>
      <dgm:t>
        <a:bodyPr/>
        <a:lstStyle/>
        <a:p>
          <a:endParaRPr lang="en-US"/>
        </a:p>
      </dgm:t>
    </dgm:pt>
    <dgm:pt modelId="{32F871ED-173D-467F-904B-ADB6B1AB0908}" type="pres">
      <dgm:prSet presAssocID="{E5FD582F-4021-42E9-B4ED-D10BB63A3AA6}" presName="outerComposite" presStyleCnt="0">
        <dgm:presLayoutVars>
          <dgm:chMax val="5"/>
          <dgm:dir/>
          <dgm:resizeHandles val="exact"/>
        </dgm:presLayoutVars>
      </dgm:prSet>
      <dgm:spPr/>
    </dgm:pt>
    <dgm:pt modelId="{101F1674-3FBD-4999-9A7C-1677366CDB97}" type="pres">
      <dgm:prSet presAssocID="{E5FD582F-4021-42E9-B4ED-D10BB63A3AA6}" presName="dummyMaxCanvas" presStyleCnt="0">
        <dgm:presLayoutVars/>
      </dgm:prSet>
      <dgm:spPr/>
    </dgm:pt>
    <dgm:pt modelId="{5ABE7B34-9DA9-498F-A4A5-ED4DA338FE1A}" type="pres">
      <dgm:prSet presAssocID="{E5FD582F-4021-42E9-B4ED-D10BB63A3AA6}" presName="FiveNodes_1" presStyleLbl="node1" presStyleIdx="0" presStyleCnt="5">
        <dgm:presLayoutVars>
          <dgm:bulletEnabled val="1"/>
        </dgm:presLayoutVars>
      </dgm:prSet>
      <dgm:spPr/>
    </dgm:pt>
    <dgm:pt modelId="{45CB22CA-2137-49BD-ABDE-31EB0797B0AF}" type="pres">
      <dgm:prSet presAssocID="{E5FD582F-4021-42E9-B4ED-D10BB63A3AA6}" presName="FiveNodes_2" presStyleLbl="node1" presStyleIdx="1" presStyleCnt="5">
        <dgm:presLayoutVars>
          <dgm:bulletEnabled val="1"/>
        </dgm:presLayoutVars>
      </dgm:prSet>
      <dgm:spPr/>
    </dgm:pt>
    <dgm:pt modelId="{B948200F-43B0-4B75-BF3E-ACC46A2BA080}" type="pres">
      <dgm:prSet presAssocID="{E5FD582F-4021-42E9-B4ED-D10BB63A3AA6}" presName="FiveNodes_3" presStyleLbl="node1" presStyleIdx="2" presStyleCnt="5">
        <dgm:presLayoutVars>
          <dgm:bulletEnabled val="1"/>
        </dgm:presLayoutVars>
      </dgm:prSet>
      <dgm:spPr/>
    </dgm:pt>
    <dgm:pt modelId="{2772B983-F2DA-4C9A-A418-CD2672D49B53}" type="pres">
      <dgm:prSet presAssocID="{E5FD582F-4021-42E9-B4ED-D10BB63A3AA6}" presName="FiveNodes_4" presStyleLbl="node1" presStyleIdx="3" presStyleCnt="5">
        <dgm:presLayoutVars>
          <dgm:bulletEnabled val="1"/>
        </dgm:presLayoutVars>
      </dgm:prSet>
      <dgm:spPr/>
    </dgm:pt>
    <dgm:pt modelId="{3989D045-1044-49BB-81E0-CAECEEFB04F5}" type="pres">
      <dgm:prSet presAssocID="{E5FD582F-4021-42E9-B4ED-D10BB63A3AA6}" presName="FiveNodes_5" presStyleLbl="node1" presStyleIdx="4" presStyleCnt="5">
        <dgm:presLayoutVars>
          <dgm:bulletEnabled val="1"/>
        </dgm:presLayoutVars>
      </dgm:prSet>
      <dgm:spPr/>
    </dgm:pt>
    <dgm:pt modelId="{FA58D1FF-F5BB-4DA7-973F-82CC4A410A04}" type="pres">
      <dgm:prSet presAssocID="{E5FD582F-4021-42E9-B4ED-D10BB63A3AA6}" presName="FiveConn_1-2" presStyleLbl="fgAccFollowNode1" presStyleIdx="0" presStyleCnt="4">
        <dgm:presLayoutVars>
          <dgm:bulletEnabled val="1"/>
        </dgm:presLayoutVars>
      </dgm:prSet>
      <dgm:spPr/>
    </dgm:pt>
    <dgm:pt modelId="{872104AD-9763-48E4-87D7-8E7766C9689D}" type="pres">
      <dgm:prSet presAssocID="{E5FD582F-4021-42E9-B4ED-D10BB63A3AA6}" presName="FiveConn_2-3" presStyleLbl="fgAccFollowNode1" presStyleIdx="1" presStyleCnt="4">
        <dgm:presLayoutVars>
          <dgm:bulletEnabled val="1"/>
        </dgm:presLayoutVars>
      </dgm:prSet>
      <dgm:spPr/>
    </dgm:pt>
    <dgm:pt modelId="{5FF8B806-55A4-4E32-A4C7-73B08363D912}" type="pres">
      <dgm:prSet presAssocID="{E5FD582F-4021-42E9-B4ED-D10BB63A3AA6}" presName="FiveConn_3-4" presStyleLbl="fgAccFollowNode1" presStyleIdx="2" presStyleCnt="4">
        <dgm:presLayoutVars>
          <dgm:bulletEnabled val="1"/>
        </dgm:presLayoutVars>
      </dgm:prSet>
      <dgm:spPr/>
    </dgm:pt>
    <dgm:pt modelId="{49492A80-C1CC-4344-AA89-1CEBFC856A35}" type="pres">
      <dgm:prSet presAssocID="{E5FD582F-4021-42E9-B4ED-D10BB63A3AA6}" presName="FiveConn_4-5" presStyleLbl="fgAccFollowNode1" presStyleIdx="3" presStyleCnt="4">
        <dgm:presLayoutVars>
          <dgm:bulletEnabled val="1"/>
        </dgm:presLayoutVars>
      </dgm:prSet>
      <dgm:spPr/>
    </dgm:pt>
    <dgm:pt modelId="{63DFE686-0DF2-4BE2-A9E5-32D2E22FA6F2}" type="pres">
      <dgm:prSet presAssocID="{E5FD582F-4021-42E9-B4ED-D10BB63A3AA6}" presName="FiveNodes_1_text" presStyleLbl="node1" presStyleIdx="4" presStyleCnt="5">
        <dgm:presLayoutVars>
          <dgm:bulletEnabled val="1"/>
        </dgm:presLayoutVars>
      </dgm:prSet>
      <dgm:spPr/>
    </dgm:pt>
    <dgm:pt modelId="{A6380DC6-1E1F-4ECF-AC0E-C84E6FAC8F3F}" type="pres">
      <dgm:prSet presAssocID="{E5FD582F-4021-42E9-B4ED-D10BB63A3AA6}" presName="FiveNodes_2_text" presStyleLbl="node1" presStyleIdx="4" presStyleCnt="5">
        <dgm:presLayoutVars>
          <dgm:bulletEnabled val="1"/>
        </dgm:presLayoutVars>
      </dgm:prSet>
      <dgm:spPr/>
    </dgm:pt>
    <dgm:pt modelId="{BC1BC0C3-B8EF-4934-9A0D-B8D53D3316A1}" type="pres">
      <dgm:prSet presAssocID="{E5FD582F-4021-42E9-B4ED-D10BB63A3AA6}" presName="FiveNodes_3_text" presStyleLbl="node1" presStyleIdx="4" presStyleCnt="5">
        <dgm:presLayoutVars>
          <dgm:bulletEnabled val="1"/>
        </dgm:presLayoutVars>
      </dgm:prSet>
      <dgm:spPr/>
    </dgm:pt>
    <dgm:pt modelId="{AAC7EE1A-C8FD-4B3B-B142-1496B422BE60}" type="pres">
      <dgm:prSet presAssocID="{E5FD582F-4021-42E9-B4ED-D10BB63A3AA6}" presName="FiveNodes_4_text" presStyleLbl="node1" presStyleIdx="4" presStyleCnt="5">
        <dgm:presLayoutVars>
          <dgm:bulletEnabled val="1"/>
        </dgm:presLayoutVars>
      </dgm:prSet>
      <dgm:spPr/>
    </dgm:pt>
    <dgm:pt modelId="{DB4B8958-0D44-4B95-BDF5-05A85B35E3EE}" type="pres">
      <dgm:prSet presAssocID="{E5FD582F-4021-42E9-B4ED-D10BB63A3AA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13A1900-D4A8-449F-ACF4-F983746A7DC4}" srcId="{E5FD582F-4021-42E9-B4ED-D10BB63A3AA6}" destId="{816A6ACB-B736-41DA-B44A-3FC076CB9377}" srcOrd="3" destOrd="0" parTransId="{EEBEFF13-6C07-45C0-B5F3-7EC83D6EC021}" sibTransId="{AA5E48E0-1C3F-4F23-A3B4-A9EAC4C446ED}"/>
    <dgm:cxn modelId="{292F2E1E-061B-484A-BF42-DB4E3770DAEF}" type="presOf" srcId="{35AB6919-8F85-4C09-8095-5BD9D9286F12}" destId="{63DFE686-0DF2-4BE2-A9E5-32D2E22FA6F2}" srcOrd="1" destOrd="0" presId="urn:microsoft.com/office/officeart/2005/8/layout/vProcess5"/>
    <dgm:cxn modelId="{F2025427-DFC6-4C62-B5AD-EB9F5D87CCD0}" type="presOf" srcId="{E5FD582F-4021-42E9-B4ED-D10BB63A3AA6}" destId="{32F871ED-173D-467F-904B-ADB6B1AB0908}" srcOrd="0" destOrd="0" presId="urn:microsoft.com/office/officeart/2005/8/layout/vProcess5"/>
    <dgm:cxn modelId="{2F58A430-C3B2-43B1-ADA7-9FC7F659A0AE}" type="presOf" srcId="{6FBA5CFB-7962-423A-AF5E-5BA9C458A1E3}" destId="{45CB22CA-2137-49BD-ABDE-31EB0797B0AF}" srcOrd="0" destOrd="0" presId="urn:microsoft.com/office/officeart/2005/8/layout/vProcess5"/>
    <dgm:cxn modelId="{E13B5335-F4CE-44D1-B552-86E8ECD891F4}" type="presOf" srcId="{339ABBDC-61D4-4D8C-B8FE-00AEF73E4FF2}" destId="{BC1BC0C3-B8EF-4934-9A0D-B8D53D3316A1}" srcOrd="1" destOrd="0" presId="urn:microsoft.com/office/officeart/2005/8/layout/vProcess5"/>
    <dgm:cxn modelId="{89786738-2398-447C-9DB3-4ADC0FA0851B}" type="presOf" srcId="{816A6ACB-B736-41DA-B44A-3FC076CB9377}" destId="{2772B983-F2DA-4C9A-A418-CD2672D49B53}" srcOrd="0" destOrd="0" presId="urn:microsoft.com/office/officeart/2005/8/layout/vProcess5"/>
    <dgm:cxn modelId="{F5B8263B-4BD0-4C48-BAFC-F31000890DD9}" type="presOf" srcId="{9F8200C3-8BF4-42CC-BBF5-AFFE8365A72E}" destId="{3989D045-1044-49BB-81E0-CAECEEFB04F5}" srcOrd="0" destOrd="0" presId="urn:microsoft.com/office/officeart/2005/8/layout/vProcess5"/>
    <dgm:cxn modelId="{88ECB941-B153-42F5-95C4-67CD28A2F2D3}" type="presOf" srcId="{339ABBDC-61D4-4D8C-B8FE-00AEF73E4FF2}" destId="{B948200F-43B0-4B75-BF3E-ACC46A2BA080}" srcOrd="0" destOrd="0" presId="urn:microsoft.com/office/officeart/2005/8/layout/vProcess5"/>
    <dgm:cxn modelId="{D90BA848-DE4E-4A47-9D63-ED4EC7967793}" type="presOf" srcId="{659DDA50-6652-4F7E-BDB7-6C0AFE578127}" destId="{FA58D1FF-F5BB-4DA7-973F-82CC4A410A04}" srcOrd="0" destOrd="0" presId="urn:microsoft.com/office/officeart/2005/8/layout/vProcess5"/>
    <dgm:cxn modelId="{DDECF151-C74F-45B3-B69A-67F1B8272AD8}" srcId="{E5FD582F-4021-42E9-B4ED-D10BB63A3AA6}" destId="{9F8200C3-8BF4-42CC-BBF5-AFFE8365A72E}" srcOrd="4" destOrd="0" parTransId="{D935AB44-18EC-464A-8E99-BF5E004DCF94}" sibTransId="{62191ECF-E07C-459F-8685-61F9CB3B7232}"/>
    <dgm:cxn modelId="{8F217E77-19E2-46A3-92E9-1B3213244995}" type="presOf" srcId="{816A6ACB-B736-41DA-B44A-3FC076CB9377}" destId="{AAC7EE1A-C8FD-4B3B-B142-1496B422BE60}" srcOrd="1" destOrd="0" presId="urn:microsoft.com/office/officeart/2005/8/layout/vProcess5"/>
    <dgm:cxn modelId="{BEA90385-B1C5-4F12-9011-8128A53E9638}" srcId="{E5FD582F-4021-42E9-B4ED-D10BB63A3AA6}" destId="{339ABBDC-61D4-4D8C-B8FE-00AEF73E4FF2}" srcOrd="2" destOrd="0" parTransId="{A7B06897-77E8-4EF7-BEAF-42734CEB3375}" sibTransId="{EFBEAA5E-951B-4326-B9D5-F99B4F545E2B}"/>
    <dgm:cxn modelId="{BBD4B49B-F75D-481B-8AEB-73544CC32774}" srcId="{E5FD582F-4021-42E9-B4ED-D10BB63A3AA6}" destId="{6FBA5CFB-7962-423A-AF5E-5BA9C458A1E3}" srcOrd="1" destOrd="0" parTransId="{E562F61C-2C74-4123-B3F1-31EEA13AE935}" sibTransId="{CD6CCCC6-BC14-427F-B2C3-9F662CF5F9F8}"/>
    <dgm:cxn modelId="{48B7B69F-6CE8-4D00-B4CA-D8C2C3CF0611}" type="presOf" srcId="{EFBEAA5E-951B-4326-B9D5-F99B4F545E2B}" destId="{5FF8B806-55A4-4E32-A4C7-73B08363D912}" srcOrd="0" destOrd="0" presId="urn:microsoft.com/office/officeart/2005/8/layout/vProcess5"/>
    <dgm:cxn modelId="{594609AA-D07D-4395-B73E-33F116F38F3A}" type="presOf" srcId="{CD6CCCC6-BC14-427F-B2C3-9F662CF5F9F8}" destId="{872104AD-9763-48E4-87D7-8E7766C9689D}" srcOrd="0" destOrd="0" presId="urn:microsoft.com/office/officeart/2005/8/layout/vProcess5"/>
    <dgm:cxn modelId="{F421FCAB-752A-46DF-AEE3-1BD55B8C0793}" type="presOf" srcId="{35AB6919-8F85-4C09-8095-5BD9D9286F12}" destId="{5ABE7B34-9DA9-498F-A4A5-ED4DA338FE1A}" srcOrd="0" destOrd="0" presId="urn:microsoft.com/office/officeart/2005/8/layout/vProcess5"/>
    <dgm:cxn modelId="{62B220B9-841B-4F3D-A44D-9F304A704F3E}" type="presOf" srcId="{AA5E48E0-1C3F-4F23-A3B4-A9EAC4C446ED}" destId="{49492A80-C1CC-4344-AA89-1CEBFC856A35}" srcOrd="0" destOrd="0" presId="urn:microsoft.com/office/officeart/2005/8/layout/vProcess5"/>
    <dgm:cxn modelId="{D31E18BB-1690-4F23-B900-A6330BECCEA7}" type="presOf" srcId="{9F8200C3-8BF4-42CC-BBF5-AFFE8365A72E}" destId="{DB4B8958-0D44-4B95-BDF5-05A85B35E3EE}" srcOrd="1" destOrd="0" presId="urn:microsoft.com/office/officeart/2005/8/layout/vProcess5"/>
    <dgm:cxn modelId="{05CBB0D8-9AF8-415E-8BB4-E43E3F571E75}" srcId="{E5FD582F-4021-42E9-B4ED-D10BB63A3AA6}" destId="{35AB6919-8F85-4C09-8095-5BD9D9286F12}" srcOrd="0" destOrd="0" parTransId="{572A3E3A-25FA-4EAA-8301-9C35EC528CAA}" sibTransId="{659DDA50-6652-4F7E-BDB7-6C0AFE578127}"/>
    <dgm:cxn modelId="{1D7810D9-B760-414A-85F2-B8ECA8E7455F}" type="presOf" srcId="{6FBA5CFB-7962-423A-AF5E-5BA9C458A1E3}" destId="{A6380DC6-1E1F-4ECF-AC0E-C84E6FAC8F3F}" srcOrd="1" destOrd="0" presId="urn:microsoft.com/office/officeart/2005/8/layout/vProcess5"/>
    <dgm:cxn modelId="{C6B8D55D-3809-4021-9675-BFF444408B49}" type="presParOf" srcId="{32F871ED-173D-467F-904B-ADB6B1AB0908}" destId="{101F1674-3FBD-4999-9A7C-1677366CDB97}" srcOrd="0" destOrd="0" presId="urn:microsoft.com/office/officeart/2005/8/layout/vProcess5"/>
    <dgm:cxn modelId="{EB95C5ED-14EB-432B-8136-420766EB5FFC}" type="presParOf" srcId="{32F871ED-173D-467F-904B-ADB6B1AB0908}" destId="{5ABE7B34-9DA9-498F-A4A5-ED4DA338FE1A}" srcOrd="1" destOrd="0" presId="urn:microsoft.com/office/officeart/2005/8/layout/vProcess5"/>
    <dgm:cxn modelId="{B9735FA9-396F-43E3-8C52-37B4B01E0B11}" type="presParOf" srcId="{32F871ED-173D-467F-904B-ADB6B1AB0908}" destId="{45CB22CA-2137-49BD-ABDE-31EB0797B0AF}" srcOrd="2" destOrd="0" presId="urn:microsoft.com/office/officeart/2005/8/layout/vProcess5"/>
    <dgm:cxn modelId="{FBC7E190-E475-41BC-90CB-22038BA4E68D}" type="presParOf" srcId="{32F871ED-173D-467F-904B-ADB6B1AB0908}" destId="{B948200F-43B0-4B75-BF3E-ACC46A2BA080}" srcOrd="3" destOrd="0" presId="urn:microsoft.com/office/officeart/2005/8/layout/vProcess5"/>
    <dgm:cxn modelId="{6B064957-A1C3-48AC-B454-5A605052A7C0}" type="presParOf" srcId="{32F871ED-173D-467F-904B-ADB6B1AB0908}" destId="{2772B983-F2DA-4C9A-A418-CD2672D49B53}" srcOrd="4" destOrd="0" presId="urn:microsoft.com/office/officeart/2005/8/layout/vProcess5"/>
    <dgm:cxn modelId="{C8985F75-A1F1-47ED-BAA5-2B618D99EF89}" type="presParOf" srcId="{32F871ED-173D-467F-904B-ADB6B1AB0908}" destId="{3989D045-1044-49BB-81E0-CAECEEFB04F5}" srcOrd="5" destOrd="0" presId="urn:microsoft.com/office/officeart/2005/8/layout/vProcess5"/>
    <dgm:cxn modelId="{9787BC50-7057-4F67-BF67-B510B7AD09E9}" type="presParOf" srcId="{32F871ED-173D-467F-904B-ADB6B1AB0908}" destId="{FA58D1FF-F5BB-4DA7-973F-82CC4A410A04}" srcOrd="6" destOrd="0" presId="urn:microsoft.com/office/officeart/2005/8/layout/vProcess5"/>
    <dgm:cxn modelId="{FE97F937-2E44-42A4-B736-B964FC044502}" type="presParOf" srcId="{32F871ED-173D-467F-904B-ADB6B1AB0908}" destId="{872104AD-9763-48E4-87D7-8E7766C9689D}" srcOrd="7" destOrd="0" presId="urn:microsoft.com/office/officeart/2005/8/layout/vProcess5"/>
    <dgm:cxn modelId="{9AB88946-62DE-4BDF-96C5-4944D7969345}" type="presParOf" srcId="{32F871ED-173D-467F-904B-ADB6B1AB0908}" destId="{5FF8B806-55A4-4E32-A4C7-73B08363D912}" srcOrd="8" destOrd="0" presId="urn:microsoft.com/office/officeart/2005/8/layout/vProcess5"/>
    <dgm:cxn modelId="{78FE2E6D-309A-439B-A608-BF1049D6D5E5}" type="presParOf" srcId="{32F871ED-173D-467F-904B-ADB6B1AB0908}" destId="{49492A80-C1CC-4344-AA89-1CEBFC856A35}" srcOrd="9" destOrd="0" presId="urn:microsoft.com/office/officeart/2005/8/layout/vProcess5"/>
    <dgm:cxn modelId="{A8507A4C-158A-42CC-87BD-F429D31F1AEA}" type="presParOf" srcId="{32F871ED-173D-467F-904B-ADB6B1AB0908}" destId="{63DFE686-0DF2-4BE2-A9E5-32D2E22FA6F2}" srcOrd="10" destOrd="0" presId="urn:microsoft.com/office/officeart/2005/8/layout/vProcess5"/>
    <dgm:cxn modelId="{D49B1FFD-0A21-47BA-87D0-BB43AEBD66BA}" type="presParOf" srcId="{32F871ED-173D-467F-904B-ADB6B1AB0908}" destId="{A6380DC6-1E1F-4ECF-AC0E-C84E6FAC8F3F}" srcOrd="11" destOrd="0" presId="urn:microsoft.com/office/officeart/2005/8/layout/vProcess5"/>
    <dgm:cxn modelId="{065419E4-F639-4C07-B9A2-67A8839E4555}" type="presParOf" srcId="{32F871ED-173D-467F-904B-ADB6B1AB0908}" destId="{BC1BC0C3-B8EF-4934-9A0D-B8D53D3316A1}" srcOrd="12" destOrd="0" presId="urn:microsoft.com/office/officeart/2005/8/layout/vProcess5"/>
    <dgm:cxn modelId="{8A947E43-F09A-4F36-BE6F-0D1DA51FA113}" type="presParOf" srcId="{32F871ED-173D-467F-904B-ADB6B1AB0908}" destId="{AAC7EE1A-C8FD-4B3B-B142-1496B422BE60}" srcOrd="13" destOrd="0" presId="urn:microsoft.com/office/officeart/2005/8/layout/vProcess5"/>
    <dgm:cxn modelId="{73C99CFC-14A1-4F0A-9615-4CC317486501}" type="presParOf" srcId="{32F871ED-173D-467F-904B-ADB6B1AB0908}" destId="{DB4B8958-0D44-4B95-BDF5-05A85B35E3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E5A629-18D5-4CEA-9320-D6303BC5F7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50A0F9-5806-4CDE-8CA7-FAF16E6B5040}">
      <dgm:prSet/>
      <dgm:spPr/>
      <dgm:t>
        <a:bodyPr/>
        <a:lstStyle/>
        <a:p>
          <a:pPr>
            <a:defRPr cap="all"/>
          </a:pPr>
          <a:r>
            <a:rPr lang="en-US"/>
            <a:t>Memory management: garbage disposal</a:t>
          </a:r>
        </a:p>
      </dgm:t>
    </dgm:pt>
    <dgm:pt modelId="{DEBB1D6D-D16E-4F7A-B8AD-92D23244465E}" type="parTrans" cxnId="{399F6B63-A8F2-4702-94DF-C7FCC34B4579}">
      <dgm:prSet/>
      <dgm:spPr/>
      <dgm:t>
        <a:bodyPr/>
        <a:lstStyle/>
        <a:p>
          <a:endParaRPr lang="en-US"/>
        </a:p>
      </dgm:t>
    </dgm:pt>
    <dgm:pt modelId="{D3B90FE3-04EE-4A39-8B87-23DF9B86CA1E}" type="sibTrans" cxnId="{399F6B63-A8F2-4702-94DF-C7FCC34B4579}">
      <dgm:prSet/>
      <dgm:spPr/>
      <dgm:t>
        <a:bodyPr/>
        <a:lstStyle/>
        <a:p>
          <a:endParaRPr lang="en-US"/>
        </a:p>
      </dgm:t>
    </dgm:pt>
    <dgm:pt modelId="{55E73B2B-6336-4A39-98FE-0A538973986C}">
      <dgm:prSet/>
      <dgm:spPr/>
      <dgm:t>
        <a:bodyPr/>
        <a:lstStyle/>
        <a:p>
          <a:pPr>
            <a:defRPr cap="all"/>
          </a:pPr>
          <a:r>
            <a:rPr lang="en-US"/>
            <a:t>Platform dependent</a:t>
          </a:r>
        </a:p>
      </dgm:t>
    </dgm:pt>
    <dgm:pt modelId="{4959EFAE-FAEE-4B54-B06B-1E817B1B5318}" type="parTrans" cxnId="{6F7369EA-6743-45E5-9E10-26E3493066B4}">
      <dgm:prSet/>
      <dgm:spPr/>
      <dgm:t>
        <a:bodyPr/>
        <a:lstStyle/>
        <a:p>
          <a:endParaRPr lang="en-US"/>
        </a:p>
      </dgm:t>
    </dgm:pt>
    <dgm:pt modelId="{DDDEAE7B-F228-4EB8-AE4F-4B34C2D85BAA}" type="sibTrans" cxnId="{6F7369EA-6743-45E5-9E10-26E3493066B4}">
      <dgm:prSet/>
      <dgm:spPr/>
      <dgm:t>
        <a:bodyPr/>
        <a:lstStyle/>
        <a:p>
          <a:endParaRPr lang="en-US"/>
        </a:p>
      </dgm:t>
    </dgm:pt>
    <dgm:pt modelId="{7DDD1A99-6EF1-41F3-AC44-282796BD5F65}">
      <dgm:prSet/>
      <dgm:spPr/>
      <dgm:t>
        <a:bodyPr/>
        <a:lstStyle/>
        <a:p>
          <a:pPr>
            <a:defRPr cap="all"/>
          </a:pPr>
          <a:r>
            <a:rPr lang="en-US"/>
            <a:t>Pointers and unsafe code *</a:t>
          </a:r>
        </a:p>
      </dgm:t>
    </dgm:pt>
    <dgm:pt modelId="{8E5FC3DE-3A57-43E1-9F1D-A13429F729AC}" type="parTrans" cxnId="{23BAC4DE-6216-4F4B-8A16-94C21C138314}">
      <dgm:prSet/>
      <dgm:spPr/>
      <dgm:t>
        <a:bodyPr/>
        <a:lstStyle/>
        <a:p>
          <a:endParaRPr lang="en-US"/>
        </a:p>
      </dgm:t>
    </dgm:pt>
    <dgm:pt modelId="{359CDD1D-AA5F-45CE-ACA2-8CE10C6A26B7}" type="sibTrans" cxnId="{23BAC4DE-6216-4F4B-8A16-94C21C138314}">
      <dgm:prSet/>
      <dgm:spPr/>
      <dgm:t>
        <a:bodyPr/>
        <a:lstStyle/>
        <a:p>
          <a:endParaRPr lang="en-US"/>
        </a:p>
      </dgm:t>
    </dgm:pt>
    <dgm:pt modelId="{955948BC-5A51-49B1-931A-A9F175E080DE}">
      <dgm:prSet/>
      <dgm:spPr/>
      <dgm:t>
        <a:bodyPr/>
        <a:lstStyle/>
        <a:p>
          <a:pPr>
            <a:defRPr cap="all"/>
          </a:pPr>
          <a:r>
            <a:rPr lang="en-US"/>
            <a:t>Many more</a:t>
          </a:r>
        </a:p>
      </dgm:t>
    </dgm:pt>
    <dgm:pt modelId="{AE0F3A1F-D59E-4620-9939-E5A2AC6D4C9C}" type="parTrans" cxnId="{80C2F5F1-176B-46E0-9CFA-1D1694AC279E}">
      <dgm:prSet/>
      <dgm:spPr/>
      <dgm:t>
        <a:bodyPr/>
        <a:lstStyle/>
        <a:p>
          <a:endParaRPr lang="en-US"/>
        </a:p>
      </dgm:t>
    </dgm:pt>
    <dgm:pt modelId="{FB542629-F553-46A7-B8E0-6649068BD155}" type="sibTrans" cxnId="{80C2F5F1-176B-46E0-9CFA-1D1694AC279E}">
      <dgm:prSet/>
      <dgm:spPr/>
      <dgm:t>
        <a:bodyPr/>
        <a:lstStyle/>
        <a:p>
          <a:endParaRPr lang="en-US"/>
        </a:p>
      </dgm:t>
    </dgm:pt>
    <dgm:pt modelId="{CC9133D9-60F9-4702-9A8D-45B03D20137C}" type="pres">
      <dgm:prSet presAssocID="{84E5A629-18D5-4CEA-9320-D6303BC5F7A7}" presName="root" presStyleCnt="0">
        <dgm:presLayoutVars>
          <dgm:dir/>
          <dgm:resizeHandles val="exact"/>
        </dgm:presLayoutVars>
      </dgm:prSet>
      <dgm:spPr/>
    </dgm:pt>
    <dgm:pt modelId="{EC5DA071-E36B-4ABA-A9ED-30CC33985FF4}" type="pres">
      <dgm:prSet presAssocID="{9650A0F9-5806-4CDE-8CA7-FAF16E6B5040}" presName="compNode" presStyleCnt="0"/>
      <dgm:spPr/>
    </dgm:pt>
    <dgm:pt modelId="{EEF9B8FD-897B-4FBA-A4FD-1684AF642CE1}" type="pres">
      <dgm:prSet presAssocID="{9650A0F9-5806-4CDE-8CA7-FAF16E6B5040}" presName="iconBgRect" presStyleLbl="bgShp" presStyleIdx="0" presStyleCnt="4"/>
      <dgm:spPr/>
    </dgm:pt>
    <dgm:pt modelId="{86CA4EA9-3C88-49B9-B73F-143F67E80555}" type="pres">
      <dgm:prSet presAssocID="{9650A0F9-5806-4CDE-8CA7-FAF16E6B50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2F7022F8-C300-4866-840C-A069B938897A}" type="pres">
      <dgm:prSet presAssocID="{9650A0F9-5806-4CDE-8CA7-FAF16E6B5040}" presName="spaceRect" presStyleCnt="0"/>
      <dgm:spPr/>
    </dgm:pt>
    <dgm:pt modelId="{4DA9CC13-11DF-4B4E-8333-C5BEF2F87F23}" type="pres">
      <dgm:prSet presAssocID="{9650A0F9-5806-4CDE-8CA7-FAF16E6B5040}" presName="textRect" presStyleLbl="revTx" presStyleIdx="0" presStyleCnt="4">
        <dgm:presLayoutVars>
          <dgm:chMax val="1"/>
          <dgm:chPref val="1"/>
        </dgm:presLayoutVars>
      </dgm:prSet>
      <dgm:spPr/>
    </dgm:pt>
    <dgm:pt modelId="{3EA9E421-FB53-41A8-AC5E-BE1A2CC2AE34}" type="pres">
      <dgm:prSet presAssocID="{D3B90FE3-04EE-4A39-8B87-23DF9B86CA1E}" presName="sibTrans" presStyleCnt="0"/>
      <dgm:spPr/>
    </dgm:pt>
    <dgm:pt modelId="{216A84C6-7241-41C9-897E-58F717C805E6}" type="pres">
      <dgm:prSet presAssocID="{55E73B2B-6336-4A39-98FE-0A538973986C}" presName="compNode" presStyleCnt="0"/>
      <dgm:spPr/>
    </dgm:pt>
    <dgm:pt modelId="{B90F0360-B97C-4879-B242-CDBEE54621AB}" type="pres">
      <dgm:prSet presAssocID="{55E73B2B-6336-4A39-98FE-0A538973986C}" presName="iconBgRect" presStyleLbl="bgShp" presStyleIdx="1" presStyleCnt="4"/>
      <dgm:spPr/>
    </dgm:pt>
    <dgm:pt modelId="{8EF2945C-8503-4F88-A660-744A200B3D10}" type="pres">
      <dgm:prSet presAssocID="{55E73B2B-6336-4A39-98FE-0A53897398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866056-7FDB-41B1-8904-1E6133A8AE96}" type="pres">
      <dgm:prSet presAssocID="{55E73B2B-6336-4A39-98FE-0A538973986C}" presName="spaceRect" presStyleCnt="0"/>
      <dgm:spPr/>
    </dgm:pt>
    <dgm:pt modelId="{527A1A1D-5DAB-4CEC-83BF-C9948F21D7C4}" type="pres">
      <dgm:prSet presAssocID="{55E73B2B-6336-4A39-98FE-0A538973986C}" presName="textRect" presStyleLbl="revTx" presStyleIdx="1" presStyleCnt="4">
        <dgm:presLayoutVars>
          <dgm:chMax val="1"/>
          <dgm:chPref val="1"/>
        </dgm:presLayoutVars>
      </dgm:prSet>
      <dgm:spPr/>
    </dgm:pt>
    <dgm:pt modelId="{F6124DB6-F541-4246-A798-BE79E9DCF75F}" type="pres">
      <dgm:prSet presAssocID="{DDDEAE7B-F228-4EB8-AE4F-4B34C2D85BAA}" presName="sibTrans" presStyleCnt="0"/>
      <dgm:spPr/>
    </dgm:pt>
    <dgm:pt modelId="{4D28DFC1-E449-46F7-B2C8-7D9B987C0167}" type="pres">
      <dgm:prSet presAssocID="{7DDD1A99-6EF1-41F3-AC44-282796BD5F65}" presName="compNode" presStyleCnt="0"/>
      <dgm:spPr/>
    </dgm:pt>
    <dgm:pt modelId="{835DF9FE-4E62-43CC-BD8E-65CD38B7870E}" type="pres">
      <dgm:prSet presAssocID="{7DDD1A99-6EF1-41F3-AC44-282796BD5F65}" presName="iconBgRect" presStyleLbl="bgShp" presStyleIdx="2" presStyleCnt="4"/>
      <dgm:spPr/>
    </dgm:pt>
    <dgm:pt modelId="{7B3AC936-A60E-447D-B6C3-2AD49FFCEBB5}" type="pres">
      <dgm:prSet presAssocID="{7DDD1A99-6EF1-41F3-AC44-282796BD5F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6827D44-986C-4E9F-87E9-3661A33F502E}" type="pres">
      <dgm:prSet presAssocID="{7DDD1A99-6EF1-41F3-AC44-282796BD5F65}" presName="spaceRect" presStyleCnt="0"/>
      <dgm:spPr/>
    </dgm:pt>
    <dgm:pt modelId="{D55657BF-A1C9-4BEE-B6A8-C3062AFB8E26}" type="pres">
      <dgm:prSet presAssocID="{7DDD1A99-6EF1-41F3-AC44-282796BD5F65}" presName="textRect" presStyleLbl="revTx" presStyleIdx="2" presStyleCnt="4">
        <dgm:presLayoutVars>
          <dgm:chMax val="1"/>
          <dgm:chPref val="1"/>
        </dgm:presLayoutVars>
      </dgm:prSet>
      <dgm:spPr/>
    </dgm:pt>
    <dgm:pt modelId="{EDAEFCAC-1B84-4EC4-995F-034CE40C86DD}" type="pres">
      <dgm:prSet presAssocID="{359CDD1D-AA5F-45CE-ACA2-8CE10C6A26B7}" presName="sibTrans" presStyleCnt="0"/>
      <dgm:spPr/>
    </dgm:pt>
    <dgm:pt modelId="{D5353C05-EC5A-4BEB-BD07-7AA9306FF3C4}" type="pres">
      <dgm:prSet presAssocID="{955948BC-5A51-49B1-931A-A9F175E080DE}" presName="compNode" presStyleCnt="0"/>
      <dgm:spPr/>
    </dgm:pt>
    <dgm:pt modelId="{A4D7D623-DA04-49B2-9358-19ED0A5FF349}" type="pres">
      <dgm:prSet presAssocID="{955948BC-5A51-49B1-931A-A9F175E080DE}" presName="iconBgRect" presStyleLbl="bgShp" presStyleIdx="3" presStyleCnt="4"/>
      <dgm:spPr/>
    </dgm:pt>
    <dgm:pt modelId="{8C1F83B1-9718-48DD-8409-452D8EF1E8BF}" type="pres">
      <dgm:prSet presAssocID="{955948BC-5A51-49B1-931A-A9F175E08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otWashingMachine"/>
        </a:ext>
      </dgm:extLst>
    </dgm:pt>
    <dgm:pt modelId="{9BC8039A-6A28-466D-94DA-F414165732E1}" type="pres">
      <dgm:prSet presAssocID="{955948BC-5A51-49B1-931A-A9F175E080DE}" presName="spaceRect" presStyleCnt="0"/>
      <dgm:spPr/>
    </dgm:pt>
    <dgm:pt modelId="{4AAC903B-049B-47C3-BAAD-6B21AEA6898E}" type="pres">
      <dgm:prSet presAssocID="{955948BC-5A51-49B1-931A-A9F175E08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BA3620-200E-49AE-AA0C-F28CFC8C420D}" type="presOf" srcId="{9650A0F9-5806-4CDE-8CA7-FAF16E6B5040}" destId="{4DA9CC13-11DF-4B4E-8333-C5BEF2F87F23}" srcOrd="0" destOrd="0" presId="urn:microsoft.com/office/officeart/2018/5/layout/IconCircleLabelList"/>
    <dgm:cxn modelId="{7FAD565F-FEE4-4B5F-8996-2D641633FFB6}" type="presOf" srcId="{7DDD1A99-6EF1-41F3-AC44-282796BD5F65}" destId="{D55657BF-A1C9-4BEE-B6A8-C3062AFB8E26}" srcOrd="0" destOrd="0" presId="urn:microsoft.com/office/officeart/2018/5/layout/IconCircleLabelList"/>
    <dgm:cxn modelId="{399F6B63-A8F2-4702-94DF-C7FCC34B4579}" srcId="{84E5A629-18D5-4CEA-9320-D6303BC5F7A7}" destId="{9650A0F9-5806-4CDE-8CA7-FAF16E6B5040}" srcOrd="0" destOrd="0" parTransId="{DEBB1D6D-D16E-4F7A-B8AD-92D23244465E}" sibTransId="{D3B90FE3-04EE-4A39-8B87-23DF9B86CA1E}"/>
    <dgm:cxn modelId="{B58E6358-4345-4C5E-B5D4-C8DE6D88A49D}" type="presOf" srcId="{55E73B2B-6336-4A39-98FE-0A538973986C}" destId="{527A1A1D-5DAB-4CEC-83BF-C9948F21D7C4}" srcOrd="0" destOrd="0" presId="urn:microsoft.com/office/officeart/2018/5/layout/IconCircleLabelList"/>
    <dgm:cxn modelId="{24DD79BC-6CE2-4BC5-8DAD-08AD2307888C}" type="presOf" srcId="{955948BC-5A51-49B1-931A-A9F175E080DE}" destId="{4AAC903B-049B-47C3-BAAD-6B21AEA6898E}" srcOrd="0" destOrd="0" presId="urn:microsoft.com/office/officeart/2018/5/layout/IconCircleLabelList"/>
    <dgm:cxn modelId="{23BAC4DE-6216-4F4B-8A16-94C21C138314}" srcId="{84E5A629-18D5-4CEA-9320-D6303BC5F7A7}" destId="{7DDD1A99-6EF1-41F3-AC44-282796BD5F65}" srcOrd="2" destOrd="0" parTransId="{8E5FC3DE-3A57-43E1-9F1D-A13429F729AC}" sibTransId="{359CDD1D-AA5F-45CE-ACA2-8CE10C6A26B7}"/>
    <dgm:cxn modelId="{6F7369EA-6743-45E5-9E10-26E3493066B4}" srcId="{84E5A629-18D5-4CEA-9320-D6303BC5F7A7}" destId="{55E73B2B-6336-4A39-98FE-0A538973986C}" srcOrd="1" destOrd="0" parTransId="{4959EFAE-FAEE-4B54-B06B-1E817B1B5318}" sibTransId="{DDDEAE7B-F228-4EB8-AE4F-4B34C2D85BAA}"/>
    <dgm:cxn modelId="{80C2F5F1-176B-46E0-9CFA-1D1694AC279E}" srcId="{84E5A629-18D5-4CEA-9320-D6303BC5F7A7}" destId="{955948BC-5A51-49B1-931A-A9F175E080DE}" srcOrd="3" destOrd="0" parTransId="{AE0F3A1F-D59E-4620-9939-E5A2AC6D4C9C}" sibTransId="{FB542629-F553-46A7-B8E0-6649068BD155}"/>
    <dgm:cxn modelId="{DD5935F8-9B41-479C-82FA-E1935884CB5C}" type="presOf" srcId="{84E5A629-18D5-4CEA-9320-D6303BC5F7A7}" destId="{CC9133D9-60F9-4702-9A8D-45B03D20137C}" srcOrd="0" destOrd="0" presId="urn:microsoft.com/office/officeart/2018/5/layout/IconCircleLabelList"/>
    <dgm:cxn modelId="{1E36F34D-5D1F-47BF-BC05-0CF54E8EC273}" type="presParOf" srcId="{CC9133D9-60F9-4702-9A8D-45B03D20137C}" destId="{EC5DA071-E36B-4ABA-A9ED-30CC33985FF4}" srcOrd="0" destOrd="0" presId="urn:microsoft.com/office/officeart/2018/5/layout/IconCircleLabelList"/>
    <dgm:cxn modelId="{5C676F20-037F-4B9C-9923-3A27C208ED5D}" type="presParOf" srcId="{EC5DA071-E36B-4ABA-A9ED-30CC33985FF4}" destId="{EEF9B8FD-897B-4FBA-A4FD-1684AF642CE1}" srcOrd="0" destOrd="0" presId="urn:microsoft.com/office/officeart/2018/5/layout/IconCircleLabelList"/>
    <dgm:cxn modelId="{AD49D049-66A5-4257-81AE-35F28A1D43E4}" type="presParOf" srcId="{EC5DA071-E36B-4ABA-A9ED-30CC33985FF4}" destId="{86CA4EA9-3C88-49B9-B73F-143F67E80555}" srcOrd="1" destOrd="0" presId="urn:microsoft.com/office/officeart/2018/5/layout/IconCircleLabelList"/>
    <dgm:cxn modelId="{AF591C4F-8E9B-4262-9656-CE715586C0CD}" type="presParOf" srcId="{EC5DA071-E36B-4ABA-A9ED-30CC33985FF4}" destId="{2F7022F8-C300-4866-840C-A069B938897A}" srcOrd="2" destOrd="0" presId="urn:microsoft.com/office/officeart/2018/5/layout/IconCircleLabelList"/>
    <dgm:cxn modelId="{ACA09C6E-F6A5-403F-BECB-3E4C609CC064}" type="presParOf" srcId="{EC5DA071-E36B-4ABA-A9ED-30CC33985FF4}" destId="{4DA9CC13-11DF-4B4E-8333-C5BEF2F87F23}" srcOrd="3" destOrd="0" presId="urn:microsoft.com/office/officeart/2018/5/layout/IconCircleLabelList"/>
    <dgm:cxn modelId="{FF91D1CB-DF14-42C7-9503-433DB3FFC599}" type="presParOf" srcId="{CC9133D9-60F9-4702-9A8D-45B03D20137C}" destId="{3EA9E421-FB53-41A8-AC5E-BE1A2CC2AE34}" srcOrd="1" destOrd="0" presId="urn:microsoft.com/office/officeart/2018/5/layout/IconCircleLabelList"/>
    <dgm:cxn modelId="{B84F2CDD-A79C-4927-B7AF-74B3160E3781}" type="presParOf" srcId="{CC9133D9-60F9-4702-9A8D-45B03D20137C}" destId="{216A84C6-7241-41C9-897E-58F717C805E6}" srcOrd="2" destOrd="0" presId="urn:microsoft.com/office/officeart/2018/5/layout/IconCircleLabelList"/>
    <dgm:cxn modelId="{AD735EE2-3AE8-4564-9F5A-DFDCE0354D53}" type="presParOf" srcId="{216A84C6-7241-41C9-897E-58F717C805E6}" destId="{B90F0360-B97C-4879-B242-CDBEE54621AB}" srcOrd="0" destOrd="0" presId="urn:microsoft.com/office/officeart/2018/5/layout/IconCircleLabelList"/>
    <dgm:cxn modelId="{D42E29BB-CEC9-448B-89EC-06728CAB35B0}" type="presParOf" srcId="{216A84C6-7241-41C9-897E-58F717C805E6}" destId="{8EF2945C-8503-4F88-A660-744A200B3D10}" srcOrd="1" destOrd="0" presId="urn:microsoft.com/office/officeart/2018/5/layout/IconCircleLabelList"/>
    <dgm:cxn modelId="{08071BD4-562C-4E1E-9456-2869459118D9}" type="presParOf" srcId="{216A84C6-7241-41C9-897E-58F717C805E6}" destId="{0F866056-7FDB-41B1-8904-1E6133A8AE96}" srcOrd="2" destOrd="0" presId="urn:microsoft.com/office/officeart/2018/5/layout/IconCircleLabelList"/>
    <dgm:cxn modelId="{33C852C1-238E-4018-9B06-12F91EBD6495}" type="presParOf" srcId="{216A84C6-7241-41C9-897E-58F717C805E6}" destId="{527A1A1D-5DAB-4CEC-83BF-C9948F21D7C4}" srcOrd="3" destOrd="0" presId="urn:microsoft.com/office/officeart/2018/5/layout/IconCircleLabelList"/>
    <dgm:cxn modelId="{5A55C06C-64EA-4C86-88F7-7FF09DF08FAA}" type="presParOf" srcId="{CC9133D9-60F9-4702-9A8D-45B03D20137C}" destId="{F6124DB6-F541-4246-A798-BE79E9DCF75F}" srcOrd="3" destOrd="0" presId="urn:microsoft.com/office/officeart/2018/5/layout/IconCircleLabelList"/>
    <dgm:cxn modelId="{EE438CD9-88EA-4151-B532-AE4358B33855}" type="presParOf" srcId="{CC9133D9-60F9-4702-9A8D-45B03D20137C}" destId="{4D28DFC1-E449-46F7-B2C8-7D9B987C0167}" srcOrd="4" destOrd="0" presId="urn:microsoft.com/office/officeart/2018/5/layout/IconCircleLabelList"/>
    <dgm:cxn modelId="{8CAC1F6E-E765-48B0-8BD7-5A7912E96D48}" type="presParOf" srcId="{4D28DFC1-E449-46F7-B2C8-7D9B987C0167}" destId="{835DF9FE-4E62-43CC-BD8E-65CD38B7870E}" srcOrd="0" destOrd="0" presId="urn:microsoft.com/office/officeart/2018/5/layout/IconCircleLabelList"/>
    <dgm:cxn modelId="{B0EF4C31-C64D-4B31-A106-8BFC462B7D76}" type="presParOf" srcId="{4D28DFC1-E449-46F7-B2C8-7D9B987C0167}" destId="{7B3AC936-A60E-447D-B6C3-2AD49FFCEBB5}" srcOrd="1" destOrd="0" presId="urn:microsoft.com/office/officeart/2018/5/layout/IconCircleLabelList"/>
    <dgm:cxn modelId="{3167E86A-B9C7-4446-8989-347C8F15CE50}" type="presParOf" srcId="{4D28DFC1-E449-46F7-B2C8-7D9B987C0167}" destId="{06827D44-986C-4E9F-87E9-3661A33F502E}" srcOrd="2" destOrd="0" presId="urn:microsoft.com/office/officeart/2018/5/layout/IconCircleLabelList"/>
    <dgm:cxn modelId="{531F8307-D983-40FE-83AB-45254ED5B3C5}" type="presParOf" srcId="{4D28DFC1-E449-46F7-B2C8-7D9B987C0167}" destId="{D55657BF-A1C9-4BEE-B6A8-C3062AFB8E26}" srcOrd="3" destOrd="0" presId="urn:microsoft.com/office/officeart/2018/5/layout/IconCircleLabelList"/>
    <dgm:cxn modelId="{D9E3B81B-7D26-4E68-9B83-B1FDDF4B993E}" type="presParOf" srcId="{CC9133D9-60F9-4702-9A8D-45B03D20137C}" destId="{EDAEFCAC-1B84-4EC4-995F-034CE40C86DD}" srcOrd="5" destOrd="0" presId="urn:microsoft.com/office/officeart/2018/5/layout/IconCircleLabelList"/>
    <dgm:cxn modelId="{E395CEA7-0DAA-47D8-943B-C2B3594E60AD}" type="presParOf" srcId="{CC9133D9-60F9-4702-9A8D-45B03D20137C}" destId="{D5353C05-EC5A-4BEB-BD07-7AA9306FF3C4}" srcOrd="6" destOrd="0" presId="urn:microsoft.com/office/officeart/2018/5/layout/IconCircleLabelList"/>
    <dgm:cxn modelId="{7388953C-4E8B-45AA-A20D-1115B344EA6C}" type="presParOf" srcId="{D5353C05-EC5A-4BEB-BD07-7AA9306FF3C4}" destId="{A4D7D623-DA04-49B2-9358-19ED0A5FF349}" srcOrd="0" destOrd="0" presId="urn:microsoft.com/office/officeart/2018/5/layout/IconCircleLabelList"/>
    <dgm:cxn modelId="{69D423F0-9224-48B1-8DB9-CCB38529548E}" type="presParOf" srcId="{D5353C05-EC5A-4BEB-BD07-7AA9306FF3C4}" destId="{8C1F83B1-9718-48DD-8409-452D8EF1E8BF}" srcOrd="1" destOrd="0" presId="urn:microsoft.com/office/officeart/2018/5/layout/IconCircleLabelList"/>
    <dgm:cxn modelId="{CAC5EC96-A5A0-46E3-B454-B0EF7D63F7E7}" type="presParOf" srcId="{D5353C05-EC5A-4BEB-BD07-7AA9306FF3C4}" destId="{9BC8039A-6A28-466D-94DA-F414165732E1}" srcOrd="2" destOrd="0" presId="urn:microsoft.com/office/officeart/2018/5/layout/IconCircleLabelList"/>
    <dgm:cxn modelId="{1601D0A1-2E10-466F-AB28-5F2A6EAF1C7F}" type="presParOf" srcId="{D5353C05-EC5A-4BEB-BD07-7AA9306FF3C4}" destId="{4AAC903B-049B-47C3-BAAD-6B21AEA689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E7B34-9DA9-498F-A4A5-ED4DA338FE1A}">
      <dsp:nvSpPr>
        <dsp:cNvPr id="0" name=""/>
        <dsp:cNvSpPr/>
      </dsp:nvSpPr>
      <dsp:spPr>
        <a:xfrm>
          <a:off x="0" y="0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Safe</a:t>
          </a:r>
          <a:r>
            <a:rPr lang="en-US" sz="1400" kern="1200"/>
            <a:t>: strong typing, null safety, modern features</a:t>
          </a:r>
        </a:p>
      </dsp:txBody>
      <dsp:txXfrm>
        <a:off x="16186" y="16186"/>
        <a:ext cx="4893494" cy="520247"/>
      </dsp:txXfrm>
    </dsp:sp>
    <dsp:sp modelId="{45CB22CA-2137-49BD-ABDE-31EB0797B0AF}">
      <dsp:nvSpPr>
        <dsp:cNvPr id="0" name=""/>
        <dsp:cNvSpPr/>
      </dsp:nvSpPr>
      <dsp:spPr>
        <a:xfrm>
          <a:off x="414782" y="629372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Versatile</a:t>
          </a:r>
          <a:r>
            <a:rPr lang="en-US" sz="1400" kern="1200"/>
            <a:t>: Desktop apps, APIs, mobile apps, games, cloud services and more</a:t>
          </a:r>
        </a:p>
      </dsp:txBody>
      <dsp:txXfrm>
        <a:off x="430968" y="645558"/>
        <a:ext cx="4748115" cy="520247"/>
      </dsp:txXfrm>
    </dsp:sp>
    <dsp:sp modelId="{B948200F-43B0-4B75-BF3E-ACC46A2BA080}">
      <dsp:nvSpPr>
        <dsp:cNvPr id="0" name=""/>
        <dsp:cNvSpPr/>
      </dsp:nvSpPr>
      <dsp:spPr>
        <a:xfrm>
          <a:off x="829564" y="1258745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Modern &amp; Evolving</a:t>
          </a:r>
          <a:r>
            <a:rPr lang="en-US" sz="1400" kern="1200"/>
            <a:t>: Constantly improving with features like async/await, pattern matching, primary constructors</a:t>
          </a:r>
        </a:p>
      </dsp:txBody>
      <dsp:txXfrm>
        <a:off x="845750" y="1274931"/>
        <a:ext cx="4748115" cy="520247"/>
      </dsp:txXfrm>
    </dsp:sp>
    <dsp:sp modelId="{2772B983-F2DA-4C9A-A418-CD2672D49B53}">
      <dsp:nvSpPr>
        <dsp:cNvPr id="0" name=""/>
        <dsp:cNvSpPr/>
      </dsp:nvSpPr>
      <dsp:spPr>
        <a:xfrm>
          <a:off x="1244346" y="1888118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Build once, Run many</a:t>
          </a:r>
          <a:r>
            <a:rPr lang="en-US" sz="1400" kern="1200"/>
            <a:t>: Cross platform</a:t>
          </a:r>
        </a:p>
      </dsp:txBody>
      <dsp:txXfrm>
        <a:off x="1260532" y="1904304"/>
        <a:ext cx="4748115" cy="520247"/>
      </dsp:txXfrm>
    </dsp:sp>
    <dsp:sp modelId="{3989D045-1044-49BB-81E0-CAECEEFB04F5}">
      <dsp:nvSpPr>
        <dsp:cNvPr id="0" name=""/>
        <dsp:cNvSpPr/>
      </dsp:nvSpPr>
      <dsp:spPr>
        <a:xfrm>
          <a:off x="1659128" y="2517491"/>
          <a:ext cx="5554471" cy="552619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That’s what we decided</a:t>
          </a:r>
          <a:endParaRPr lang="en-US" sz="1400" kern="1200"/>
        </a:p>
      </dsp:txBody>
      <dsp:txXfrm>
        <a:off x="1675314" y="2533677"/>
        <a:ext cx="4748115" cy="520247"/>
      </dsp:txXfrm>
    </dsp:sp>
    <dsp:sp modelId="{FA58D1FF-F5BB-4DA7-973F-82CC4A410A04}">
      <dsp:nvSpPr>
        <dsp:cNvPr id="0" name=""/>
        <dsp:cNvSpPr/>
      </dsp:nvSpPr>
      <dsp:spPr>
        <a:xfrm>
          <a:off x="5195269" y="403719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276089" y="403719"/>
        <a:ext cx="197562" cy="270300"/>
      </dsp:txXfrm>
    </dsp:sp>
    <dsp:sp modelId="{872104AD-9763-48E4-87D7-8E7766C9689D}">
      <dsp:nvSpPr>
        <dsp:cNvPr id="0" name=""/>
        <dsp:cNvSpPr/>
      </dsp:nvSpPr>
      <dsp:spPr>
        <a:xfrm>
          <a:off x="5610051" y="1033092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690871" y="1033092"/>
        <a:ext cx="197562" cy="270300"/>
      </dsp:txXfrm>
    </dsp:sp>
    <dsp:sp modelId="{5FF8B806-55A4-4E32-A4C7-73B08363D912}">
      <dsp:nvSpPr>
        <dsp:cNvPr id="0" name=""/>
        <dsp:cNvSpPr/>
      </dsp:nvSpPr>
      <dsp:spPr>
        <a:xfrm>
          <a:off x="6024833" y="1653254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105653" y="1653254"/>
        <a:ext cx="197562" cy="270300"/>
      </dsp:txXfrm>
    </dsp:sp>
    <dsp:sp modelId="{49492A80-C1CC-4344-AA89-1CEBFC856A35}">
      <dsp:nvSpPr>
        <dsp:cNvPr id="0" name=""/>
        <dsp:cNvSpPr/>
      </dsp:nvSpPr>
      <dsp:spPr>
        <a:xfrm>
          <a:off x="6439615" y="2288767"/>
          <a:ext cx="359202" cy="359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520435" y="2288767"/>
        <a:ext cx="197562" cy="270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9B8FD-897B-4FBA-A4FD-1684AF642CE1}">
      <dsp:nvSpPr>
        <dsp:cNvPr id="0" name=""/>
        <dsp:cNvSpPr/>
      </dsp:nvSpPr>
      <dsp:spPr>
        <a:xfrm>
          <a:off x="314144" y="579508"/>
          <a:ext cx="971472" cy="9714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A4EA9-3C88-49B9-B73F-143F67E80555}">
      <dsp:nvSpPr>
        <dsp:cNvPr id="0" name=""/>
        <dsp:cNvSpPr/>
      </dsp:nvSpPr>
      <dsp:spPr>
        <a:xfrm>
          <a:off x="521179" y="786543"/>
          <a:ext cx="557402" cy="557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9CC13-11DF-4B4E-8333-C5BEF2F87F23}">
      <dsp:nvSpPr>
        <dsp:cNvPr id="0" name=""/>
        <dsp:cNvSpPr/>
      </dsp:nvSpPr>
      <dsp:spPr>
        <a:xfrm>
          <a:off x="3591" y="1853571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Memory management: garbage disposal</a:t>
          </a:r>
        </a:p>
      </dsp:txBody>
      <dsp:txXfrm>
        <a:off x="3591" y="1853571"/>
        <a:ext cx="1592578" cy="637031"/>
      </dsp:txXfrm>
    </dsp:sp>
    <dsp:sp modelId="{B90F0360-B97C-4879-B242-CDBEE54621AB}">
      <dsp:nvSpPr>
        <dsp:cNvPr id="0" name=""/>
        <dsp:cNvSpPr/>
      </dsp:nvSpPr>
      <dsp:spPr>
        <a:xfrm>
          <a:off x="2185424" y="579508"/>
          <a:ext cx="971472" cy="9714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2945C-8503-4F88-A660-744A200B3D10}">
      <dsp:nvSpPr>
        <dsp:cNvPr id="0" name=""/>
        <dsp:cNvSpPr/>
      </dsp:nvSpPr>
      <dsp:spPr>
        <a:xfrm>
          <a:off x="2392459" y="786543"/>
          <a:ext cx="557402" cy="557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A1A1D-5DAB-4CEC-83BF-C9948F21D7C4}">
      <dsp:nvSpPr>
        <dsp:cNvPr id="0" name=""/>
        <dsp:cNvSpPr/>
      </dsp:nvSpPr>
      <dsp:spPr>
        <a:xfrm>
          <a:off x="1874871" y="1853571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Platform dependent</a:t>
          </a:r>
        </a:p>
      </dsp:txBody>
      <dsp:txXfrm>
        <a:off x="1874871" y="1853571"/>
        <a:ext cx="1592578" cy="637031"/>
      </dsp:txXfrm>
    </dsp:sp>
    <dsp:sp modelId="{835DF9FE-4E62-43CC-BD8E-65CD38B7870E}">
      <dsp:nvSpPr>
        <dsp:cNvPr id="0" name=""/>
        <dsp:cNvSpPr/>
      </dsp:nvSpPr>
      <dsp:spPr>
        <a:xfrm>
          <a:off x="4056703" y="579508"/>
          <a:ext cx="971472" cy="9714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AC936-A60E-447D-B6C3-2AD49FFCEBB5}">
      <dsp:nvSpPr>
        <dsp:cNvPr id="0" name=""/>
        <dsp:cNvSpPr/>
      </dsp:nvSpPr>
      <dsp:spPr>
        <a:xfrm>
          <a:off x="4263738" y="786543"/>
          <a:ext cx="557402" cy="557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657BF-A1C9-4BEE-B6A8-C3062AFB8E26}">
      <dsp:nvSpPr>
        <dsp:cNvPr id="0" name=""/>
        <dsp:cNvSpPr/>
      </dsp:nvSpPr>
      <dsp:spPr>
        <a:xfrm>
          <a:off x="3746150" y="1853571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Pointers and unsafe code *</a:t>
          </a:r>
        </a:p>
      </dsp:txBody>
      <dsp:txXfrm>
        <a:off x="3746150" y="1853571"/>
        <a:ext cx="1592578" cy="637031"/>
      </dsp:txXfrm>
    </dsp:sp>
    <dsp:sp modelId="{A4D7D623-DA04-49B2-9358-19ED0A5FF349}">
      <dsp:nvSpPr>
        <dsp:cNvPr id="0" name=""/>
        <dsp:cNvSpPr/>
      </dsp:nvSpPr>
      <dsp:spPr>
        <a:xfrm>
          <a:off x="5927982" y="579508"/>
          <a:ext cx="971472" cy="9714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F83B1-9718-48DD-8409-452D8EF1E8BF}">
      <dsp:nvSpPr>
        <dsp:cNvPr id="0" name=""/>
        <dsp:cNvSpPr/>
      </dsp:nvSpPr>
      <dsp:spPr>
        <a:xfrm>
          <a:off x="6135017" y="786543"/>
          <a:ext cx="557402" cy="557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C903B-049B-47C3-BAAD-6B21AEA6898E}">
      <dsp:nvSpPr>
        <dsp:cNvPr id="0" name=""/>
        <dsp:cNvSpPr/>
      </dsp:nvSpPr>
      <dsp:spPr>
        <a:xfrm>
          <a:off x="5617429" y="1853571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Many more</a:t>
          </a:r>
        </a:p>
      </dsp:txBody>
      <dsp:txXfrm>
        <a:off x="5617429" y="1853571"/>
        <a:ext cx="1592578" cy="637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6385b0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6385b0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6385b0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6385b0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Unsafe: can be used, less popular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6385b0b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6385b0b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console app, do not use top-level statements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(F5)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with debug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name from user and print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age from user and print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 class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c6385b0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c6385b0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“Task” object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TaskManager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TaskManager - Extract interface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87157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27258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2933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22640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6200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372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94131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3209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467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42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66715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86908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9543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79798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7595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182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02933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952469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521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Sticky notes with question marks">
            <a:extLst>
              <a:ext uri="{FF2B5EF4-FFF2-40B4-BE49-F238E27FC236}">
                <a16:creationId xmlns:a16="http://schemas.microsoft.com/office/drawing/2014/main" id="{797F9754-55CA-ACED-848F-2E2E7762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74" r="21017"/>
          <a:stretch>
            <a:fillRect/>
          </a:stretch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35422" y="1258998"/>
            <a:ext cx="2915879" cy="17791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C#</a:t>
            </a:r>
            <a:endParaRPr lang="en-US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035422" y="3038124"/>
            <a:ext cx="2920080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C# key virtues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FADF59A0-F8DE-D88B-5317-E6C7BE3CB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162082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vs C++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030E707F-76A1-DD25-B758-80FD55438C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5863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4" name="Picture 73" descr="A person holding a globe">
            <a:extLst>
              <a:ext uri="{FF2B5EF4-FFF2-40B4-BE49-F238E27FC236}">
                <a16:creationId xmlns:a16="http://schemas.microsoft.com/office/drawing/2014/main" id="{2F0CB9AF-C504-B267-EF58-DF5C1135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06" r="25086" b="-1"/>
          <a:stretch>
            <a:fillRect/>
          </a:stretch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035422" y="1258998"/>
            <a:ext cx="2915879" cy="17791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5400"/>
              <a:t>Hello World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9" name="Picture 78" descr="Colored pins pinned on a calendar">
            <a:extLst>
              <a:ext uri="{FF2B5EF4-FFF2-40B4-BE49-F238E27FC236}">
                <a16:creationId xmlns:a16="http://schemas.microsoft.com/office/drawing/2014/main" id="{31CBBE0F-B505-DE97-4953-8B7D6292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82" r="16008"/>
          <a:stretch>
            <a:fillRect/>
          </a:stretch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035422" y="1258998"/>
            <a:ext cx="2915879" cy="17791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800" dirty="0"/>
              <a:t>Let’s Start our TO-DO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136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Why C#</vt:lpstr>
      <vt:lpstr>C# key virtues</vt:lpstr>
      <vt:lpstr>vs C++</vt:lpstr>
      <vt:lpstr>Hello World</vt:lpstr>
      <vt:lpstr>Let’s Start our TO-DO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Shirly Dorfsman Amsalem</cp:lastModifiedBy>
  <cp:revision>5</cp:revision>
  <dcterms:modified xsi:type="dcterms:W3CDTF">2025-05-28T18:23:25Z</dcterms:modified>
</cp:coreProperties>
</file>