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03" autoAdjust="0"/>
  </p:normalViewPr>
  <p:slideViewPr>
    <p:cSldViewPr snapToGrid="0">
      <p:cViewPr varScale="1">
        <p:scale>
          <a:sx n="132" d="100"/>
          <a:sy n="132" d="100"/>
        </p:scale>
        <p:origin x="135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3E604-852F-43F4-9076-D355F537D5E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867DB-6213-4824-9BD0-88F7DBDC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8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429 – Timeout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67DB-6213-4824-9BD0-88F7DBDCA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75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do this while they look</a:t>
            </a:r>
          </a:p>
          <a:p>
            <a:pPr marL="228600" indent="-228600">
              <a:buAutoNum type="arabicPeriod"/>
            </a:pPr>
            <a:r>
              <a:rPr lang="en-US" dirty="0"/>
              <a:t>Create an ASP,NET Core Web API</a:t>
            </a:r>
          </a:p>
          <a:p>
            <a:pPr marL="685800" lvl="1" indent="-228600">
              <a:buAutoNum type="arabicPeriod"/>
            </a:pPr>
            <a:r>
              <a:rPr lang="en-US" dirty="0"/>
              <a:t>Enable OpenAPI support</a:t>
            </a:r>
          </a:p>
          <a:p>
            <a:pPr marL="685800" lvl="1" indent="-228600">
              <a:buAutoNum type="arabicPeriod"/>
            </a:pPr>
            <a:r>
              <a:rPr lang="en-US" dirty="0"/>
              <a:t>Do not use top-level statements</a:t>
            </a:r>
          </a:p>
          <a:p>
            <a:pPr marL="685800" lvl="1" indent="-228600">
              <a:buAutoNum type="arabicPeriod"/>
            </a:pPr>
            <a:r>
              <a:rPr lang="en-US" dirty="0"/>
              <a:t>Use controllers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Explain what they see</a:t>
            </a:r>
          </a:p>
          <a:p>
            <a:pPr marL="685800" lvl="1" indent="-228600">
              <a:buAutoNum type="arabicPeriod"/>
            </a:pPr>
            <a:r>
              <a:rPr lang="en-US" dirty="0"/>
              <a:t>Program </a:t>
            </a:r>
          </a:p>
          <a:p>
            <a:pPr marL="1143000" lvl="2" indent="-228600">
              <a:buAutoNum type="arabicPeriod"/>
            </a:pPr>
            <a:r>
              <a:rPr lang="en-US" dirty="0"/>
              <a:t>Remove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AddEndpointsApiExplorer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0" lvl="2" indent="-228600">
              <a:buAutoNum type="arabicPeriod"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useSwagger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– not only in development mode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Controller</a:t>
            </a:r>
          </a:p>
          <a:p>
            <a:pPr marL="1143000" lvl="2" indent="-228600">
              <a:buAutoNum type="arabicPeriod"/>
            </a:pPr>
            <a:r>
              <a:rPr lang="en-US" dirty="0"/>
              <a:t>Attributes</a:t>
            </a:r>
          </a:p>
          <a:p>
            <a:pPr marL="1143000" lvl="2" indent="-228600">
              <a:buAutoNum type="arabicPeriod"/>
            </a:pPr>
            <a:r>
              <a:rPr lang="en-US" dirty="0" err="1"/>
              <a:t>ApiController</a:t>
            </a:r>
            <a:endParaRPr lang="en-US" dirty="0"/>
          </a:p>
          <a:p>
            <a:pPr marL="1143000" lvl="2" indent="-228600">
              <a:buAutoNum type="arabicPeriod"/>
            </a:pPr>
            <a:r>
              <a:rPr lang="en-US" dirty="0"/>
              <a:t>Route</a:t>
            </a:r>
          </a:p>
          <a:p>
            <a:pPr marL="1143000" lvl="2" indent="-228600">
              <a:buAutoNum type="arabicPeriod"/>
            </a:pPr>
            <a:r>
              <a:rPr lang="en-US" dirty="0" err="1"/>
              <a:t>HttpGet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67DB-6213-4824-9BD0-88F7DBDCA0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5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9AC8E-C0AC-5259-738F-2FBDFEC7C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A154C7-5E6F-0D53-A10E-FAD822A05D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F088AF-1427-8073-5845-4E61224FC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Continue</a:t>
            </a:r>
          </a:p>
          <a:p>
            <a:pPr marL="228600" indent="-228600">
              <a:buAutoNum type="arabicPeriod"/>
            </a:pPr>
            <a:r>
              <a:rPr lang="en-US" dirty="0"/>
              <a:t>Explain what they see</a:t>
            </a:r>
          </a:p>
          <a:p>
            <a:pPr marL="685800" lvl="1" indent="-228600">
              <a:buAutoNum type="arabicPeriod"/>
            </a:pPr>
            <a:r>
              <a:rPr lang="en-US" dirty="0"/>
              <a:t>Controller</a:t>
            </a:r>
          </a:p>
          <a:p>
            <a:pPr marL="1143000" lvl="2" indent="-228600">
              <a:buAutoNum type="arabicPeriod"/>
            </a:pPr>
            <a:r>
              <a:rPr lang="en-US" dirty="0"/>
              <a:t>Attributes</a:t>
            </a:r>
          </a:p>
          <a:p>
            <a:pPr marL="1143000" lvl="2" indent="-228600">
              <a:buAutoNum type="arabicPeriod"/>
            </a:pPr>
            <a:r>
              <a:rPr lang="en-US" dirty="0" err="1"/>
              <a:t>ILogger</a:t>
            </a:r>
            <a:endParaRPr lang="en-US" dirty="0"/>
          </a:p>
          <a:p>
            <a:pPr marL="1143000" lvl="2" indent="-228600">
              <a:buAutoNum type="arabicPeriod"/>
            </a:pPr>
            <a:r>
              <a:rPr lang="en-US" dirty="0" err="1"/>
              <a:t>ApiController</a:t>
            </a:r>
            <a:endParaRPr lang="en-US" dirty="0"/>
          </a:p>
          <a:p>
            <a:pPr marL="1143000" lvl="2" indent="-228600">
              <a:buAutoNum type="arabicPeriod"/>
            </a:pPr>
            <a:r>
              <a:rPr lang="en-US" dirty="0"/>
              <a:t>Route</a:t>
            </a:r>
          </a:p>
          <a:p>
            <a:pPr marL="1143000" lvl="2" indent="-228600">
              <a:buAutoNum type="arabicPeriod"/>
            </a:pPr>
            <a:r>
              <a:rPr lang="en-US" dirty="0" err="1"/>
              <a:t>HttpGet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Run!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F74C1-9159-DBA8-690D-1A319155B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67DB-6213-4824-9BD0-88F7DBDCA0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8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the project</a:t>
            </a:r>
          </a:p>
          <a:p>
            <a:r>
              <a:rPr lang="en-US" dirty="0"/>
              <a:t>Convert the menu to API endpoints</a:t>
            </a:r>
          </a:p>
          <a:p>
            <a:r>
              <a:rPr lang="en-US" dirty="0"/>
              <a:t>Get all tasks</a:t>
            </a:r>
          </a:p>
          <a:p>
            <a:r>
              <a:rPr lang="en-US" dirty="0"/>
              <a:t>Get a task by ID</a:t>
            </a:r>
          </a:p>
          <a:p>
            <a:r>
              <a:rPr lang="en-US" dirty="0"/>
              <a:t>Create a task</a:t>
            </a:r>
          </a:p>
          <a:p>
            <a:r>
              <a:rPr lang="en-US" dirty="0"/>
              <a:t>Update a task</a:t>
            </a:r>
          </a:p>
          <a:p>
            <a:r>
              <a:rPr lang="en-US" dirty="0"/>
              <a:t>Delete a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67DB-6213-4824-9BD0-88F7DBDCA0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81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67DB-6213-4824-9BD0-88F7DBDCA0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2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998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24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73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79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6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2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7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9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8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2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0447-59FD-4F5A-802E-A12DF6F2A14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5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1F20FCC-7F99-39AF-79C9-CE4CE1765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HTTP API, Swagger &amp; More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1D209-8374-5CB9-C3E1-3CC9D72E9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Day 5</a:t>
            </a:r>
          </a:p>
        </p:txBody>
      </p:sp>
    </p:spTree>
    <p:extLst>
      <p:ext uri="{BB962C8B-B14F-4D97-AF65-F5344CB8AC3E}">
        <p14:creationId xmlns:p14="http://schemas.microsoft.com/office/powerpoint/2010/main" val="269046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2B6F-8BE2-4F1A-EA65-71E4938C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+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60C9-1B24-715A-B559-5294F76E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setting attributes, we are expecting some kind of reflection to read them and do something about them</a:t>
            </a:r>
          </a:p>
          <a:p>
            <a:r>
              <a:rPr lang="en-US" dirty="0" err="1"/>
              <a:t>xUnit</a:t>
            </a:r>
            <a:r>
              <a:rPr lang="en-US" dirty="0"/>
              <a:t> and [Fact] – We saw</a:t>
            </a:r>
          </a:p>
          <a:p>
            <a:r>
              <a:rPr lang="en-US" dirty="0"/>
              <a:t>DI and [</a:t>
            </a:r>
            <a:r>
              <a:rPr lang="en-US" dirty="0" err="1"/>
              <a:t>ApiController</a:t>
            </a:r>
            <a:r>
              <a:rPr lang="en-US" dirty="0"/>
              <a:t>] – Now we’ll see</a:t>
            </a:r>
          </a:p>
          <a:p>
            <a:r>
              <a:rPr lang="en-US" dirty="0"/>
              <a:t>Json and [</a:t>
            </a:r>
            <a:r>
              <a:rPr lang="en-US" dirty="0" err="1"/>
              <a:t>JsonProperty</a:t>
            </a:r>
            <a:r>
              <a:rPr lang="en-US" dirty="0"/>
              <a:t>] – Later we’ll see</a:t>
            </a:r>
          </a:p>
        </p:txBody>
      </p:sp>
    </p:spTree>
    <p:extLst>
      <p:ext uri="{BB962C8B-B14F-4D97-AF65-F5344CB8AC3E}">
        <p14:creationId xmlns:p14="http://schemas.microsoft.com/office/powerpoint/2010/main" val="65050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C7001-5F2D-9089-7EE3-B993281A1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8C96DB-6029-42BA-D091-E3B65A7C3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329" y="2404534"/>
            <a:ext cx="8602412" cy="1646302"/>
          </a:xfrm>
        </p:spPr>
        <p:txBody>
          <a:bodyPr/>
          <a:lstStyle/>
          <a:p>
            <a:pPr algn="ctr"/>
            <a:r>
              <a:rPr lang="en-US" dirty="0"/>
              <a:t>LET’S SEE THIS IN 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99F13C-7297-3AB5-C20F-396F43D02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85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5825D5-F96E-B752-3ECD-01DFBFBF8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TODO List Web App!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2AFC18-96E6-AFA8-4AD1-D8F2A279A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5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E83D-96D8-6BCD-80EB-66C2933F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D2459-9C0C-5ABB-3BC3-9B7040093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do IO, right?</a:t>
            </a:r>
          </a:p>
          <a:p>
            <a:r>
              <a:rPr lang="en-US" dirty="0"/>
              <a:t>But we want to test our endpoints!</a:t>
            </a:r>
          </a:p>
          <a:p>
            <a:r>
              <a:rPr lang="en-US" dirty="0"/>
              <a:t>Microsoft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374114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6F5E6F-5A7E-E8F3-DC4F-4C71B82D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6618F-F90D-6BB7-62CF-A24694D7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different types of tasks</a:t>
            </a:r>
          </a:p>
          <a:p>
            <a:r>
              <a:rPr lang="en-US" dirty="0"/>
              <a:t>Change the JSON representation of Id, Title and Description</a:t>
            </a:r>
          </a:p>
          <a:p>
            <a:r>
              <a:rPr lang="en-US" dirty="0"/>
              <a:t>Get – Add filter in request path (?</a:t>
            </a:r>
            <a:r>
              <a:rPr lang="en-US" dirty="0" err="1"/>
              <a:t>orderby</a:t>
            </a:r>
            <a:r>
              <a:rPr lang="en-US" dirty="0"/>
              <a:t>, ?</a:t>
            </a:r>
            <a:r>
              <a:rPr lang="en-US" dirty="0" err="1"/>
              <a:t>startswith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0C92-C9F9-ABCB-5B1B-1A1305E1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time allows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181C-6BD7-1294-30A6-E4614437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AppSettings</a:t>
            </a:r>
            <a:r>
              <a:rPr lang="en-US" dirty="0"/>
              <a:t> override</a:t>
            </a:r>
          </a:p>
          <a:p>
            <a:r>
              <a:rPr lang="en-US" dirty="0" err="1"/>
              <a:t>HttpClient</a:t>
            </a:r>
            <a:r>
              <a:rPr lang="en-US" dirty="0"/>
              <a:t> and </a:t>
            </a:r>
            <a:r>
              <a:rPr lang="en-US" dirty="0" err="1"/>
              <a:t>HttpClientFactory</a:t>
            </a:r>
            <a:r>
              <a:rPr lang="en-US" dirty="0"/>
              <a:t> (named client, </a:t>
            </a:r>
            <a:r>
              <a:rPr lang="en-US" dirty="0" err="1"/>
              <a:t>polly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79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8235-66BE-182E-F931-9758C6BB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1D7E3-5B4D-A1CD-3D4E-6C735044D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r>
              <a:rPr lang="en-US" dirty="0"/>
              <a:t>A textual representation of an object</a:t>
            </a:r>
          </a:p>
          <a:p>
            <a:r>
              <a:rPr lang="en-US" dirty="0"/>
              <a:t>Used to pass data between entities through the internet</a:t>
            </a:r>
          </a:p>
          <a:p>
            <a:r>
              <a:rPr lang="en-US" dirty="0"/>
              <a:t>We’ll use it to receive and send data about our TODO items</a:t>
            </a:r>
          </a:p>
          <a:p>
            <a:r>
              <a:rPr lang="en-US" dirty="0"/>
              <a:t>It’s up to the “Client” to decide how it displays it</a:t>
            </a:r>
          </a:p>
        </p:txBody>
      </p:sp>
    </p:spTree>
    <p:extLst>
      <p:ext uri="{BB962C8B-B14F-4D97-AF65-F5344CB8AC3E}">
        <p14:creationId xmlns:p14="http://schemas.microsoft.com/office/powerpoint/2010/main" val="168531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2467D4D-0B05-6CD8-8804-D2067424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HTTP Standards – Requests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D8F3-2B06-8B9A-AE4B-4082ADFB4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GET – Receive something. No body. Parameters in request.</a:t>
            </a:r>
            <a:endParaRPr lang="en-US"/>
          </a:p>
          <a:p>
            <a:r>
              <a:rPr lang="en-US" dirty="0"/>
              <a:t>POST – Add a new object. Data in body.</a:t>
            </a:r>
            <a:endParaRPr lang="en-US"/>
          </a:p>
          <a:p>
            <a:r>
              <a:rPr lang="en-US" dirty="0"/>
              <a:t>PUT – Update an object. Data in body.</a:t>
            </a:r>
            <a:endParaRPr lang="en-US"/>
          </a:p>
          <a:p>
            <a:r>
              <a:rPr lang="en-US" dirty="0"/>
              <a:t>DELETE – Deletes an 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3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3C89A2-A76C-17DA-1F16-D8D5BD5A3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3CC3AB-55F5-3C34-253D-0F4FC6C5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HTTP Standards – Requests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90904-3148-38C7-F02D-833532B70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GET – Receive something. No body. Parameters in request.</a:t>
            </a:r>
            <a:endParaRPr lang="en-US"/>
          </a:p>
          <a:p>
            <a:r>
              <a:rPr lang="en-US" dirty="0"/>
              <a:t>POST – Add a new object. Data in body.</a:t>
            </a:r>
            <a:endParaRPr lang="en-US"/>
          </a:p>
          <a:p>
            <a:pPr lvl="1"/>
            <a:r>
              <a:rPr lang="en-US" dirty="0"/>
              <a:t>Twice the same request – The second should fail</a:t>
            </a:r>
            <a:endParaRPr lang="en-US"/>
          </a:p>
          <a:p>
            <a:r>
              <a:rPr lang="en-US" dirty="0"/>
              <a:t>PUT – Update an object. Data in body.</a:t>
            </a:r>
            <a:endParaRPr lang="en-US"/>
          </a:p>
          <a:p>
            <a:pPr lvl="1"/>
            <a:r>
              <a:rPr lang="en-US" dirty="0"/>
              <a:t>Twice the same request – Twice the same response</a:t>
            </a:r>
            <a:endParaRPr lang="en-US"/>
          </a:p>
          <a:p>
            <a:r>
              <a:rPr lang="en-US" dirty="0"/>
              <a:t>DELETE – Deletes an 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C81FD3-F3DF-52B9-2D6F-E520F742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HTTP Standards -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DFAC-65C9-F01E-C689-07664D37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2XX – OK</a:t>
            </a:r>
            <a:endParaRPr lang="en-US"/>
          </a:p>
          <a:p>
            <a:r>
              <a:rPr lang="en-US" dirty="0"/>
              <a:t>3XX – Redirects (we won’t use this)</a:t>
            </a:r>
            <a:endParaRPr lang="en-US"/>
          </a:p>
          <a:p>
            <a:r>
              <a:rPr lang="en-US" dirty="0"/>
              <a:t>4XX – Client error. If the user sends the same request again, it will fail again. No point in retrying. (429*)</a:t>
            </a:r>
            <a:endParaRPr lang="en-US"/>
          </a:p>
          <a:p>
            <a:r>
              <a:rPr lang="en-US" dirty="0"/>
              <a:t>5XX – Server error. The user should retry the request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3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E5AA-DBBF-FF1A-61B7-0B514ABC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BDD5-B308-6403-506F-6970F4FE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JSON document that allows computers and humans to describe an API</a:t>
            </a:r>
          </a:p>
          <a:p>
            <a:r>
              <a:rPr lang="en-US" dirty="0"/>
              <a:t>Can be automatically or manually generated</a:t>
            </a:r>
          </a:p>
          <a:p>
            <a:r>
              <a:rPr lang="en-US" dirty="0"/>
              <a:t>Automatic in C#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Creates a nice UI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61323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7D837D-2144-DEB3-93E4-693FCBA58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329" y="2404534"/>
            <a:ext cx="8602412" cy="1646302"/>
          </a:xfrm>
        </p:spPr>
        <p:txBody>
          <a:bodyPr/>
          <a:lstStyle/>
          <a:p>
            <a:pPr algn="ctr"/>
            <a:r>
              <a:rPr lang="en-US" dirty="0"/>
              <a:t>LET’S SEE THIS IN 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75225B-C89F-59BE-A551-A06B486E1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4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1ADA-27F5-0BD9-733A-48F9C0C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6FB6-07CC-B2DE-CF0B-C0DA6121B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[XXX] before class/methods/parameters definition</a:t>
            </a:r>
          </a:p>
          <a:p>
            <a:r>
              <a:rPr lang="en-US" dirty="0"/>
              <a:t>Provide Metadata to that entity</a:t>
            </a:r>
          </a:p>
          <a:p>
            <a:pPr lvl="1"/>
            <a:r>
              <a:rPr lang="en-US" dirty="0"/>
              <a:t>[Fact] – for testing</a:t>
            </a:r>
          </a:p>
          <a:p>
            <a:pPr lvl="1"/>
            <a:r>
              <a:rPr lang="en-US" dirty="0"/>
              <a:t>[Obsolete] – for marking a function as obsolete</a:t>
            </a:r>
          </a:p>
          <a:p>
            <a:r>
              <a:rPr lang="en-US" dirty="0"/>
              <a:t>They don’t DO anything, but only provide Metadata</a:t>
            </a:r>
          </a:p>
          <a:p>
            <a:r>
              <a:rPr lang="en-US" dirty="0"/>
              <a:t>Other function might do something with it (like </a:t>
            </a:r>
            <a:r>
              <a:rPr lang="en-US" dirty="0" err="1"/>
              <a:t>xUnit</a:t>
            </a:r>
            <a:r>
              <a:rPr lang="en-US" dirty="0"/>
              <a:t> and [Fact])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7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A1BB-5A48-4BE3-7C5A-264E8C4C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C46CC-057C-1591-1D62-48208B58D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entities Metadata while running</a:t>
            </a:r>
          </a:p>
          <a:p>
            <a:r>
              <a:rPr lang="en-US" dirty="0"/>
              <a:t>A way to find classes, methods and create or invoke them</a:t>
            </a:r>
          </a:p>
          <a:p>
            <a:pPr lvl="1"/>
            <a:r>
              <a:rPr lang="en-US" dirty="0"/>
              <a:t>Yes, private functions as well!</a:t>
            </a:r>
          </a:p>
          <a:p>
            <a:r>
              <a:rPr lang="en-US" dirty="0"/>
              <a:t>You must have a very good reason to do this!</a:t>
            </a:r>
          </a:p>
        </p:txBody>
      </p:sp>
    </p:spTree>
    <p:extLst>
      <p:ext uri="{BB962C8B-B14F-4D97-AF65-F5344CB8AC3E}">
        <p14:creationId xmlns:p14="http://schemas.microsoft.com/office/powerpoint/2010/main" val="23966582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553</Words>
  <Application>Microsoft Office PowerPoint</Application>
  <PresentationFormat>Widescreen</PresentationFormat>
  <Paragraphs>98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Cascadia Mono</vt:lpstr>
      <vt:lpstr>Trebuchet MS</vt:lpstr>
      <vt:lpstr>Wingdings</vt:lpstr>
      <vt:lpstr>Wingdings 3</vt:lpstr>
      <vt:lpstr>Facet</vt:lpstr>
      <vt:lpstr>Day 5</vt:lpstr>
      <vt:lpstr>JSON</vt:lpstr>
      <vt:lpstr>HTTP Standards – Requests </vt:lpstr>
      <vt:lpstr>HTTP Standards – Requests </vt:lpstr>
      <vt:lpstr>HTTP Standards - Responses</vt:lpstr>
      <vt:lpstr>Swagger</vt:lpstr>
      <vt:lpstr>LET’S SEE THIS IN ACTION</vt:lpstr>
      <vt:lpstr>Attributes</vt:lpstr>
      <vt:lpstr>Reflection</vt:lpstr>
      <vt:lpstr>Reflection + Attributes</vt:lpstr>
      <vt:lpstr>LET’S SEE THIS IN ACTION</vt:lpstr>
      <vt:lpstr>TODO List Web App!</vt:lpstr>
      <vt:lpstr>How to test?</vt:lpstr>
      <vt:lpstr>What’s next?</vt:lpstr>
      <vt:lpstr>If time allows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Shirly Dorfsman Amsalem</dc:creator>
  <cp:lastModifiedBy>Shirly Dorfsman Amsalem</cp:lastModifiedBy>
  <cp:revision>44</cp:revision>
  <dcterms:created xsi:type="dcterms:W3CDTF">2025-05-31T14:20:41Z</dcterms:created>
  <dcterms:modified xsi:type="dcterms:W3CDTF">2025-05-31T15:33:39Z</dcterms:modified>
</cp:coreProperties>
</file>