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1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467B18-D279-421C-8C37-CB5DE49C8FA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98A0E8-55CA-4A30-8E84-F8891B82329F}">
      <dgm:prSet/>
      <dgm:spPr/>
      <dgm:t>
        <a:bodyPr/>
        <a:lstStyle/>
        <a:p>
          <a:r>
            <a:rPr lang="en-US"/>
            <a:t>Learned C#</a:t>
          </a:r>
        </a:p>
      </dgm:t>
    </dgm:pt>
    <dgm:pt modelId="{CD721C0F-BF6E-4962-A876-54CE4162226A}" type="parTrans" cxnId="{A9523363-2AF4-4E10-A0F7-9F36189C12B9}">
      <dgm:prSet/>
      <dgm:spPr/>
      <dgm:t>
        <a:bodyPr/>
        <a:lstStyle/>
        <a:p>
          <a:endParaRPr lang="en-US"/>
        </a:p>
      </dgm:t>
    </dgm:pt>
    <dgm:pt modelId="{EF064007-CD4E-4877-A770-439662410C88}" type="sibTrans" cxnId="{A9523363-2AF4-4E10-A0F7-9F36189C12B9}">
      <dgm:prSet/>
      <dgm:spPr/>
      <dgm:t>
        <a:bodyPr/>
        <a:lstStyle/>
        <a:p>
          <a:endParaRPr lang="en-US"/>
        </a:p>
      </dgm:t>
    </dgm:pt>
    <dgm:pt modelId="{BECFCAE5-0EE8-4079-9CCC-9DCA7728D867}">
      <dgm:prSet/>
      <dgm:spPr/>
      <dgm:t>
        <a:bodyPr/>
        <a:lstStyle/>
        <a:p>
          <a:r>
            <a:rPr lang="en-US"/>
            <a:t>Build a working To-Do List CLI app</a:t>
          </a:r>
        </a:p>
      </dgm:t>
    </dgm:pt>
    <dgm:pt modelId="{038FDADE-E14B-46A3-854A-E958783794C7}" type="parTrans" cxnId="{F467EECE-6F60-41A8-AF85-85068936D90F}">
      <dgm:prSet/>
      <dgm:spPr/>
      <dgm:t>
        <a:bodyPr/>
        <a:lstStyle/>
        <a:p>
          <a:endParaRPr lang="en-US"/>
        </a:p>
      </dgm:t>
    </dgm:pt>
    <dgm:pt modelId="{953AC234-44EA-4A0F-AE9A-8557A8EF8914}" type="sibTrans" cxnId="{F467EECE-6F60-41A8-AF85-85068936D90F}">
      <dgm:prSet/>
      <dgm:spPr/>
      <dgm:t>
        <a:bodyPr/>
        <a:lstStyle/>
        <a:p>
          <a:endParaRPr lang="en-US"/>
        </a:p>
      </dgm:t>
    </dgm:pt>
    <dgm:pt modelId="{7EA96984-64A1-4BB0-8400-5E286D6902FE}">
      <dgm:prSet/>
      <dgm:spPr/>
      <dgm:t>
        <a:bodyPr/>
        <a:lstStyle/>
        <a:p>
          <a:r>
            <a:rPr lang="en-US"/>
            <a:t>Worked with OOP, async, events, DI and HTTP</a:t>
          </a:r>
        </a:p>
      </dgm:t>
    </dgm:pt>
    <dgm:pt modelId="{33D00F74-2D50-48B3-A45B-8A54EB00C5DC}" type="parTrans" cxnId="{BCF9A481-0A57-454D-B865-2A9512C23DA8}">
      <dgm:prSet/>
      <dgm:spPr/>
      <dgm:t>
        <a:bodyPr/>
        <a:lstStyle/>
        <a:p>
          <a:endParaRPr lang="en-US"/>
        </a:p>
      </dgm:t>
    </dgm:pt>
    <dgm:pt modelId="{102E2E21-D361-4E4C-B5BD-29A042044FD5}" type="sibTrans" cxnId="{BCF9A481-0A57-454D-B865-2A9512C23DA8}">
      <dgm:prSet/>
      <dgm:spPr/>
      <dgm:t>
        <a:bodyPr/>
        <a:lstStyle/>
        <a:p>
          <a:endParaRPr lang="en-US"/>
        </a:p>
      </dgm:t>
    </dgm:pt>
    <dgm:pt modelId="{63E1B2F4-CF7B-4665-AF8C-74F3F36963EB}">
      <dgm:prSet/>
      <dgm:spPr/>
      <dgm:t>
        <a:bodyPr/>
        <a:lstStyle/>
        <a:p>
          <a:r>
            <a:rPr lang="en-US"/>
            <a:t>Applied unit testing and mock</a:t>
          </a:r>
        </a:p>
      </dgm:t>
    </dgm:pt>
    <dgm:pt modelId="{F6BA238D-B62F-4B79-B0D1-5808E4143809}" type="parTrans" cxnId="{8C172815-49B9-4485-89D0-E64B30D896B7}">
      <dgm:prSet/>
      <dgm:spPr/>
      <dgm:t>
        <a:bodyPr/>
        <a:lstStyle/>
        <a:p>
          <a:endParaRPr lang="en-US"/>
        </a:p>
      </dgm:t>
    </dgm:pt>
    <dgm:pt modelId="{D2296C3F-32C8-4F9F-85CC-E59743016E61}" type="sibTrans" cxnId="{8C172815-49B9-4485-89D0-E64B30D896B7}">
      <dgm:prSet/>
      <dgm:spPr/>
      <dgm:t>
        <a:bodyPr/>
        <a:lstStyle/>
        <a:p>
          <a:endParaRPr lang="en-US"/>
        </a:p>
      </dgm:t>
    </dgm:pt>
    <dgm:pt modelId="{9CC1A9E1-5200-4F47-9AE4-8FB82D87CF06}" type="pres">
      <dgm:prSet presAssocID="{8A467B18-D279-421C-8C37-CB5DE49C8FA2}" presName="root" presStyleCnt="0">
        <dgm:presLayoutVars>
          <dgm:dir/>
          <dgm:resizeHandles val="exact"/>
        </dgm:presLayoutVars>
      </dgm:prSet>
      <dgm:spPr/>
    </dgm:pt>
    <dgm:pt modelId="{3C98D9A8-2885-43D4-A5DE-CAA183E81F45}" type="pres">
      <dgm:prSet presAssocID="{9198A0E8-55CA-4A30-8E84-F8891B82329F}" presName="compNode" presStyleCnt="0"/>
      <dgm:spPr/>
    </dgm:pt>
    <dgm:pt modelId="{1A1D7BA9-5386-48A9-913C-8D2792B2F6C3}" type="pres">
      <dgm:prSet presAssocID="{9198A0E8-55CA-4A30-8E84-F8891B8232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D76811D-E5DA-4EC9-B177-7EEA34783E9E}" type="pres">
      <dgm:prSet presAssocID="{9198A0E8-55CA-4A30-8E84-F8891B82329F}" presName="spaceRect" presStyleCnt="0"/>
      <dgm:spPr/>
    </dgm:pt>
    <dgm:pt modelId="{261BADD3-757A-48FE-99ED-9F946C465BF9}" type="pres">
      <dgm:prSet presAssocID="{9198A0E8-55CA-4A30-8E84-F8891B82329F}" presName="textRect" presStyleLbl="revTx" presStyleIdx="0" presStyleCnt="4">
        <dgm:presLayoutVars>
          <dgm:chMax val="1"/>
          <dgm:chPref val="1"/>
        </dgm:presLayoutVars>
      </dgm:prSet>
      <dgm:spPr/>
    </dgm:pt>
    <dgm:pt modelId="{2D686EFF-48AC-498E-AA19-B4CA756B1E6F}" type="pres">
      <dgm:prSet presAssocID="{EF064007-CD4E-4877-A770-439662410C88}" presName="sibTrans" presStyleCnt="0"/>
      <dgm:spPr/>
    </dgm:pt>
    <dgm:pt modelId="{F377AF2F-7E82-47BB-97CC-D3235C46A16F}" type="pres">
      <dgm:prSet presAssocID="{BECFCAE5-0EE8-4079-9CCC-9DCA7728D867}" presName="compNode" presStyleCnt="0"/>
      <dgm:spPr/>
    </dgm:pt>
    <dgm:pt modelId="{D4B92039-4822-46E1-B02B-873818EDB110}" type="pres">
      <dgm:prSet presAssocID="{BECFCAE5-0EE8-4079-9CCC-9DCA7728D8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5B89770-B8C1-40CC-98A4-0F48E3F2B8D7}" type="pres">
      <dgm:prSet presAssocID="{BECFCAE5-0EE8-4079-9CCC-9DCA7728D867}" presName="spaceRect" presStyleCnt="0"/>
      <dgm:spPr/>
    </dgm:pt>
    <dgm:pt modelId="{532F115E-671A-44A3-8948-CFE1EC9D292D}" type="pres">
      <dgm:prSet presAssocID="{BECFCAE5-0EE8-4079-9CCC-9DCA7728D867}" presName="textRect" presStyleLbl="revTx" presStyleIdx="1" presStyleCnt="4">
        <dgm:presLayoutVars>
          <dgm:chMax val="1"/>
          <dgm:chPref val="1"/>
        </dgm:presLayoutVars>
      </dgm:prSet>
      <dgm:spPr/>
    </dgm:pt>
    <dgm:pt modelId="{5A88EA42-9BA1-43D5-9C9A-206C128AE178}" type="pres">
      <dgm:prSet presAssocID="{953AC234-44EA-4A0F-AE9A-8557A8EF8914}" presName="sibTrans" presStyleCnt="0"/>
      <dgm:spPr/>
    </dgm:pt>
    <dgm:pt modelId="{AD8DFF55-DF53-43C9-9D69-5677572799A7}" type="pres">
      <dgm:prSet presAssocID="{7EA96984-64A1-4BB0-8400-5E286D6902FE}" presName="compNode" presStyleCnt="0"/>
      <dgm:spPr/>
    </dgm:pt>
    <dgm:pt modelId="{428FF03F-159E-4147-82D8-DDD524E9529A}" type="pres">
      <dgm:prSet presAssocID="{7EA96984-64A1-4BB0-8400-5E286D6902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5625671-5A9F-43BF-8A1F-12F608EB0138}" type="pres">
      <dgm:prSet presAssocID="{7EA96984-64A1-4BB0-8400-5E286D6902FE}" presName="spaceRect" presStyleCnt="0"/>
      <dgm:spPr/>
    </dgm:pt>
    <dgm:pt modelId="{1187C61D-9B79-4785-8FB8-C500878D32D1}" type="pres">
      <dgm:prSet presAssocID="{7EA96984-64A1-4BB0-8400-5E286D6902FE}" presName="textRect" presStyleLbl="revTx" presStyleIdx="2" presStyleCnt="4">
        <dgm:presLayoutVars>
          <dgm:chMax val="1"/>
          <dgm:chPref val="1"/>
        </dgm:presLayoutVars>
      </dgm:prSet>
      <dgm:spPr/>
    </dgm:pt>
    <dgm:pt modelId="{7893F36E-9357-43ED-A36A-4E1FAD1770BA}" type="pres">
      <dgm:prSet presAssocID="{102E2E21-D361-4E4C-B5BD-29A042044FD5}" presName="sibTrans" presStyleCnt="0"/>
      <dgm:spPr/>
    </dgm:pt>
    <dgm:pt modelId="{12B8336C-0642-4FA6-9656-A147CFE799C8}" type="pres">
      <dgm:prSet presAssocID="{63E1B2F4-CF7B-4665-AF8C-74F3F36963EB}" presName="compNode" presStyleCnt="0"/>
      <dgm:spPr/>
    </dgm:pt>
    <dgm:pt modelId="{44C0CA47-2AC5-41A5-9B86-25837F97ED42}" type="pres">
      <dgm:prSet presAssocID="{63E1B2F4-CF7B-4665-AF8C-74F3F36963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426DB51-7F61-4446-A908-5EF15600E32D}" type="pres">
      <dgm:prSet presAssocID="{63E1B2F4-CF7B-4665-AF8C-74F3F36963EB}" presName="spaceRect" presStyleCnt="0"/>
      <dgm:spPr/>
    </dgm:pt>
    <dgm:pt modelId="{5D2AD281-6A1C-4FF6-BD5E-B7E08AA82AA2}" type="pres">
      <dgm:prSet presAssocID="{63E1B2F4-CF7B-4665-AF8C-74F3F36963E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C172815-49B9-4485-89D0-E64B30D896B7}" srcId="{8A467B18-D279-421C-8C37-CB5DE49C8FA2}" destId="{63E1B2F4-CF7B-4665-AF8C-74F3F36963EB}" srcOrd="3" destOrd="0" parTransId="{F6BA238D-B62F-4B79-B0D1-5808E4143809}" sibTransId="{D2296C3F-32C8-4F9F-85CC-E59743016E61}"/>
    <dgm:cxn modelId="{CB05BA31-18FD-411B-BD97-B856780FFAC3}" type="presOf" srcId="{8A467B18-D279-421C-8C37-CB5DE49C8FA2}" destId="{9CC1A9E1-5200-4F47-9AE4-8FB82D87CF06}" srcOrd="0" destOrd="0" presId="urn:microsoft.com/office/officeart/2018/2/layout/IconLabelList"/>
    <dgm:cxn modelId="{C4926562-25C5-4761-85B8-2BEDC335A830}" type="presOf" srcId="{9198A0E8-55CA-4A30-8E84-F8891B82329F}" destId="{261BADD3-757A-48FE-99ED-9F946C465BF9}" srcOrd="0" destOrd="0" presId="urn:microsoft.com/office/officeart/2018/2/layout/IconLabelList"/>
    <dgm:cxn modelId="{A9523363-2AF4-4E10-A0F7-9F36189C12B9}" srcId="{8A467B18-D279-421C-8C37-CB5DE49C8FA2}" destId="{9198A0E8-55CA-4A30-8E84-F8891B82329F}" srcOrd="0" destOrd="0" parTransId="{CD721C0F-BF6E-4962-A876-54CE4162226A}" sibTransId="{EF064007-CD4E-4877-A770-439662410C88}"/>
    <dgm:cxn modelId="{BCF9A481-0A57-454D-B865-2A9512C23DA8}" srcId="{8A467B18-D279-421C-8C37-CB5DE49C8FA2}" destId="{7EA96984-64A1-4BB0-8400-5E286D6902FE}" srcOrd="2" destOrd="0" parTransId="{33D00F74-2D50-48B3-A45B-8A54EB00C5DC}" sibTransId="{102E2E21-D361-4E4C-B5BD-29A042044FD5}"/>
    <dgm:cxn modelId="{F2619AC6-58E9-4804-9DCE-E2C5A6440E23}" type="presOf" srcId="{BECFCAE5-0EE8-4079-9CCC-9DCA7728D867}" destId="{532F115E-671A-44A3-8948-CFE1EC9D292D}" srcOrd="0" destOrd="0" presId="urn:microsoft.com/office/officeart/2018/2/layout/IconLabelList"/>
    <dgm:cxn modelId="{B90CC9C9-062F-4927-AA06-C3AE7A95484A}" type="presOf" srcId="{63E1B2F4-CF7B-4665-AF8C-74F3F36963EB}" destId="{5D2AD281-6A1C-4FF6-BD5E-B7E08AA82AA2}" srcOrd="0" destOrd="0" presId="urn:microsoft.com/office/officeart/2018/2/layout/IconLabelList"/>
    <dgm:cxn modelId="{F467EECE-6F60-41A8-AF85-85068936D90F}" srcId="{8A467B18-D279-421C-8C37-CB5DE49C8FA2}" destId="{BECFCAE5-0EE8-4079-9CCC-9DCA7728D867}" srcOrd="1" destOrd="0" parTransId="{038FDADE-E14B-46A3-854A-E958783794C7}" sibTransId="{953AC234-44EA-4A0F-AE9A-8557A8EF8914}"/>
    <dgm:cxn modelId="{8202CAD8-2509-4CCE-A3E2-27EF18650BCE}" type="presOf" srcId="{7EA96984-64A1-4BB0-8400-5E286D6902FE}" destId="{1187C61D-9B79-4785-8FB8-C500878D32D1}" srcOrd="0" destOrd="0" presId="urn:microsoft.com/office/officeart/2018/2/layout/IconLabelList"/>
    <dgm:cxn modelId="{B27030A2-FCDC-4D08-9689-6081CD3E7774}" type="presParOf" srcId="{9CC1A9E1-5200-4F47-9AE4-8FB82D87CF06}" destId="{3C98D9A8-2885-43D4-A5DE-CAA183E81F45}" srcOrd="0" destOrd="0" presId="urn:microsoft.com/office/officeart/2018/2/layout/IconLabelList"/>
    <dgm:cxn modelId="{C053E5EB-ABE2-4C21-8692-FEAAE0BEBD2B}" type="presParOf" srcId="{3C98D9A8-2885-43D4-A5DE-CAA183E81F45}" destId="{1A1D7BA9-5386-48A9-913C-8D2792B2F6C3}" srcOrd="0" destOrd="0" presId="urn:microsoft.com/office/officeart/2018/2/layout/IconLabelList"/>
    <dgm:cxn modelId="{4DD0AE82-2779-41EE-99A2-07B6113930A1}" type="presParOf" srcId="{3C98D9A8-2885-43D4-A5DE-CAA183E81F45}" destId="{AD76811D-E5DA-4EC9-B177-7EEA34783E9E}" srcOrd="1" destOrd="0" presId="urn:microsoft.com/office/officeart/2018/2/layout/IconLabelList"/>
    <dgm:cxn modelId="{84833D3C-A62F-435E-BE26-971ACCA799E8}" type="presParOf" srcId="{3C98D9A8-2885-43D4-A5DE-CAA183E81F45}" destId="{261BADD3-757A-48FE-99ED-9F946C465BF9}" srcOrd="2" destOrd="0" presId="urn:microsoft.com/office/officeart/2018/2/layout/IconLabelList"/>
    <dgm:cxn modelId="{E44E3E0A-E6BC-462A-A8E7-C4C5E23DE85D}" type="presParOf" srcId="{9CC1A9E1-5200-4F47-9AE4-8FB82D87CF06}" destId="{2D686EFF-48AC-498E-AA19-B4CA756B1E6F}" srcOrd="1" destOrd="0" presId="urn:microsoft.com/office/officeart/2018/2/layout/IconLabelList"/>
    <dgm:cxn modelId="{BA769FB0-2D1F-49A5-93EC-33C38E98921D}" type="presParOf" srcId="{9CC1A9E1-5200-4F47-9AE4-8FB82D87CF06}" destId="{F377AF2F-7E82-47BB-97CC-D3235C46A16F}" srcOrd="2" destOrd="0" presId="urn:microsoft.com/office/officeart/2018/2/layout/IconLabelList"/>
    <dgm:cxn modelId="{934A17C4-ADCF-45F0-B1C8-D08B3D2C3020}" type="presParOf" srcId="{F377AF2F-7E82-47BB-97CC-D3235C46A16F}" destId="{D4B92039-4822-46E1-B02B-873818EDB110}" srcOrd="0" destOrd="0" presId="urn:microsoft.com/office/officeart/2018/2/layout/IconLabelList"/>
    <dgm:cxn modelId="{C96AB300-6FA2-4936-8731-71A8F59CEFD5}" type="presParOf" srcId="{F377AF2F-7E82-47BB-97CC-D3235C46A16F}" destId="{45B89770-B8C1-40CC-98A4-0F48E3F2B8D7}" srcOrd="1" destOrd="0" presId="urn:microsoft.com/office/officeart/2018/2/layout/IconLabelList"/>
    <dgm:cxn modelId="{C34FBF97-4CC1-4EAB-BED6-39E1A5D8E1E3}" type="presParOf" srcId="{F377AF2F-7E82-47BB-97CC-D3235C46A16F}" destId="{532F115E-671A-44A3-8948-CFE1EC9D292D}" srcOrd="2" destOrd="0" presId="urn:microsoft.com/office/officeart/2018/2/layout/IconLabelList"/>
    <dgm:cxn modelId="{7134A2E1-3A47-465B-9933-60BD91F3DD40}" type="presParOf" srcId="{9CC1A9E1-5200-4F47-9AE4-8FB82D87CF06}" destId="{5A88EA42-9BA1-43D5-9C9A-206C128AE178}" srcOrd="3" destOrd="0" presId="urn:microsoft.com/office/officeart/2018/2/layout/IconLabelList"/>
    <dgm:cxn modelId="{94ACFA3E-4559-493B-B3FA-DE96B40D91A3}" type="presParOf" srcId="{9CC1A9E1-5200-4F47-9AE4-8FB82D87CF06}" destId="{AD8DFF55-DF53-43C9-9D69-5677572799A7}" srcOrd="4" destOrd="0" presId="urn:microsoft.com/office/officeart/2018/2/layout/IconLabelList"/>
    <dgm:cxn modelId="{D4F0569A-5C8E-4B41-912B-82F3D6AE0444}" type="presParOf" srcId="{AD8DFF55-DF53-43C9-9D69-5677572799A7}" destId="{428FF03F-159E-4147-82D8-DDD524E9529A}" srcOrd="0" destOrd="0" presId="urn:microsoft.com/office/officeart/2018/2/layout/IconLabelList"/>
    <dgm:cxn modelId="{2F155771-8E9D-468B-9A89-5E0616347918}" type="presParOf" srcId="{AD8DFF55-DF53-43C9-9D69-5677572799A7}" destId="{C5625671-5A9F-43BF-8A1F-12F608EB0138}" srcOrd="1" destOrd="0" presId="urn:microsoft.com/office/officeart/2018/2/layout/IconLabelList"/>
    <dgm:cxn modelId="{BA15E7C2-9D47-4CFB-A798-DF2AC7E74060}" type="presParOf" srcId="{AD8DFF55-DF53-43C9-9D69-5677572799A7}" destId="{1187C61D-9B79-4785-8FB8-C500878D32D1}" srcOrd="2" destOrd="0" presId="urn:microsoft.com/office/officeart/2018/2/layout/IconLabelList"/>
    <dgm:cxn modelId="{EFEA9440-00EC-48ED-BC22-0B4E17B0FD0E}" type="presParOf" srcId="{9CC1A9E1-5200-4F47-9AE4-8FB82D87CF06}" destId="{7893F36E-9357-43ED-A36A-4E1FAD1770BA}" srcOrd="5" destOrd="0" presId="urn:microsoft.com/office/officeart/2018/2/layout/IconLabelList"/>
    <dgm:cxn modelId="{F9DADB0D-C956-42F1-A124-AC867953F842}" type="presParOf" srcId="{9CC1A9E1-5200-4F47-9AE4-8FB82D87CF06}" destId="{12B8336C-0642-4FA6-9656-A147CFE799C8}" srcOrd="6" destOrd="0" presId="urn:microsoft.com/office/officeart/2018/2/layout/IconLabelList"/>
    <dgm:cxn modelId="{8CEDB87B-17EB-4A16-930C-F86E67C62C7F}" type="presParOf" srcId="{12B8336C-0642-4FA6-9656-A147CFE799C8}" destId="{44C0CA47-2AC5-41A5-9B86-25837F97ED42}" srcOrd="0" destOrd="0" presId="urn:microsoft.com/office/officeart/2018/2/layout/IconLabelList"/>
    <dgm:cxn modelId="{3C5F0C5F-D77B-4B9E-8910-5A1BE833935A}" type="presParOf" srcId="{12B8336C-0642-4FA6-9656-A147CFE799C8}" destId="{4426DB51-7F61-4446-A908-5EF15600E32D}" srcOrd="1" destOrd="0" presId="urn:microsoft.com/office/officeart/2018/2/layout/IconLabelList"/>
    <dgm:cxn modelId="{83ACA916-740C-47EB-9135-FCAF3EF2969B}" type="presParOf" srcId="{12B8336C-0642-4FA6-9656-A147CFE799C8}" destId="{5D2AD281-6A1C-4FF6-BD5E-B7E08AA82AA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C308FFF-CBA4-4011-9CDA-355B7123458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6BFE80-C697-4513-9440-BACD18520982}">
      <dgm:prSet/>
      <dgm:spPr/>
      <dgm:t>
        <a:bodyPr/>
        <a:lstStyle/>
        <a:p>
          <a:r>
            <a:rPr lang="en-US"/>
            <a:t>Why C#?</a:t>
          </a:r>
        </a:p>
      </dgm:t>
    </dgm:pt>
    <dgm:pt modelId="{BED4014F-79B1-4823-87BA-37164F9B54EB}" type="parTrans" cxnId="{B2C29B97-47D6-446B-8555-AE5FC36F7ECC}">
      <dgm:prSet/>
      <dgm:spPr/>
      <dgm:t>
        <a:bodyPr/>
        <a:lstStyle/>
        <a:p>
          <a:endParaRPr lang="en-US"/>
        </a:p>
      </dgm:t>
    </dgm:pt>
    <dgm:pt modelId="{434FFD60-B5AE-4786-BE9F-6D2E273D6BE2}" type="sibTrans" cxnId="{B2C29B97-47D6-446B-8555-AE5FC36F7ECC}">
      <dgm:prSet/>
      <dgm:spPr/>
      <dgm:t>
        <a:bodyPr/>
        <a:lstStyle/>
        <a:p>
          <a:endParaRPr lang="en-US"/>
        </a:p>
      </dgm:t>
    </dgm:pt>
    <dgm:pt modelId="{463A4E18-0B0F-49A1-AF08-C764504790D5}">
      <dgm:prSet/>
      <dgm:spPr/>
      <dgm:t>
        <a:bodyPr/>
        <a:lstStyle/>
        <a:p>
          <a:r>
            <a:rPr lang="en-US"/>
            <a:t>Differences from C++</a:t>
          </a:r>
        </a:p>
      </dgm:t>
    </dgm:pt>
    <dgm:pt modelId="{A2EDB420-50BA-4638-A408-4DE2075D1CC4}" type="parTrans" cxnId="{2AD504DD-EE25-4A42-B16F-5470C42D5583}">
      <dgm:prSet/>
      <dgm:spPr/>
      <dgm:t>
        <a:bodyPr/>
        <a:lstStyle/>
        <a:p>
          <a:endParaRPr lang="en-US"/>
        </a:p>
      </dgm:t>
    </dgm:pt>
    <dgm:pt modelId="{8355630C-79EB-4A0F-A57B-C05A7F7C1359}" type="sibTrans" cxnId="{2AD504DD-EE25-4A42-B16F-5470C42D5583}">
      <dgm:prSet/>
      <dgm:spPr/>
      <dgm:t>
        <a:bodyPr/>
        <a:lstStyle/>
        <a:p>
          <a:endParaRPr lang="en-US"/>
        </a:p>
      </dgm:t>
    </dgm:pt>
    <dgm:pt modelId="{926B9E2E-DEEA-4FC0-A027-1E14F8E10885}">
      <dgm:prSet/>
      <dgm:spPr/>
      <dgm:t>
        <a:bodyPr/>
        <a:lstStyle/>
        <a:p>
          <a:r>
            <a:rPr lang="en-US"/>
            <a:t>Compile and run</a:t>
          </a:r>
        </a:p>
      </dgm:t>
    </dgm:pt>
    <dgm:pt modelId="{D31E7209-E4DF-48F7-BD26-A4EEE5D83C19}" type="parTrans" cxnId="{A33F6E0E-52AC-4535-A3BA-784FF1B8B943}">
      <dgm:prSet/>
      <dgm:spPr/>
      <dgm:t>
        <a:bodyPr/>
        <a:lstStyle/>
        <a:p>
          <a:endParaRPr lang="en-US"/>
        </a:p>
      </dgm:t>
    </dgm:pt>
    <dgm:pt modelId="{C64F0638-A96D-4100-A6A1-D23EFD0A1FC3}" type="sibTrans" cxnId="{A33F6E0E-52AC-4535-A3BA-784FF1B8B943}">
      <dgm:prSet/>
      <dgm:spPr/>
      <dgm:t>
        <a:bodyPr/>
        <a:lstStyle/>
        <a:p>
          <a:endParaRPr lang="en-US"/>
        </a:p>
      </dgm:t>
    </dgm:pt>
    <dgm:pt modelId="{05DE3D37-5839-4CF6-AE94-2C9D866C6531}">
      <dgm:prSet/>
      <dgm:spPr/>
      <dgm:t>
        <a:bodyPr/>
        <a:lstStyle/>
        <a:p>
          <a:r>
            <a:rPr lang="en-US"/>
            <a:t>Visual studio hands on</a:t>
          </a:r>
        </a:p>
      </dgm:t>
    </dgm:pt>
    <dgm:pt modelId="{E6DB6771-46D6-4A75-B56C-C17C3CB112E5}" type="parTrans" cxnId="{14FC21D5-F3F6-416C-97BE-EB21718E2D5D}">
      <dgm:prSet/>
      <dgm:spPr/>
      <dgm:t>
        <a:bodyPr/>
        <a:lstStyle/>
        <a:p>
          <a:endParaRPr lang="en-US"/>
        </a:p>
      </dgm:t>
    </dgm:pt>
    <dgm:pt modelId="{15B63AA6-21B6-44EB-A272-2EDC84726B0F}" type="sibTrans" cxnId="{14FC21D5-F3F6-416C-97BE-EB21718E2D5D}">
      <dgm:prSet/>
      <dgm:spPr/>
      <dgm:t>
        <a:bodyPr/>
        <a:lstStyle/>
        <a:p>
          <a:endParaRPr lang="en-US"/>
        </a:p>
      </dgm:t>
    </dgm:pt>
    <dgm:pt modelId="{71B92744-B9A2-4729-B94A-E8ACE1BF4D5C}">
      <dgm:prSet/>
      <dgm:spPr/>
      <dgm:t>
        <a:bodyPr/>
        <a:lstStyle/>
        <a:p>
          <a:r>
            <a:rPr lang="en-US"/>
            <a:t>Breakpoints, watch, step-by-step</a:t>
          </a:r>
        </a:p>
      </dgm:t>
    </dgm:pt>
    <dgm:pt modelId="{467D05C1-1931-48A0-8D74-F1B5B3D0036E}" type="parTrans" cxnId="{1222C358-156D-4EC6-9546-6B8C87F6F6A9}">
      <dgm:prSet/>
      <dgm:spPr/>
      <dgm:t>
        <a:bodyPr/>
        <a:lstStyle/>
        <a:p>
          <a:endParaRPr lang="en-US"/>
        </a:p>
      </dgm:t>
    </dgm:pt>
    <dgm:pt modelId="{9A13DBA4-D794-4EB2-B0A1-9C44E5D4E9CA}" type="sibTrans" cxnId="{1222C358-156D-4EC6-9546-6B8C87F6F6A9}">
      <dgm:prSet/>
      <dgm:spPr/>
      <dgm:t>
        <a:bodyPr/>
        <a:lstStyle/>
        <a:p>
          <a:endParaRPr lang="en-US"/>
        </a:p>
      </dgm:t>
    </dgm:pt>
    <dgm:pt modelId="{B4E36166-BB9C-4F92-B0BB-BA37DF2A7046}" type="pres">
      <dgm:prSet presAssocID="{9C308FFF-CBA4-4011-9CDA-355B712345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829CF50-F897-459B-8CF9-26746C56859C}" type="pres">
      <dgm:prSet presAssocID="{FA6BFE80-C697-4513-9440-BACD18520982}" presName="hierRoot1" presStyleCnt="0"/>
      <dgm:spPr/>
    </dgm:pt>
    <dgm:pt modelId="{49E3045F-CB60-49EE-9D0F-027EBF4C2F32}" type="pres">
      <dgm:prSet presAssocID="{FA6BFE80-C697-4513-9440-BACD18520982}" presName="composite" presStyleCnt="0"/>
      <dgm:spPr/>
    </dgm:pt>
    <dgm:pt modelId="{D94FCA30-CC28-40CF-AE14-B23B31648F8E}" type="pres">
      <dgm:prSet presAssocID="{FA6BFE80-C697-4513-9440-BACD18520982}" presName="background" presStyleLbl="node0" presStyleIdx="0" presStyleCnt="5"/>
      <dgm:spPr/>
    </dgm:pt>
    <dgm:pt modelId="{E8C73E69-BAD7-4234-8312-1C34056BCE14}" type="pres">
      <dgm:prSet presAssocID="{FA6BFE80-C697-4513-9440-BACD18520982}" presName="text" presStyleLbl="fgAcc0" presStyleIdx="0" presStyleCnt="5">
        <dgm:presLayoutVars>
          <dgm:chPref val="3"/>
        </dgm:presLayoutVars>
      </dgm:prSet>
      <dgm:spPr/>
    </dgm:pt>
    <dgm:pt modelId="{984BBD05-8DFC-458F-97B4-2340A5A15314}" type="pres">
      <dgm:prSet presAssocID="{FA6BFE80-C697-4513-9440-BACD18520982}" presName="hierChild2" presStyleCnt="0"/>
      <dgm:spPr/>
    </dgm:pt>
    <dgm:pt modelId="{5030A161-AA6E-42BB-8B44-345067460855}" type="pres">
      <dgm:prSet presAssocID="{463A4E18-0B0F-49A1-AF08-C764504790D5}" presName="hierRoot1" presStyleCnt="0"/>
      <dgm:spPr/>
    </dgm:pt>
    <dgm:pt modelId="{E5F59F13-2F3F-4B8C-A4F0-457CB495452D}" type="pres">
      <dgm:prSet presAssocID="{463A4E18-0B0F-49A1-AF08-C764504790D5}" presName="composite" presStyleCnt="0"/>
      <dgm:spPr/>
    </dgm:pt>
    <dgm:pt modelId="{9C14CC54-B1B3-4869-88A2-08AB465A3708}" type="pres">
      <dgm:prSet presAssocID="{463A4E18-0B0F-49A1-AF08-C764504790D5}" presName="background" presStyleLbl="node0" presStyleIdx="1" presStyleCnt="5"/>
      <dgm:spPr/>
    </dgm:pt>
    <dgm:pt modelId="{4955D715-80E3-4B17-B279-7B4B13DBA6CB}" type="pres">
      <dgm:prSet presAssocID="{463A4E18-0B0F-49A1-AF08-C764504790D5}" presName="text" presStyleLbl="fgAcc0" presStyleIdx="1" presStyleCnt="5">
        <dgm:presLayoutVars>
          <dgm:chPref val="3"/>
        </dgm:presLayoutVars>
      </dgm:prSet>
      <dgm:spPr/>
    </dgm:pt>
    <dgm:pt modelId="{849DC4AA-E8BE-4F2D-B58F-BF653E69BAF6}" type="pres">
      <dgm:prSet presAssocID="{463A4E18-0B0F-49A1-AF08-C764504790D5}" presName="hierChild2" presStyleCnt="0"/>
      <dgm:spPr/>
    </dgm:pt>
    <dgm:pt modelId="{F96AED61-D309-4379-954F-B06C996677AB}" type="pres">
      <dgm:prSet presAssocID="{926B9E2E-DEEA-4FC0-A027-1E14F8E10885}" presName="hierRoot1" presStyleCnt="0"/>
      <dgm:spPr/>
    </dgm:pt>
    <dgm:pt modelId="{6F2E465C-5274-4D98-A982-93AE346CAD10}" type="pres">
      <dgm:prSet presAssocID="{926B9E2E-DEEA-4FC0-A027-1E14F8E10885}" presName="composite" presStyleCnt="0"/>
      <dgm:spPr/>
    </dgm:pt>
    <dgm:pt modelId="{25D56BF6-15B4-4B67-91DC-2D61713AC127}" type="pres">
      <dgm:prSet presAssocID="{926B9E2E-DEEA-4FC0-A027-1E14F8E10885}" presName="background" presStyleLbl="node0" presStyleIdx="2" presStyleCnt="5"/>
      <dgm:spPr/>
    </dgm:pt>
    <dgm:pt modelId="{7CAADF91-C9CC-4718-9E3E-0C0526DC5E4C}" type="pres">
      <dgm:prSet presAssocID="{926B9E2E-DEEA-4FC0-A027-1E14F8E10885}" presName="text" presStyleLbl="fgAcc0" presStyleIdx="2" presStyleCnt="5">
        <dgm:presLayoutVars>
          <dgm:chPref val="3"/>
        </dgm:presLayoutVars>
      </dgm:prSet>
      <dgm:spPr/>
    </dgm:pt>
    <dgm:pt modelId="{C611CB72-B183-4FBA-9F04-7238740D377F}" type="pres">
      <dgm:prSet presAssocID="{926B9E2E-DEEA-4FC0-A027-1E14F8E10885}" presName="hierChild2" presStyleCnt="0"/>
      <dgm:spPr/>
    </dgm:pt>
    <dgm:pt modelId="{36966067-DDA0-4B32-A954-2ACC136F1B2A}" type="pres">
      <dgm:prSet presAssocID="{05DE3D37-5839-4CF6-AE94-2C9D866C6531}" presName="hierRoot1" presStyleCnt="0"/>
      <dgm:spPr/>
    </dgm:pt>
    <dgm:pt modelId="{6ED18907-6445-43D6-A563-2678AAA3034B}" type="pres">
      <dgm:prSet presAssocID="{05DE3D37-5839-4CF6-AE94-2C9D866C6531}" presName="composite" presStyleCnt="0"/>
      <dgm:spPr/>
    </dgm:pt>
    <dgm:pt modelId="{8668E17C-2130-4A23-8766-4E243FDE8447}" type="pres">
      <dgm:prSet presAssocID="{05DE3D37-5839-4CF6-AE94-2C9D866C6531}" presName="background" presStyleLbl="node0" presStyleIdx="3" presStyleCnt="5"/>
      <dgm:spPr/>
    </dgm:pt>
    <dgm:pt modelId="{C42865CF-3F49-4B86-9813-F42D5E910E3D}" type="pres">
      <dgm:prSet presAssocID="{05DE3D37-5839-4CF6-AE94-2C9D866C6531}" presName="text" presStyleLbl="fgAcc0" presStyleIdx="3" presStyleCnt="5">
        <dgm:presLayoutVars>
          <dgm:chPref val="3"/>
        </dgm:presLayoutVars>
      </dgm:prSet>
      <dgm:spPr/>
    </dgm:pt>
    <dgm:pt modelId="{9E0AC669-F66F-4E04-B086-862CB876A521}" type="pres">
      <dgm:prSet presAssocID="{05DE3D37-5839-4CF6-AE94-2C9D866C6531}" presName="hierChild2" presStyleCnt="0"/>
      <dgm:spPr/>
    </dgm:pt>
    <dgm:pt modelId="{18B958C4-582E-4E6E-B891-DF16D60FAB83}" type="pres">
      <dgm:prSet presAssocID="{71B92744-B9A2-4729-B94A-E8ACE1BF4D5C}" presName="hierRoot1" presStyleCnt="0"/>
      <dgm:spPr/>
    </dgm:pt>
    <dgm:pt modelId="{CBAD768F-23C9-40AC-BB70-E77AEF86CEEA}" type="pres">
      <dgm:prSet presAssocID="{71B92744-B9A2-4729-B94A-E8ACE1BF4D5C}" presName="composite" presStyleCnt="0"/>
      <dgm:spPr/>
    </dgm:pt>
    <dgm:pt modelId="{BA26962B-20D5-4966-BDDE-A6634F8EDA28}" type="pres">
      <dgm:prSet presAssocID="{71B92744-B9A2-4729-B94A-E8ACE1BF4D5C}" presName="background" presStyleLbl="node0" presStyleIdx="4" presStyleCnt="5"/>
      <dgm:spPr/>
    </dgm:pt>
    <dgm:pt modelId="{F3987865-42E0-4B91-A7E3-57B5C7CCE00C}" type="pres">
      <dgm:prSet presAssocID="{71B92744-B9A2-4729-B94A-E8ACE1BF4D5C}" presName="text" presStyleLbl="fgAcc0" presStyleIdx="4" presStyleCnt="5">
        <dgm:presLayoutVars>
          <dgm:chPref val="3"/>
        </dgm:presLayoutVars>
      </dgm:prSet>
      <dgm:spPr/>
    </dgm:pt>
    <dgm:pt modelId="{807C7D72-1BCD-4518-9EB6-BDB5B1788CD1}" type="pres">
      <dgm:prSet presAssocID="{71B92744-B9A2-4729-B94A-E8ACE1BF4D5C}" presName="hierChild2" presStyleCnt="0"/>
      <dgm:spPr/>
    </dgm:pt>
  </dgm:ptLst>
  <dgm:cxnLst>
    <dgm:cxn modelId="{A33F6E0E-52AC-4535-A3BA-784FF1B8B943}" srcId="{9C308FFF-CBA4-4011-9CDA-355B71234584}" destId="{926B9E2E-DEEA-4FC0-A027-1E14F8E10885}" srcOrd="2" destOrd="0" parTransId="{D31E7209-E4DF-48F7-BD26-A4EEE5D83C19}" sibTransId="{C64F0638-A96D-4100-A6A1-D23EFD0A1FC3}"/>
    <dgm:cxn modelId="{A2E6B72E-3B4B-4043-A05D-BED8F3EA8088}" type="presOf" srcId="{9C308FFF-CBA4-4011-9CDA-355B71234584}" destId="{B4E36166-BB9C-4F92-B0BB-BA37DF2A7046}" srcOrd="0" destOrd="0" presId="urn:microsoft.com/office/officeart/2005/8/layout/hierarchy1"/>
    <dgm:cxn modelId="{542C5F38-393F-47AE-816C-5E0FB9888266}" type="presOf" srcId="{71B92744-B9A2-4729-B94A-E8ACE1BF4D5C}" destId="{F3987865-42E0-4B91-A7E3-57B5C7CCE00C}" srcOrd="0" destOrd="0" presId="urn:microsoft.com/office/officeart/2005/8/layout/hierarchy1"/>
    <dgm:cxn modelId="{1222C358-156D-4EC6-9546-6B8C87F6F6A9}" srcId="{9C308FFF-CBA4-4011-9CDA-355B71234584}" destId="{71B92744-B9A2-4729-B94A-E8ACE1BF4D5C}" srcOrd="4" destOrd="0" parTransId="{467D05C1-1931-48A0-8D74-F1B5B3D0036E}" sibTransId="{9A13DBA4-D794-4EB2-B0A1-9C44E5D4E9CA}"/>
    <dgm:cxn modelId="{343B607A-21A2-4FCE-9C15-55AD4FCDCCB6}" type="presOf" srcId="{926B9E2E-DEEA-4FC0-A027-1E14F8E10885}" destId="{7CAADF91-C9CC-4718-9E3E-0C0526DC5E4C}" srcOrd="0" destOrd="0" presId="urn:microsoft.com/office/officeart/2005/8/layout/hierarchy1"/>
    <dgm:cxn modelId="{B2C29B97-47D6-446B-8555-AE5FC36F7ECC}" srcId="{9C308FFF-CBA4-4011-9CDA-355B71234584}" destId="{FA6BFE80-C697-4513-9440-BACD18520982}" srcOrd="0" destOrd="0" parTransId="{BED4014F-79B1-4823-87BA-37164F9B54EB}" sibTransId="{434FFD60-B5AE-4786-BE9F-6D2E273D6BE2}"/>
    <dgm:cxn modelId="{9A900D9A-3BA8-4C76-B905-C257FF75A55A}" type="presOf" srcId="{FA6BFE80-C697-4513-9440-BACD18520982}" destId="{E8C73E69-BAD7-4234-8312-1C34056BCE14}" srcOrd="0" destOrd="0" presId="urn:microsoft.com/office/officeart/2005/8/layout/hierarchy1"/>
    <dgm:cxn modelId="{174F20B5-FABE-4E8D-838A-2B3D744A956B}" type="presOf" srcId="{463A4E18-0B0F-49A1-AF08-C764504790D5}" destId="{4955D715-80E3-4B17-B279-7B4B13DBA6CB}" srcOrd="0" destOrd="0" presId="urn:microsoft.com/office/officeart/2005/8/layout/hierarchy1"/>
    <dgm:cxn modelId="{553112C2-FCE5-469B-B7ED-59E4C1FD14EB}" type="presOf" srcId="{05DE3D37-5839-4CF6-AE94-2C9D866C6531}" destId="{C42865CF-3F49-4B86-9813-F42D5E910E3D}" srcOrd="0" destOrd="0" presId="urn:microsoft.com/office/officeart/2005/8/layout/hierarchy1"/>
    <dgm:cxn modelId="{14FC21D5-F3F6-416C-97BE-EB21718E2D5D}" srcId="{9C308FFF-CBA4-4011-9CDA-355B71234584}" destId="{05DE3D37-5839-4CF6-AE94-2C9D866C6531}" srcOrd="3" destOrd="0" parTransId="{E6DB6771-46D6-4A75-B56C-C17C3CB112E5}" sibTransId="{15B63AA6-21B6-44EB-A272-2EDC84726B0F}"/>
    <dgm:cxn modelId="{2AD504DD-EE25-4A42-B16F-5470C42D5583}" srcId="{9C308FFF-CBA4-4011-9CDA-355B71234584}" destId="{463A4E18-0B0F-49A1-AF08-C764504790D5}" srcOrd="1" destOrd="0" parTransId="{A2EDB420-50BA-4638-A408-4DE2075D1CC4}" sibTransId="{8355630C-79EB-4A0F-A57B-C05A7F7C1359}"/>
    <dgm:cxn modelId="{24E8FA3A-6EC4-426F-A0AD-DC6EB45964A8}" type="presParOf" srcId="{B4E36166-BB9C-4F92-B0BB-BA37DF2A7046}" destId="{0829CF50-F897-459B-8CF9-26746C56859C}" srcOrd="0" destOrd="0" presId="urn:microsoft.com/office/officeart/2005/8/layout/hierarchy1"/>
    <dgm:cxn modelId="{26251FD3-2CED-4DE5-8169-BA0F56E159CF}" type="presParOf" srcId="{0829CF50-F897-459B-8CF9-26746C56859C}" destId="{49E3045F-CB60-49EE-9D0F-027EBF4C2F32}" srcOrd="0" destOrd="0" presId="urn:microsoft.com/office/officeart/2005/8/layout/hierarchy1"/>
    <dgm:cxn modelId="{C57B2A24-69FB-4947-9D64-FA3D3088FCEB}" type="presParOf" srcId="{49E3045F-CB60-49EE-9D0F-027EBF4C2F32}" destId="{D94FCA30-CC28-40CF-AE14-B23B31648F8E}" srcOrd="0" destOrd="0" presId="urn:microsoft.com/office/officeart/2005/8/layout/hierarchy1"/>
    <dgm:cxn modelId="{E5EACD3C-14A9-4335-81AB-070C0CC52523}" type="presParOf" srcId="{49E3045F-CB60-49EE-9D0F-027EBF4C2F32}" destId="{E8C73E69-BAD7-4234-8312-1C34056BCE14}" srcOrd="1" destOrd="0" presId="urn:microsoft.com/office/officeart/2005/8/layout/hierarchy1"/>
    <dgm:cxn modelId="{244BEA5A-3639-4F4B-A66D-44460E70CB5D}" type="presParOf" srcId="{0829CF50-F897-459B-8CF9-26746C56859C}" destId="{984BBD05-8DFC-458F-97B4-2340A5A15314}" srcOrd="1" destOrd="0" presId="urn:microsoft.com/office/officeart/2005/8/layout/hierarchy1"/>
    <dgm:cxn modelId="{B72A34B3-8291-42C1-A00B-E0C61CC14EB1}" type="presParOf" srcId="{B4E36166-BB9C-4F92-B0BB-BA37DF2A7046}" destId="{5030A161-AA6E-42BB-8B44-345067460855}" srcOrd="1" destOrd="0" presId="urn:microsoft.com/office/officeart/2005/8/layout/hierarchy1"/>
    <dgm:cxn modelId="{A19CFF71-1758-4FEA-816A-CA818A4DF9F8}" type="presParOf" srcId="{5030A161-AA6E-42BB-8B44-345067460855}" destId="{E5F59F13-2F3F-4B8C-A4F0-457CB495452D}" srcOrd="0" destOrd="0" presId="urn:microsoft.com/office/officeart/2005/8/layout/hierarchy1"/>
    <dgm:cxn modelId="{0EDC450A-32F4-4214-A2D6-560A667024DA}" type="presParOf" srcId="{E5F59F13-2F3F-4B8C-A4F0-457CB495452D}" destId="{9C14CC54-B1B3-4869-88A2-08AB465A3708}" srcOrd="0" destOrd="0" presId="urn:microsoft.com/office/officeart/2005/8/layout/hierarchy1"/>
    <dgm:cxn modelId="{D5AF62AA-F748-4502-9B1A-2C9801B41601}" type="presParOf" srcId="{E5F59F13-2F3F-4B8C-A4F0-457CB495452D}" destId="{4955D715-80E3-4B17-B279-7B4B13DBA6CB}" srcOrd="1" destOrd="0" presId="urn:microsoft.com/office/officeart/2005/8/layout/hierarchy1"/>
    <dgm:cxn modelId="{421A68FB-983E-4C1E-9015-4079D3CCF933}" type="presParOf" srcId="{5030A161-AA6E-42BB-8B44-345067460855}" destId="{849DC4AA-E8BE-4F2D-B58F-BF653E69BAF6}" srcOrd="1" destOrd="0" presId="urn:microsoft.com/office/officeart/2005/8/layout/hierarchy1"/>
    <dgm:cxn modelId="{34A61D7A-D984-471B-921B-02E80C8049F9}" type="presParOf" srcId="{B4E36166-BB9C-4F92-B0BB-BA37DF2A7046}" destId="{F96AED61-D309-4379-954F-B06C996677AB}" srcOrd="2" destOrd="0" presId="urn:microsoft.com/office/officeart/2005/8/layout/hierarchy1"/>
    <dgm:cxn modelId="{C6D47337-FCD7-4C92-8E15-5DFBCB0745C8}" type="presParOf" srcId="{F96AED61-D309-4379-954F-B06C996677AB}" destId="{6F2E465C-5274-4D98-A982-93AE346CAD10}" srcOrd="0" destOrd="0" presId="urn:microsoft.com/office/officeart/2005/8/layout/hierarchy1"/>
    <dgm:cxn modelId="{BF4F981B-4343-49D3-8660-56F8457C9926}" type="presParOf" srcId="{6F2E465C-5274-4D98-A982-93AE346CAD10}" destId="{25D56BF6-15B4-4B67-91DC-2D61713AC127}" srcOrd="0" destOrd="0" presId="urn:microsoft.com/office/officeart/2005/8/layout/hierarchy1"/>
    <dgm:cxn modelId="{A48DF57F-5D7B-4E8B-AC70-0E0C633F6338}" type="presParOf" srcId="{6F2E465C-5274-4D98-A982-93AE346CAD10}" destId="{7CAADF91-C9CC-4718-9E3E-0C0526DC5E4C}" srcOrd="1" destOrd="0" presId="urn:microsoft.com/office/officeart/2005/8/layout/hierarchy1"/>
    <dgm:cxn modelId="{9A15194A-4DD9-4E40-AEA1-0454A31868E2}" type="presParOf" srcId="{F96AED61-D309-4379-954F-B06C996677AB}" destId="{C611CB72-B183-4FBA-9F04-7238740D377F}" srcOrd="1" destOrd="0" presId="urn:microsoft.com/office/officeart/2005/8/layout/hierarchy1"/>
    <dgm:cxn modelId="{483B50FD-A518-4975-BDE4-A11AA958050F}" type="presParOf" srcId="{B4E36166-BB9C-4F92-B0BB-BA37DF2A7046}" destId="{36966067-DDA0-4B32-A954-2ACC136F1B2A}" srcOrd="3" destOrd="0" presId="urn:microsoft.com/office/officeart/2005/8/layout/hierarchy1"/>
    <dgm:cxn modelId="{19842A91-000D-4C26-974B-72BA1DC207A3}" type="presParOf" srcId="{36966067-DDA0-4B32-A954-2ACC136F1B2A}" destId="{6ED18907-6445-43D6-A563-2678AAA3034B}" srcOrd="0" destOrd="0" presId="urn:microsoft.com/office/officeart/2005/8/layout/hierarchy1"/>
    <dgm:cxn modelId="{B91E15CE-D945-45EE-99E9-A4E57FEC9B9B}" type="presParOf" srcId="{6ED18907-6445-43D6-A563-2678AAA3034B}" destId="{8668E17C-2130-4A23-8766-4E243FDE8447}" srcOrd="0" destOrd="0" presId="urn:microsoft.com/office/officeart/2005/8/layout/hierarchy1"/>
    <dgm:cxn modelId="{4D59176B-5C91-42C0-8E20-E79FB3F0975F}" type="presParOf" srcId="{6ED18907-6445-43D6-A563-2678AAA3034B}" destId="{C42865CF-3F49-4B86-9813-F42D5E910E3D}" srcOrd="1" destOrd="0" presId="urn:microsoft.com/office/officeart/2005/8/layout/hierarchy1"/>
    <dgm:cxn modelId="{95B31E0A-27F3-4C53-A80B-8F5011C074CB}" type="presParOf" srcId="{36966067-DDA0-4B32-A954-2ACC136F1B2A}" destId="{9E0AC669-F66F-4E04-B086-862CB876A521}" srcOrd="1" destOrd="0" presId="urn:microsoft.com/office/officeart/2005/8/layout/hierarchy1"/>
    <dgm:cxn modelId="{E1BAB864-7E9C-4939-9171-9AB11D27AA5F}" type="presParOf" srcId="{B4E36166-BB9C-4F92-B0BB-BA37DF2A7046}" destId="{18B958C4-582E-4E6E-B891-DF16D60FAB83}" srcOrd="4" destOrd="0" presId="urn:microsoft.com/office/officeart/2005/8/layout/hierarchy1"/>
    <dgm:cxn modelId="{6B1F79F5-B782-4414-8B4E-A4A9A7C81F59}" type="presParOf" srcId="{18B958C4-582E-4E6E-B891-DF16D60FAB83}" destId="{CBAD768F-23C9-40AC-BB70-E77AEF86CEEA}" srcOrd="0" destOrd="0" presId="urn:microsoft.com/office/officeart/2005/8/layout/hierarchy1"/>
    <dgm:cxn modelId="{89107DBC-D0C5-42D0-8A6C-04B7F246969F}" type="presParOf" srcId="{CBAD768F-23C9-40AC-BB70-E77AEF86CEEA}" destId="{BA26962B-20D5-4966-BDDE-A6634F8EDA28}" srcOrd="0" destOrd="0" presId="urn:microsoft.com/office/officeart/2005/8/layout/hierarchy1"/>
    <dgm:cxn modelId="{F04989F8-103E-4EEA-82B2-98CA93D4DCD5}" type="presParOf" srcId="{CBAD768F-23C9-40AC-BB70-E77AEF86CEEA}" destId="{F3987865-42E0-4B91-A7E3-57B5C7CCE00C}" srcOrd="1" destOrd="0" presId="urn:microsoft.com/office/officeart/2005/8/layout/hierarchy1"/>
    <dgm:cxn modelId="{4A6A0B8F-FB32-466F-9FBC-F37E6165B22E}" type="presParOf" srcId="{18B958C4-582E-4E6E-B891-DF16D60FAB83}" destId="{807C7D72-1BCD-4518-9EB6-BDB5B1788CD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308FFF-CBA4-4011-9CDA-355B7123458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A6BFE80-C697-4513-9440-BACD18520982}">
      <dgm:prSet/>
      <dgm:spPr/>
      <dgm:t>
        <a:bodyPr/>
        <a:lstStyle/>
        <a:p>
          <a:r>
            <a:rPr lang="en-US"/>
            <a:t>OOP</a:t>
          </a:r>
        </a:p>
      </dgm:t>
    </dgm:pt>
    <dgm:pt modelId="{BED4014F-79B1-4823-87BA-37164F9B54EB}" type="parTrans" cxnId="{B2C29B97-47D6-446B-8555-AE5FC36F7ECC}">
      <dgm:prSet/>
      <dgm:spPr/>
      <dgm:t>
        <a:bodyPr/>
        <a:lstStyle/>
        <a:p>
          <a:endParaRPr lang="en-US" sz="1050"/>
        </a:p>
      </dgm:t>
    </dgm:pt>
    <dgm:pt modelId="{434FFD60-B5AE-4786-BE9F-6D2E273D6BE2}" type="sibTrans" cxnId="{B2C29B97-47D6-446B-8555-AE5FC36F7ECC}">
      <dgm:prSet/>
      <dgm:spPr/>
      <dgm:t>
        <a:bodyPr/>
        <a:lstStyle/>
        <a:p>
          <a:endParaRPr lang="en-US"/>
        </a:p>
      </dgm:t>
    </dgm:pt>
    <dgm:pt modelId="{463A4E18-0B0F-49A1-AF08-C764504790D5}">
      <dgm:prSet/>
      <dgm:spPr/>
      <dgm:t>
        <a:bodyPr/>
        <a:lstStyle/>
        <a:p>
          <a:r>
            <a:rPr lang="en-US"/>
            <a:t>Unit Tests</a:t>
          </a:r>
        </a:p>
      </dgm:t>
    </dgm:pt>
    <dgm:pt modelId="{A2EDB420-50BA-4638-A408-4DE2075D1CC4}" type="parTrans" cxnId="{2AD504DD-EE25-4A42-B16F-5470C42D5583}">
      <dgm:prSet/>
      <dgm:spPr/>
      <dgm:t>
        <a:bodyPr/>
        <a:lstStyle/>
        <a:p>
          <a:endParaRPr lang="en-US" sz="1050"/>
        </a:p>
      </dgm:t>
    </dgm:pt>
    <dgm:pt modelId="{8355630C-79EB-4A0F-A57B-C05A7F7C1359}" type="sibTrans" cxnId="{2AD504DD-EE25-4A42-B16F-5470C42D5583}">
      <dgm:prSet/>
      <dgm:spPr/>
      <dgm:t>
        <a:bodyPr/>
        <a:lstStyle/>
        <a:p>
          <a:endParaRPr lang="en-US"/>
        </a:p>
      </dgm:t>
    </dgm:pt>
    <dgm:pt modelId="{926B9E2E-DEEA-4FC0-A027-1E14F8E10885}">
      <dgm:prSet/>
      <dgm:spPr/>
      <dgm:t>
        <a:bodyPr/>
        <a:lstStyle/>
        <a:p>
          <a:r>
            <a:rPr lang="en-US"/>
            <a:t>Collections and Linq</a:t>
          </a:r>
        </a:p>
      </dgm:t>
    </dgm:pt>
    <dgm:pt modelId="{D31E7209-E4DF-48F7-BD26-A4EEE5D83C19}" type="parTrans" cxnId="{A33F6E0E-52AC-4535-A3BA-784FF1B8B943}">
      <dgm:prSet/>
      <dgm:spPr/>
      <dgm:t>
        <a:bodyPr/>
        <a:lstStyle/>
        <a:p>
          <a:endParaRPr lang="en-US" sz="1050"/>
        </a:p>
      </dgm:t>
    </dgm:pt>
    <dgm:pt modelId="{C64F0638-A96D-4100-A6A1-D23EFD0A1FC3}" type="sibTrans" cxnId="{A33F6E0E-52AC-4535-A3BA-784FF1B8B943}">
      <dgm:prSet/>
      <dgm:spPr/>
      <dgm:t>
        <a:bodyPr/>
        <a:lstStyle/>
        <a:p>
          <a:endParaRPr lang="en-US"/>
        </a:p>
      </dgm:t>
    </dgm:pt>
    <dgm:pt modelId="{DB0C115B-B72D-4232-A0A0-E2FAF5A5541D}" type="pres">
      <dgm:prSet presAssocID="{9C308FFF-CBA4-4011-9CDA-355B712345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A3874C1-32A1-4D4F-8B9F-D297AA768208}" type="pres">
      <dgm:prSet presAssocID="{FA6BFE80-C697-4513-9440-BACD18520982}" presName="hierRoot1" presStyleCnt="0"/>
      <dgm:spPr/>
    </dgm:pt>
    <dgm:pt modelId="{3090FF48-6D1F-4FF2-915A-74A20F51D7C9}" type="pres">
      <dgm:prSet presAssocID="{FA6BFE80-C697-4513-9440-BACD18520982}" presName="composite" presStyleCnt="0"/>
      <dgm:spPr/>
    </dgm:pt>
    <dgm:pt modelId="{6D5F29A2-1AAC-4CED-B388-2007C7C11A63}" type="pres">
      <dgm:prSet presAssocID="{FA6BFE80-C697-4513-9440-BACD18520982}" presName="background" presStyleLbl="node0" presStyleIdx="0" presStyleCnt="3"/>
      <dgm:spPr/>
    </dgm:pt>
    <dgm:pt modelId="{566D657F-ECE0-4F38-97AD-37766D11F49E}" type="pres">
      <dgm:prSet presAssocID="{FA6BFE80-C697-4513-9440-BACD18520982}" presName="text" presStyleLbl="fgAcc0" presStyleIdx="0" presStyleCnt="3">
        <dgm:presLayoutVars>
          <dgm:chPref val="3"/>
        </dgm:presLayoutVars>
      </dgm:prSet>
      <dgm:spPr/>
    </dgm:pt>
    <dgm:pt modelId="{2C2066A4-913D-4ABB-A636-254BEA5C523E}" type="pres">
      <dgm:prSet presAssocID="{FA6BFE80-C697-4513-9440-BACD18520982}" presName="hierChild2" presStyleCnt="0"/>
      <dgm:spPr/>
    </dgm:pt>
    <dgm:pt modelId="{A1294C01-E11F-461C-953C-A9EA6FDF4202}" type="pres">
      <dgm:prSet presAssocID="{463A4E18-0B0F-49A1-AF08-C764504790D5}" presName="hierRoot1" presStyleCnt="0"/>
      <dgm:spPr/>
    </dgm:pt>
    <dgm:pt modelId="{DA17DC75-78C7-45DC-85C9-B8772A3549AF}" type="pres">
      <dgm:prSet presAssocID="{463A4E18-0B0F-49A1-AF08-C764504790D5}" presName="composite" presStyleCnt="0"/>
      <dgm:spPr/>
    </dgm:pt>
    <dgm:pt modelId="{C5A80592-FD77-4F4B-8C14-B489B8614EC5}" type="pres">
      <dgm:prSet presAssocID="{463A4E18-0B0F-49A1-AF08-C764504790D5}" presName="background" presStyleLbl="node0" presStyleIdx="1" presStyleCnt="3"/>
      <dgm:spPr/>
    </dgm:pt>
    <dgm:pt modelId="{3F73C8F7-48BA-4CE6-B342-EF0662A4CF40}" type="pres">
      <dgm:prSet presAssocID="{463A4E18-0B0F-49A1-AF08-C764504790D5}" presName="text" presStyleLbl="fgAcc0" presStyleIdx="1" presStyleCnt="3">
        <dgm:presLayoutVars>
          <dgm:chPref val="3"/>
        </dgm:presLayoutVars>
      </dgm:prSet>
      <dgm:spPr/>
    </dgm:pt>
    <dgm:pt modelId="{0F5A9E5D-19CF-46C3-BACA-1CF60683EF2E}" type="pres">
      <dgm:prSet presAssocID="{463A4E18-0B0F-49A1-AF08-C764504790D5}" presName="hierChild2" presStyleCnt="0"/>
      <dgm:spPr/>
    </dgm:pt>
    <dgm:pt modelId="{71AB7160-CB67-4EB2-AED3-71F1A08A34C0}" type="pres">
      <dgm:prSet presAssocID="{926B9E2E-DEEA-4FC0-A027-1E14F8E10885}" presName="hierRoot1" presStyleCnt="0"/>
      <dgm:spPr/>
    </dgm:pt>
    <dgm:pt modelId="{6473AAA8-6190-46B5-BEEC-188ECF141D6A}" type="pres">
      <dgm:prSet presAssocID="{926B9E2E-DEEA-4FC0-A027-1E14F8E10885}" presName="composite" presStyleCnt="0"/>
      <dgm:spPr/>
    </dgm:pt>
    <dgm:pt modelId="{C1996D24-2B00-4108-86FC-8C7CEB2A7D5A}" type="pres">
      <dgm:prSet presAssocID="{926B9E2E-DEEA-4FC0-A027-1E14F8E10885}" presName="background" presStyleLbl="node0" presStyleIdx="2" presStyleCnt="3"/>
      <dgm:spPr/>
    </dgm:pt>
    <dgm:pt modelId="{9FD0E611-A68E-4A7F-BA4C-FD228EE83B61}" type="pres">
      <dgm:prSet presAssocID="{926B9E2E-DEEA-4FC0-A027-1E14F8E10885}" presName="text" presStyleLbl="fgAcc0" presStyleIdx="2" presStyleCnt="3">
        <dgm:presLayoutVars>
          <dgm:chPref val="3"/>
        </dgm:presLayoutVars>
      </dgm:prSet>
      <dgm:spPr/>
    </dgm:pt>
    <dgm:pt modelId="{198AF5EE-221D-47A6-86DB-2226A03B44FB}" type="pres">
      <dgm:prSet presAssocID="{926B9E2E-DEEA-4FC0-A027-1E14F8E10885}" presName="hierChild2" presStyleCnt="0"/>
      <dgm:spPr/>
    </dgm:pt>
  </dgm:ptLst>
  <dgm:cxnLst>
    <dgm:cxn modelId="{A33F6E0E-52AC-4535-A3BA-784FF1B8B943}" srcId="{9C308FFF-CBA4-4011-9CDA-355B71234584}" destId="{926B9E2E-DEEA-4FC0-A027-1E14F8E10885}" srcOrd="2" destOrd="0" parTransId="{D31E7209-E4DF-48F7-BD26-A4EEE5D83C19}" sibTransId="{C64F0638-A96D-4100-A6A1-D23EFD0A1FC3}"/>
    <dgm:cxn modelId="{2649F175-855F-4FCD-B87E-E8536DC406DD}" type="presOf" srcId="{463A4E18-0B0F-49A1-AF08-C764504790D5}" destId="{3F73C8F7-48BA-4CE6-B342-EF0662A4CF40}" srcOrd="0" destOrd="0" presId="urn:microsoft.com/office/officeart/2005/8/layout/hierarchy1"/>
    <dgm:cxn modelId="{6F315B78-037B-479E-B51C-D9B17C853F89}" type="presOf" srcId="{FA6BFE80-C697-4513-9440-BACD18520982}" destId="{566D657F-ECE0-4F38-97AD-37766D11F49E}" srcOrd="0" destOrd="0" presId="urn:microsoft.com/office/officeart/2005/8/layout/hierarchy1"/>
    <dgm:cxn modelId="{B2C29B97-47D6-446B-8555-AE5FC36F7ECC}" srcId="{9C308FFF-CBA4-4011-9CDA-355B71234584}" destId="{FA6BFE80-C697-4513-9440-BACD18520982}" srcOrd="0" destOrd="0" parTransId="{BED4014F-79B1-4823-87BA-37164F9B54EB}" sibTransId="{434FFD60-B5AE-4786-BE9F-6D2E273D6BE2}"/>
    <dgm:cxn modelId="{24AF3BB2-F4E3-497A-A8D9-E42CF0BA1B3B}" type="presOf" srcId="{926B9E2E-DEEA-4FC0-A027-1E14F8E10885}" destId="{9FD0E611-A68E-4A7F-BA4C-FD228EE83B61}" srcOrd="0" destOrd="0" presId="urn:microsoft.com/office/officeart/2005/8/layout/hierarchy1"/>
    <dgm:cxn modelId="{C72260D0-D60C-4FBB-82A2-60AB3ED0FB92}" type="presOf" srcId="{9C308FFF-CBA4-4011-9CDA-355B71234584}" destId="{DB0C115B-B72D-4232-A0A0-E2FAF5A5541D}" srcOrd="0" destOrd="0" presId="urn:microsoft.com/office/officeart/2005/8/layout/hierarchy1"/>
    <dgm:cxn modelId="{2AD504DD-EE25-4A42-B16F-5470C42D5583}" srcId="{9C308FFF-CBA4-4011-9CDA-355B71234584}" destId="{463A4E18-0B0F-49A1-AF08-C764504790D5}" srcOrd="1" destOrd="0" parTransId="{A2EDB420-50BA-4638-A408-4DE2075D1CC4}" sibTransId="{8355630C-79EB-4A0F-A57B-C05A7F7C1359}"/>
    <dgm:cxn modelId="{71948C66-4B58-4BB7-AE9E-16D0B9663082}" type="presParOf" srcId="{DB0C115B-B72D-4232-A0A0-E2FAF5A5541D}" destId="{0A3874C1-32A1-4D4F-8B9F-D297AA768208}" srcOrd="0" destOrd="0" presId="urn:microsoft.com/office/officeart/2005/8/layout/hierarchy1"/>
    <dgm:cxn modelId="{B09779A8-038D-40D9-A2BA-C4A1687F6EED}" type="presParOf" srcId="{0A3874C1-32A1-4D4F-8B9F-D297AA768208}" destId="{3090FF48-6D1F-4FF2-915A-74A20F51D7C9}" srcOrd="0" destOrd="0" presId="urn:microsoft.com/office/officeart/2005/8/layout/hierarchy1"/>
    <dgm:cxn modelId="{C68E98F1-0CEB-4BEA-A04D-D6701382AD9A}" type="presParOf" srcId="{3090FF48-6D1F-4FF2-915A-74A20F51D7C9}" destId="{6D5F29A2-1AAC-4CED-B388-2007C7C11A63}" srcOrd="0" destOrd="0" presId="urn:microsoft.com/office/officeart/2005/8/layout/hierarchy1"/>
    <dgm:cxn modelId="{3F1BC4F0-45BA-431A-8DD4-3B8D31999DF7}" type="presParOf" srcId="{3090FF48-6D1F-4FF2-915A-74A20F51D7C9}" destId="{566D657F-ECE0-4F38-97AD-37766D11F49E}" srcOrd="1" destOrd="0" presId="urn:microsoft.com/office/officeart/2005/8/layout/hierarchy1"/>
    <dgm:cxn modelId="{35760820-8585-4650-85F7-77A0DCD9C3E4}" type="presParOf" srcId="{0A3874C1-32A1-4D4F-8B9F-D297AA768208}" destId="{2C2066A4-913D-4ABB-A636-254BEA5C523E}" srcOrd="1" destOrd="0" presId="urn:microsoft.com/office/officeart/2005/8/layout/hierarchy1"/>
    <dgm:cxn modelId="{8DD9D355-DB37-4E70-B804-7BF3E8E2F019}" type="presParOf" srcId="{DB0C115B-B72D-4232-A0A0-E2FAF5A5541D}" destId="{A1294C01-E11F-461C-953C-A9EA6FDF4202}" srcOrd="1" destOrd="0" presId="urn:microsoft.com/office/officeart/2005/8/layout/hierarchy1"/>
    <dgm:cxn modelId="{07490CF4-070D-403B-8865-1F5C1D67BCA2}" type="presParOf" srcId="{A1294C01-E11F-461C-953C-A9EA6FDF4202}" destId="{DA17DC75-78C7-45DC-85C9-B8772A3549AF}" srcOrd="0" destOrd="0" presId="urn:microsoft.com/office/officeart/2005/8/layout/hierarchy1"/>
    <dgm:cxn modelId="{DD2C8845-471D-42AA-AAB9-6FBE5C752FCE}" type="presParOf" srcId="{DA17DC75-78C7-45DC-85C9-B8772A3549AF}" destId="{C5A80592-FD77-4F4B-8C14-B489B8614EC5}" srcOrd="0" destOrd="0" presId="urn:microsoft.com/office/officeart/2005/8/layout/hierarchy1"/>
    <dgm:cxn modelId="{BDEC0919-B8DC-41C9-8836-FF0939314BBF}" type="presParOf" srcId="{DA17DC75-78C7-45DC-85C9-B8772A3549AF}" destId="{3F73C8F7-48BA-4CE6-B342-EF0662A4CF40}" srcOrd="1" destOrd="0" presId="urn:microsoft.com/office/officeart/2005/8/layout/hierarchy1"/>
    <dgm:cxn modelId="{29F68D4B-0109-4F4C-BF0D-E61EC4E43881}" type="presParOf" srcId="{A1294C01-E11F-461C-953C-A9EA6FDF4202}" destId="{0F5A9E5D-19CF-46C3-BACA-1CF60683EF2E}" srcOrd="1" destOrd="0" presId="urn:microsoft.com/office/officeart/2005/8/layout/hierarchy1"/>
    <dgm:cxn modelId="{D41F6557-8057-4150-B2AB-B9C5F3F778E4}" type="presParOf" srcId="{DB0C115B-B72D-4232-A0A0-E2FAF5A5541D}" destId="{71AB7160-CB67-4EB2-AED3-71F1A08A34C0}" srcOrd="2" destOrd="0" presId="urn:microsoft.com/office/officeart/2005/8/layout/hierarchy1"/>
    <dgm:cxn modelId="{1EA31E74-A58C-445F-8BE7-32C064379A56}" type="presParOf" srcId="{71AB7160-CB67-4EB2-AED3-71F1A08A34C0}" destId="{6473AAA8-6190-46B5-BEEC-188ECF141D6A}" srcOrd="0" destOrd="0" presId="urn:microsoft.com/office/officeart/2005/8/layout/hierarchy1"/>
    <dgm:cxn modelId="{04683CB0-6578-40A2-B472-8FE279F7470F}" type="presParOf" srcId="{6473AAA8-6190-46B5-BEEC-188ECF141D6A}" destId="{C1996D24-2B00-4108-86FC-8C7CEB2A7D5A}" srcOrd="0" destOrd="0" presId="urn:microsoft.com/office/officeart/2005/8/layout/hierarchy1"/>
    <dgm:cxn modelId="{9F4088D3-8338-4686-A053-0F255A320C1A}" type="presParOf" srcId="{6473AAA8-6190-46B5-BEEC-188ECF141D6A}" destId="{9FD0E611-A68E-4A7F-BA4C-FD228EE83B61}" srcOrd="1" destOrd="0" presId="urn:microsoft.com/office/officeart/2005/8/layout/hierarchy1"/>
    <dgm:cxn modelId="{E3E89E29-840B-47EE-A447-D56F839C5192}" type="presParOf" srcId="{71AB7160-CB67-4EB2-AED3-71F1A08A34C0}" destId="{198AF5EE-221D-47A6-86DB-2226A03B44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BE586-DF3B-4FC4-8DFD-6948802AD8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DE2869-0C75-415E-8544-4E17FC3F81BD}">
      <dgm:prSet/>
      <dgm:spPr/>
      <dgm:t>
        <a:bodyPr/>
        <a:lstStyle/>
        <a:p>
          <a:pPr>
            <a:defRPr cap="all"/>
          </a:pPr>
          <a:r>
            <a:rPr lang="en-US"/>
            <a:t>Events and Delegates</a:t>
          </a:r>
        </a:p>
      </dgm:t>
    </dgm:pt>
    <dgm:pt modelId="{01637FF1-F83A-4F6C-849B-324D2D9E3E81}" type="parTrans" cxnId="{65DF0E5F-D433-48F9-BCEE-4F85879F1F92}">
      <dgm:prSet/>
      <dgm:spPr/>
      <dgm:t>
        <a:bodyPr/>
        <a:lstStyle/>
        <a:p>
          <a:endParaRPr lang="en-US"/>
        </a:p>
      </dgm:t>
    </dgm:pt>
    <dgm:pt modelId="{9DBEE746-3029-4EA0-861A-3D5DD06E047D}" type="sibTrans" cxnId="{65DF0E5F-D433-48F9-BCEE-4F85879F1F92}">
      <dgm:prSet/>
      <dgm:spPr/>
      <dgm:t>
        <a:bodyPr/>
        <a:lstStyle/>
        <a:p>
          <a:endParaRPr lang="en-US"/>
        </a:p>
      </dgm:t>
    </dgm:pt>
    <dgm:pt modelId="{7A532F72-3C50-4601-A219-BA9016512145}">
      <dgm:prSet/>
      <dgm:spPr/>
      <dgm:t>
        <a:bodyPr/>
        <a:lstStyle/>
        <a:p>
          <a:pPr>
            <a:defRPr cap="all"/>
          </a:pPr>
          <a:r>
            <a:rPr lang="en-US"/>
            <a:t>Async and Parallel</a:t>
          </a:r>
        </a:p>
      </dgm:t>
    </dgm:pt>
    <dgm:pt modelId="{A310F31F-2D62-47C7-99A0-190B30920ADA}" type="parTrans" cxnId="{1CAA3561-8832-41E8-90B8-22071A33EDA6}">
      <dgm:prSet/>
      <dgm:spPr/>
      <dgm:t>
        <a:bodyPr/>
        <a:lstStyle/>
        <a:p>
          <a:endParaRPr lang="en-US"/>
        </a:p>
      </dgm:t>
    </dgm:pt>
    <dgm:pt modelId="{6109CD65-6CC1-43E0-9F8C-6E3262E3F6B4}" type="sibTrans" cxnId="{1CAA3561-8832-41E8-90B8-22071A33EDA6}">
      <dgm:prSet/>
      <dgm:spPr/>
      <dgm:t>
        <a:bodyPr/>
        <a:lstStyle/>
        <a:p>
          <a:endParaRPr lang="en-US"/>
        </a:p>
      </dgm:t>
    </dgm:pt>
    <dgm:pt modelId="{9126C3A0-E05E-4D9A-A5F9-EAC17D487BF0}" type="pres">
      <dgm:prSet presAssocID="{209BE586-DF3B-4FC4-8DFD-6948802AD8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B0418CB-15A6-4E01-87C8-3068138328E9}" type="pres">
      <dgm:prSet presAssocID="{F9DE2869-0C75-415E-8544-4E17FC3F81BD}" presName="hierRoot1" presStyleCnt="0"/>
      <dgm:spPr/>
    </dgm:pt>
    <dgm:pt modelId="{626AAAD2-5F81-4AAE-9816-594569A957CE}" type="pres">
      <dgm:prSet presAssocID="{F9DE2869-0C75-415E-8544-4E17FC3F81BD}" presName="composite" presStyleCnt="0"/>
      <dgm:spPr/>
    </dgm:pt>
    <dgm:pt modelId="{935DC79A-CDDF-4EAC-A7A5-755FC4319CC6}" type="pres">
      <dgm:prSet presAssocID="{F9DE2869-0C75-415E-8544-4E17FC3F81BD}" presName="background" presStyleLbl="node0" presStyleIdx="0" presStyleCnt="2"/>
      <dgm:spPr/>
    </dgm:pt>
    <dgm:pt modelId="{AA149512-1B65-4DE1-803C-E1C12F2278D7}" type="pres">
      <dgm:prSet presAssocID="{F9DE2869-0C75-415E-8544-4E17FC3F81BD}" presName="text" presStyleLbl="fgAcc0" presStyleIdx="0" presStyleCnt="2">
        <dgm:presLayoutVars>
          <dgm:chPref val="3"/>
        </dgm:presLayoutVars>
      </dgm:prSet>
      <dgm:spPr/>
    </dgm:pt>
    <dgm:pt modelId="{5277DE84-E8EF-4A68-ACCF-2243602DDF28}" type="pres">
      <dgm:prSet presAssocID="{F9DE2869-0C75-415E-8544-4E17FC3F81BD}" presName="hierChild2" presStyleCnt="0"/>
      <dgm:spPr/>
    </dgm:pt>
    <dgm:pt modelId="{F7E51995-C61A-438D-BC0E-4BEF2635548C}" type="pres">
      <dgm:prSet presAssocID="{7A532F72-3C50-4601-A219-BA9016512145}" presName="hierRoot1" presStyleCnt="0"/>
      <dgm:spPr/>
    </dgm:pt>
    <dgm:pt modelId="{BC0BEC4F-FD64-4F53-B97F-560CA63CD425}" type="pres">
      <dgm:prSet presAssocID="{7A532F72-3C50-4601-A219-BA9016512145}" presName="composite" presStyleCnt="0"/>
      <dgm:spPr/>
    </dgm:pt>
    <dgm:pt modelId="{47BB9191-F9DB-4D2D-91C3-916581B0B44F}" type="pres">
      <dgm:prSet presAssocID="{7A532F72-3C50-4601-A219-BA9016512145}" presName="background" presStyleLbl="node0" presStyleIdx="1" presStyleCnt="2"/>
      <dgm:spPr/>
    </dgm:pt>
    <dgm:pt modelId="{69711A93-BDA3-4E31-9C99-D711F3BC5C98}" type="pres">
      <dgm:prSet presAssocID="{7A532F72-3C50-4601-A219-BA9016512145}" presName="text" presStyleLbl="fgAcc0" presStyleIdx="1" presStyleCnt="2">
        <dgm:presLayoutVars>
          <dgm:chPref val="3"/>
        </dgm:presLayoutVars>
      </dgm:prSet>
      <dgm:spPr/>
    </dgm:pt>
    <dgm:pt modelId="{BF9228C1-3083-4207-80A2-A6965B947B40}" type="pres">
      <dgm:prSet presAssocID="{7A532F72-3C50-4601-A219-BA9016512145}" presName="hierChild2" presStyleCnt="0"/>
      <dgm:spPr/>
    </dgm:pt>
  </dgm:ptLst>
  <dgm:cxnLst>
    <dgm:cxn modelId="{C3D9F12D-1A76-4FE7-B2B5-6DF32A729E8E}" type="presOf" srcId="{7A532F72-3C50-4601-A219-BA9016512145}" destId="{69711A93-BDA3-4E31-9C99-D711F3BC5C98}" srcOrd="0" destOrd="0" presId="urn:microsoft.com/office/officeart/2005/8/layout/hierarchy1"/>
    <dgm:cxn modelId="{65DF0E5F-D433-48F9-BCEE-4F85879F1F92}" srcId="{209BE586-DF3B-4FC4-8DFD-6948802AD89A}" destId="{F9DE2869-0C75-415E-8544-4E17FC3F81BD}" srcOrd="0" destOrd="0" parTransId="{01637FF1-F83A-4F6C-849B-324D2D9E3E81}" sibTransId="{9DBEE746-3029-4EA0-861A-3D5DD06E047D}"/>
    <dgm:cxn modelId="{1CAA3561-8832-41E8-90B8-22071A33EDA6}" srcId="{209BE586-DF3B-4FC4-8DFD-6948802AD89A}" destId="{7A532F72-3C50-4601-A219-BA9016512145}" srcOrd="1" destOrd="0" parTransId="{A310F31F-2D62-47C7-99A0-190B30920ADA}" sibTransId="{6109CD65-6CC1-43E0-9F8C-6E3262E3F6B4}"/>
    <dgm:cxn modelId="{77DA344A-541E-4ACC-B3CD-7ECF7543CA4E}" type="presOf" srcId="{209BE586-DF3B-4FC4-8DFD-6948802AD89A}" destId="{9126C3A0-E05E-4D9A-A5F9-EAC17D487BF0}" srcOrd="0" destOrd="0" presId="urn:microsoft.com/office/officeart/2005/8/layout/hierarchy1"/>
    <dgm:cxn modelId="{456AEFBD-1E85-4074-A973-932FA938C185}" type="presOf" srcId="{F9DE2869-0C75-415E-8544-4E17FC3F81BD}" destId="{AA149512-1B65-4DE1-803C-E1C12F2278D7}" srcOrd="0" destOrd="0" presId="urn:microsoft.com/office/officeart/2005/8/layout/hierarchy1"/>
    <dgm:cxn modelId="{8CEC8F96-A619-4E3F-8231-715F2C54E031}" type="presParOf" srcId="{9126C3A0-E05E-4D9A-A5F9-EAC17D487BF0}" destId="{3B0418CB-15A6-4E01-87C8-3068138328E9}" srcOrd="0" destOrd="0" presId="urn:microsoft.com/office/officeart/2005/8/layout/hierarchy1"/>
    <dgm:cxn modelId="{7BC1D26E-A3B1-4502-B77A-08EEB0C14084}" type="presParOf" srcId="{3B0418CB-15A6-4E01-87C8-3068138328E9}" destId="{626AAAD2-5F81-4AAE-9816-594569A957CE}" srcOrd="0" destOrd="0" presId="urn:microsoft.com/office/officeart/2005/8/layout/hierarchy1"/>
    <dgm:cxn modelId="{E1B3F590-15C0-46C3-B69F-0D41997E124E}" type="presParOf" srcId="{626AAAD2-5F81-4AAE-9816-594569A957CE}" destId="{935DC79A-CDDF-4EAC-A7A5-755FC4319CC6}" srcOrd="0" destOrd="0" presId="urn:microsoft.com/office/officeart/2005/8/layout/hierarchy1"/>
    <dgm:cxn modelId="{84BAAC51-79DE-4B88-8DF6-B1337A8698A3}" type="presParOf" srcId="{626AAAD2-5F81-4AAE-9816-594569A957CE}" destId="{AA149512-1B65-4DE1-803C-E1C12F2278D7}" srcOrd="1" destOrd="0" presId="urn:microsoft.com/office/officeart/2005/8/layout/hierarchy1"/>
    <dgm:cxn modelId="{408BB294-7037-47F2-B746-355A45503C9A}" type="presParOf" srcId="{3B0418CB-15A6-4E01-87C8-3068138328E9}" destId="{5277DE84-E8EF-4A68-ACCF-2243602DDF28}" srcOrd="1" destOrd="0" presId="urn:microsoft.com/office/officeart/2005/8/layout/hierarchy1"/>
    <dgm:cxn modelId="{2210C559-68E8-434B-9490-F12FB2F1476E}" type="presParOf" srcId="{9126C3A0-E05E-4D9A-A5F9-EAC17D487BF0}" destId="{F7E51995-C61A-438D-BC0E-4BEF2635548C}" srcOrd="1" destOrd="0" presId="urn:microsoft.com/office/officeart/2005/8/layout/hierarchy1"/>
    <dgm:cxn modelId="{91F2E8ED-B44A-47B8-B703-8AFF1808217C}" type="presParOf" srcId="{F7E51995-C61A-438D-BC0E-4BEF2635548C}" destId="{BC0BEC4F-FD64-4F53-B97F-560CA63CD425}" srcOrd="0" destOrd="0" presId="urn:microsoft.com/office/officeart/2005/8/layout/hierarchy1"/>
    <dgm:cxn modelId="{040C9D8F-376A-4F5D-A4B3-C8C4E3947175}" type="presParOf" srcId="{BC0BEC4F-FD64-4F53-B97F-560CA63CD425}" destId="{47BB9191-F9DB-4D2D-91C3-916581B0B44F}" srcOrd="0" destOrd="0" presId="urn:microsoft.com/office/officeart/2005/8/layout/hierarchy1"/>
    <dgm:cxn modelId="{862EEBFF-4EF3-466F-8A21-4F2ACEF94B3D}" type="presParOf" srcId="{BC0BEC4F-FD64-4F53-B97F-560CA63CD425}" destId="{69711A93-BDA3-4E31-9C99-D711F3BC5C98}" srcOrd="1" destOrd="0" presId="urn:microsoft.com/office/officeart/2005/8/layout/hierarchy1"/>
    <dgm:cxn modelId="{EC52429E-5528-499B-8206-1FCD41CABEF9}" type="presParOf" srcId="{F7E51995-C61A-438D-BC0E-4BEF2635548C}" destId="{BF9228C1-3083-4207-80A2-A6965B947B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88EAB9-4545-4E26-99C3-7564CC36B36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AF4F39-D991-44AF-8BC3-B03562805A70}">
      <dgm:prSet phldrT="[Text]"/>
      <dgm:spPr/>
      <dgm:t>
        <a:bodyPr/>
        <a:lstStyle/>
        <a:p>
          <a:r>
            <a:rPr lang="en-US" dirty="0"/>
            <a:t>Dependency Injection</a:t>
          </a:r>
        </a:p>
      </dgm:t>
    </dgm:pt>
    <dgm:pt modelId="{F7126118-16C4-4BF9-B2A4-0E03B51ED0C9}" type="parTrans" cxnId="{96BB85C5-74CB-484A-B4F0-C58BA568192D}">
      <dgm:prSet/>
      <dgm:spPr/>
      <dgm:t>
        <a:bodyPr/>
        <a:lstStyle/>
        <a:p>
          <a:endParaRPr lang="en-US"/>
        </a:p>
      </dgm:t>
    </dgm:pt>
    <dgm:pt modelId="{52AEE79A-049A-43C5-8246-291D96601142}" type="sibTrans" cxnId="{96BB85C5-74CB-484A-B4F0-C58BA568192D}">
      <dgm:prSet/>
      <dgm:spPr/>
      <dgm:t>
        <a:bodyPr/>
        <a:lstStyle/>
        <a:p>
          <a:endParaRPr lang="en-US"/>
        </a:p>
      </dgm:t>
    </dgm:pt>
    <dgm:pt modelId="{4035815B-9623-4A0E-ABC9-A8E99B0BD862}">
      <dgm:prSet phldrT="[Text]"/>
      <dgm:spPr/>
      <dgm:t>
        <a:bodyPr/>
        <a:lstStyle/>
        <a:p>
          <a:r>
            <a:rPr lang="en-US" dirty="0" err="1"/>
            <a:t>FileSystem</a:t>
          </a:r>
          <a:endParaRPr lang="en-US" dirty="0"/>
        </a:p>
      </dgm:t>
    </dgm:pt>
    <dgm:pt modelId="{D6338C7B-AAFB-457E-BB2A-BBED6DD749AE}" type="parTrans" cxnId="{3CB9019D-032E-4080-978F-214E915D6A46}">
      <dgm:prSet/>
      <dgm:spPr/>
      <dgm:t>
        <a:bodyPr/>
        <a:lstStyle/>
        <a:p>
          <a:endParaRPr lang="en-US"/>
        </a:p>
      </dgm:t>
    </dgm:pt>
    <dgm:pt modelId="{1CCEF44F-F265-404A-91C8-44A3918AAE3B}" type="sibTrans" cxnId="{3CB9019D-032E-4080-978F-214E915D6A46}">
      <dgm:prSet/>
      <dgm:spPr/>
      <dgm:t>
        <a:bodyPr/>
        <a:lstStyle/>
        <a:p>
          <a:endParaRPr lang="en-US"/>
        </a:p>
      </dgm:t>
    </dgm:pt>
    <dgm:pt modelId="{B001EC23-86FC-4DA8-BB80-AAE6F275C33B}">
      <dgm:prSet phldrT="[Text]"/>
      <dgm:spPr/>
      <dgm:t>
        <a:bodyPr/>
        <a:lstStyle/>
        <a:p>
          <a:r>
            <a:rPr lang="en-US" dirty="0" err="1"/>
            <a:t>Appsettings</a:t>
          </a:r>
          <a:endParaRPr lang="en-US" dirty="0"/>
        </a:p>
      </dgm:t>
    </dgm:pt>
    <dgm:pt modelId="{0F121479-B1B6-4FBA-90B0-71FB92099B72}" type="parTrans" cxnId="{600D0A3C-7039-4351-A0F4-F3F17C46BEE1}">
      <dgm:prSet/>
      <dgm:spPr/>
      <dgm:t>
        <a:bodyPr/>
        <a:lstStyle/>
        <a:p>
          <a:endParaRPr lang="en-US"/>
        </a:p>
      </dgm:t>
    </dgm:pt>
    <dgm:pt modelId="{F26E2F27-FBA4-45B4-BF6A-075E3E74FC5D}" type="sibTrans" cxnId="{600D0A3C-7039-4351-A0F4-F3F17C46BEE1}">
      <dgm:prSet/>
      <dgm:spPr/>
      <dgm:t>
        <a:bodyPr/>
        <a:lstStyle/>
        <a:p>
          <a:endParaRPr lang="en-US"/>
        </a:p>
      </dgm:t>
    </dgm:pt>
    <dgm:pt modelId="{F9439ABA-C5EB-48C1-B104-1A8D1DB77C95}" type="pres">
      <dgm:prSet presAssocID="{B588EAB9-4545-4E26-99C3-7564CC36B36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D02CB9-218C-4E34-894A-6DC177C421F4}" type="pres">
      <dgm:prSet presAssocID="{EAAF4F39-D991-44AF-8BC3-B03562805A70}" presName="hierRoot1" presStyleCnt="0"/>
      <dgm:spPr/>
    </dgm:pt>
    <dgm:pt modelId="{073C6F76-39AB-4170-93C3-F4DAA595F2E8}" type="pres">
      <dgm:prSet presAssocID="{EAAF4F39-D991-44AF-8BC3-B03562805A70}" presName="composite" presStyleCnt="0"/>
      <dgm:spPr/>
    </dgm:pt>
    <dgm:pt modelId="{A211FAD3-3D50-466D-BC83-D24F081684EA}" type="pres">
      <dgm:prSet presAssocID="{EAAF4F39-D991-44AF-8BC3-B03562805A70}" presName="background" presStyleLbl="node0" presStyleIdx="0" presStyleCnt="3"/>
      <dgm:spPr/>
    </dgm:pt>
    <dgm:pt modelId="{E2D985C2-8A54-4578-A187-D9569B856D28}" type="pres">
      <dgm:prSet presAssocID="{EAAF4F39-D991-44AF-8BC3-B03562805A70}" presName="text" presStyleLbl="fgAcc0" presStyleIdx="0" presStyleCnt="3">
        <dgm:presLayoutVars>
          <dgm:chPref val="3"/>
        </dgm:presLayoutVars>
      </dgm:prSet>
      <dgm:spPr/>
    </dgm:pt>
    <dgm:pt modelId="{9AC25AFA-9680-4D13-B01F-90B04E14CE50}" type="pres">
      <dgm:prSet presAssocID="{EAAF4F39-D991-44AF-8BC3-B03562805A70}" presName="hierChild2" presStyleCnt="0"/>
      <dgm:spPr/>
    </dgm:pt>
    <dgm:pt modelId="{80C8DDD4-EF79-4C3D-9AFC-285193F03E9D}" type="pres">
      <dgm:prSet presAssocID="{4035815B-9623-4A0E-ABC9-A8E99B0BD862}" presName="hierRoot1" presStyleCnt="0"/>
      <dgm:spPr/>
    </dgm:pt>
    <dgm:pt modelId="{D9D821DC-B867-48CB-84C0-AB82246D0830}" type="pres">
      <dgm:prSet presAssocID="{4035815B-9623-4A0E-ABC9-A8E99B0BD862}" presName="composite" presStyleCnt="0"/>
      <dgm:spPr/>
    </dgm:pt>
    <dgm:pt modelId="{7F53EC4B-51FF-4FB3-B602-E76164E4B3E8}" type="pres">
      <dgm:prSet presAssocID="{4035815B-9623-4A0E-ABC9-A8E99B0BD862}" presName="background" presStyleLbl="node0" presStyleIdx="1" presStyleCnt="3"/>
      <dgm:spPr/>
    </dgm:pt>
    <dgm:pt modelId="{9BC23A40-8C1E-4A8D-A468-70DCD191106A}" type="pres">
      <dgm:prSet presAssocID="{4035815B-9623-4A0E-ABC9-A8E99B0BD862}" presName="text" presStyleLbl="fgAcc0" presStyleIdx="1" presStyleCnt="3">
        <dgm:presLayoutVars>
          <dgm:chPref val="3"/>
        </dgm:presLayoutVars>
      </dgm:prSet>
      <dgm:spPr/>
    </dgm:pt>
    <dgm:pt modelId="{B7AB93F9-96D4-41A3-8E9E-0EC999B4277E}" type="pres">
      <dgm:prSet presAssocID="{4035815B-9623-4A0E-ABC9-A8E99B0BD862}" presName="hierChild2" presStyleCnt="0"/>
      <dgm:spPr/>
    </dgm:pt>
    <dgm:pt modelId="{8A7854B4-87BC-4C18-9C5C-6A88CD92CDE1}" type="pres">
      <dgm:prSet presAssocID="{B001EC23-86FC-4DA8-BB80-AAE6F275C33B}" presName="hierRoot1" presStyleCnt="0"/>
      <dgm:spPr/>
    </dgm:pt>
    <dgm:pt modelId="{386F52F2-089F-4535-96DA-1645D1EE43EB}" type="pres">
      <dgm:prSet presAssocID="{B001EC23-86FC-4DA8-BB80-AAE6F275C33B}" presName="composite" presStyleCnt="0"/>
      <dgm:spPr/>
    </dgm:pt>
    <dgm:pt modelId="{469949E9-A0B0-41CE-ADCB-6FE154B91C46}" type="pres">
      <dgm:prSet presAssocID="{B001EC23-86FC-4DA8-BB80-AAE6F275C33B}" presName="background" presStyleLbl="node0" presStyleIdx="2" presStyleCnt="3"/>
      <dgm:spPr/>
    </dgm:pt>
    <dgm:pt modelId="{A8A58520-41CB-46C1-BCE7-4467169EE688}" type="pres">
      <dgm:prSet presAssocID="{B001EC23-86FC-4DA8-BB80-AAE6F275C33B}" presName="text" presStyleLbl="fgAcc0" presStyleIdx="2" presStyleCnt="3">
        <dgm:presLayoutVars>
          <dgm:chPref val="3"/>
        </dgm:presLayoutVars>
      </dgm:prSet>
      <dgm:spPr/>
    </dgm:pt>
    <dgm:pt modelId="{88120541-2358-45F0-ABC5-566D223C850E}" type="pres">
      <dgm:prSet presAssocID="{B001EC23-86FC-4DA8-BB80-AAE6F275C33B}" presName="hierChild2" presStyleCnt="0"/>
      <dgm:spPr/>
    </dgm:pt>
  </dgm:ptLst>
  <dgm:cxnLst>
    <dgm:cxn modelId="{0ED02E17-DF85-40AB-8B0C-867FF3EF5907}" type="presOf" srcId="{4035815B-9623-4A0E-ABC9-A8E99B0BD862}" destId="{9BC23A40-8C1E-4A8D-A468-70DCD191106A}" srcOrd="0" destOrd="0" presId="urn:microsoft.com/office/officeart/2005/8/layout/hierarchy1"/>
    <dgm:cxn modelId="{6A78AF2A-3130-47CE-80A7-D795716AE51C}" type="presOf" srcId="{B001EC23-86FC-4DA8-BB80-AAE6F275C33B}" destId="{A8A58520-41CB-46C1-BCE7-4467169EE688}" srcOrd="0" destOrd="0" presId="urn:microsoft.com/office/officeart/2005/8/layout/hierarchy1"/>
    <dgm:cxn modelId="{600D0A3C-7039-4351-A0F4-F3F17C46BEE1}" srcId="{B588EAB9-4545-4E26-99C3-7564CC36B36D}" destId="{B001EC23-86FC-4DA8-BB80-AAE6F275C33B}" srcOrd="2" destOrd="0" parTransId="{0F121479-B1B6-4FBA-90B0-71FB92099B72}" sibTransId="{F26E2F27-FBA4-45B4-BF6A-075E3E74FC5D}"/>
    <dgm:cxn modelId="{3CB9019D-032E-4080-978F-214E915D6A46}" srcId="{B588EAB9-4545-4E26-99C3-7564CC36B36D}" destId="{4035815B-9623-4A0E-ABC9-A8E99B0BD862}" srcOrd="1" destOrd="0" parTransId="{D6338C7B-AAFB-457E-BB2A-BBED6DD749AE}" sibTransId="{1CCEF44F-F265-404A-91C8-44A3918AAE3B}"/>
    <dgm:cxn modelId="{96BB85C5-74CB-484A-B4F0-C58BA568192D}" srcId="{B588EAB9-4545-4E26-99C3-7564CC36B36D}" destId="{EAAF4F39-D991-44AF-8BC3-B03562805A70}" srcOrd="0" destOrd="0" parTransId="{F7126118-16C4-4BF9-B2A4-0E03B51ED0C9}" sibTransId="{52AEE79A-049A-43C5-8246-291D96601142}"/>
    <dgm:cxn modelId="{4B693BD3-3C92-4D53-8082-1143EA0A2E9F}" type="presOf" srcId="{B588EAB9-4545-4E26-99C3-7564CC36B36D}" destId="{F9439ABA-C5EB-48C1-B104-1A8D1DB77C95}" srcOrd="0" destOrd="0" presId="urn:microsoft.com/office/officeart/2005/8/layout/hierarchy1"/>
    <dgm:cxn modelId="{71D6AADF-4A00-48A1-AD8B-EC7CFBE9EF4D}" type="presOf" srcId="{EAAF4F39-D991-44AF-8BC3-B03562805A70}" destId="{E2D985C2-8A54-4578-A187-D9569B856D28}" srcOrd="0" destOrd="0" presId="urn:microsoft.com/office/officeart/2005/8/layout/hierarchy1"/>
    <dgm:cxn modelId="{EAC289AD-1697-431C-BB6A-44F839C82073}" type="presParOf" srcId="{F9439ABA-C5EB-48C1-B104-1A8D1DB77C95}" destId="{FFD02CB9-218C-4E34-894A-6DC177C421F4}" srcOrd="0" destOrd="0" presId="urn:microsoft.com/office/officeart/2005/8/layout/hierarchy1"/>
    <dgm:cxn modelId="{84C396A9-54FE-4B37-B470-1F987D00905D}" type="presParOf" srcId="{FFD02CB9-218C-4E34-894A-6DC177C421F4}" destId="{073C6F76-39AB-4170-93C3-F4DAA595F2E8}" srcOrd="0" destOrd="0" presId="urn:microsoft.com/office/officeart/2005/8/layout/hierarchy1"/>
    <dgm:cxn modelId="{4D147F33-87DF-44D8-AE91-23469EB5E904}" type="presParOf" srcId="{073C6F76-39AB-4170-93C3-F4DAA595F2E8}" destId="{A211FAD3-3D50-466D-BC83-D24F081684EA}" srcOrd="0" destOrd="0" presId="urn:microsoft.com/office/officeart/2005/8/layout/hierarchy1"/>
    <dgm:cxn modelId="{EAF4E62B-A265-4E08-913C-FBC26A9E46A9}" type="presParOf" srcId="{073C6F76-39AB-4170-93C3-F4DAA595F2E8}" destId="{E2D985C2-8A54-4578-A187-D9569B856D28}" srcOrd="1" destOrd="0" presId="urn:microsoft.com/office/officeart/2005/8/layout/hierarchy1"/>
    <dgm:cxn modelId="{1C98B3B1-07CC-4C6D-8E48-C5B9E565D9EA}" type="presParOf" srcId="{FFD02CB9-218C-4E34-894A-6DC177C421F4}" destId="{9AC25AFA-9680-4D13-B01F-90B04E14CE50}" srcOrd="1" destOrd="0" presId="urn:microsoft.com/office/officeart/2005/8/layout/hierarchy1"/>
    <dgm:cxn modelId="{6257EF63-10A3-47E2-9350-2003CB289F1D}" type="presParOf" srcId="{F9439ABA-C5EB-48C1-B104-1A8D1DB77C95}" destId="{80C8DDD4-EF79-4C3D-9AFC-285193F03E9D}" srcOrd="1" destOrd="0" presId="urn:microsoft.com/office/officeart/2005/8/layout/hierarchy1"/>
    <dgm:cxn modelId="{1AF250A6-4798-4CC5-A6BC-3D1C22FB59DE}" type="presParOf" srcId="{80C8DDD4-EF79-4C3D-9AFC-285193F03E9D}" destId="{D9D821DC-B867-48CB-84C0-AB82246D0830}" srcOrd="0" destOrd="0" presId="urn:microsoft.com/office/officeart/2005/8/layout/hierarchy1"/>
    <dgm:cxn modelId="{DBBED8B8-4626-4E39-A957-AA6B828A9D7E}" type="presParOf" srcId="{D9D821DC-B867-48CB-84C0-AB82246D0830}" destId="{7F53EC4B-51FF-4FB3-B602-E76164E4B3E8}" srcOrd="0" destOrd="0" presId="urn:microsoft.com/office/officeart/2005/8/layout/hierarchy1"/>
    <dgm:cxn modelId="{9C64252B-B9F2-477D-91F0-1B5FDF4D2D44}" type="presParOf" srcId="{D9D821DC-B867-48CB-84C0-AB82246D0830}" destId="{9BC23A40-8C1E-4A8D-A468-70DCD191106A}" srcOrd="1" destOrd="0" presId="urn:microsoft.com/office/officeart/2005/8/layout/hierarchy1"/>
    <dgm:cxn modelId="{4C7DABA8-0790-495D-9A39-BCA90C3AD56F}" type="presParOf" srcId="{80C8DDD4-EF79-4C3D-9AFC-285193F03E9D}" destId="{B7AB93F9-96D4-41A3-8E9E-0EC999B4277E}" srcOrd="1" destOrd="0" presId="urn:microsoft.com/office/officeart/2005/8/layout/hierarchy1"/>
    <dgm:cxn modelId="{A1A2CA43-8F7A-404B-8F90-DAF3347032CE}" type="presParOf" srcId="{F9439ABA-C5EB-48C1-B104-1A8D1DB77C95}" destId="{8A7854B4-87BC-4C18-9C5C-6A88CD92CDE1}" srcOrd="2" destOrd="0" presId="urn:microsoft.com/office/officeart/2005/8/layout/hierarchy1"/>
    <dgm:cxn modelId="{6D7338E4-F10A-4B68-9077-721DE9DB0BFE}" type="presParOf" srcId="{8A7854B4-87BC-4C18-9C5C-6A88CD92CDE1}" destId="{386F52F2-089F-4535-96DA-1645D1EE43EB}" srcOrd="0" destOrd="0" presId="urn:microsoft.com/office/officeart/2005/8/layout/hierarchy1"/>
    <dgm:cxn modelId="{72C47371-5047-473B-A157-9D9AC12CEB57}" type="presParOf" srcId="{386F52F2-089F-4535-96DA-1645D1EE43EB}" destId="{469949E9-A0B0-41CE-ADCB-6FE154B91C46}" srcOrd="0" destOrd="0" presId="urn:microsoft.com/office/officeart/2005/8/layout/hierarchy1"/>
    <dgm:cxn modelId="{187BD8E4-A989-4232-A3F2-79AC9523DEDC}" type="presParOf" srcId="{386F52F2-089F-4535-96DA-1645D1EE43EB}" destId="{A8A58520-41CB-46C1-BCE7-4467169EE688}" srcOrd="1" destOrd="0" presId="urn:microsoft.com/office/officeart/2005/8/layout/hierarchy1"/>
    <dgm:cxn modelId="{E16D907E-7CE7-4508-93C1-464E95D24AB8}" type="presParOf" srcId="{8A7854B4-87BC-4C18-9C5C-6A88CD92CDE1}" destId="{88120541-2358-45F0-ABC5-566D223C85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BC088C9-2437-4E56-BE90-69563CD657E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183832-54AC-4707-BCCC-B7E812A82EA8}">
      <dgm:prSet/>
      <dgm:spPr/>
      <dgm:t>
        <a:bodyPr/>
        <a:lstStyle/>
        <a:p>
          <a:r>
            <a:rPr lang="en-US"/>
            <a:t>Reflection and Attributes</a:t>
          </a:r>
        </a:p>
      </dgm:t>
    </dgm:pt>
    <dgm:pt modelId="{0FF69091-9D27-41BA-B9F7-E35DA737F015}" type="parTrans" cxnId="{4B72ED2C-BBCF-487C-B0BD-55517AC0AAAB}">
      <dgm:prSet/>
      <dgm:spPr/>
      <dgm:t>
        <a:bodyPr/>
        <a:lstStyle/>
        <a:p>
          <a:endParaRPr lang="en-US"/>
        </a:p>
      </dgm:t>
    </dgm:pt>
    <dgm:pt modelId="{9207F25B-F126-42B3-BF0C-0C55B4703FD4}" type="sibTrans" cxnId="{4B72ED2C-BBCF-487C-B0BD-55517AC0AAAB}">
      <dgm:prSet/>
      <dgm:spPr/>
      <dgm:t>
        <a:bodyPr/>
        <a:lstStyle/>
        <a:p>
          <a:endParaRPr lang="en-US"/>
        </a:p>
      </dgm:t>
    </dgm:pt>
    <dgm:pt modelId="{6510E190-BB60-44E4-8C73-94E017B24BD3}">
      <dgm:prSet/>
      <dgm:spPr/>
      <dgm:t>
        <a:bodyPr/>
        <a:lstStyle/>
        <a:p>
          <a:r>
            <a:rPr lang="en-US"/>
            <a:t>Api Controller</a:t>
          </a:r>
        </a:p>
      </dgm:t>
    </dgm:pt>
    <dgm:pt modelId="{7552A47A-B4AB-4245-A425-089DDF96D7A1}" type="parTrans" cxnId="{CEE0DE13-EEC1-4C2B-BA56-ED5818D97888}">
      <dgm:prSet/>
      <dgm:spPr/>
      <dgm:t>
        <a:bodyPr/>
        <a:lstStyle/>
        <a:p>
          <a:endParaRPr lang="en-US"/>
        </a:p>
      </dgm:t>
    </dgm:pt>
    <dgm:pt modelId="{1D932D55-E88A-488C-9832-88D6E343387E}" type="sibTrans" cxnId="{CEE0DE13-EEC1-4C2B-BA56-ED5818D97888}">
      <dgm:prSet/>
      <dgm:spPr/>
      <dgm:t>
        <a:bodyPr/>
        <a:lstStyle/>
        <a:p>
          <a:endParaRPr lang="en-US"/>
        </a:p>
      </dgm:t>
    </dgm:pt>
    <dgm:pt modelId="{AC706C5C-351F-480B-9CED-515FAE9F1942}">
      <dgm:prSet/>
      <dgm:spPr/>
      <dgm:t>
        <a:bodyPr/>
        <a:lstStyle/>
        <a:p>
          <a:r>
            <a:rPr lang="en-US"/>
            <a:t>Swagger</a:t>
          </a:r>
        </a:p>
      </dgm:t>
    </dgm:pt>
    <dgm:pt modelId="{84B032FE-8754-483F-87F5-5FEF4D78F96B}" type="parTrans" cxnId="{7C772702-EACA-4BE1-BB15-8917AF2B96CF}">
      <dgm:prSet/>
      <dgm:spPr/>
      <dgm:t>
        <a:bodyPr/>
        <a:lstStyle/>
        <a:p>
          <a:endParaRPr lang="en-US"/>
        </a:p>
      </dgm:t>
    </dgm:pt>
    <dgm:pt modelId="{E30FEA66-B8B1-4861-9671-F97FEF9DB7AF}" type="sibTrans" cxnId="{7C772702-EACA-4BE1-BB15-8917AF2B96CF}">
      <dgm:prSet/>
      <dgm:spPr/>
      <dgm:t>
        <a:bodyPr/>
        <a:lstStyle/>
        <a:p>
          <a:endParaRPr lang="en-US"/>
        </a:p>
      </dgm:t>
    </dgm:pt>
    <dgm:pt modelId="{99CA6EAA-91EC-4840-8E8F-A2521D8914CE}">
      <dgm:prSet/>
      <dgm:spPr/>
      <dgm:t>
        <a:bodyPr/>
        <a:lstStyle/>
        <a:p>
          <a:r>
            <a:rPr lang="en-US"/>
            <a:t>JSON</a:t>
          </a:r>
        </a:p>
      </dgm:t>
    </dgm:pt>
    <dgm:pt modelId="{12456675-B16B-4A63-97EC-18539061115F}" type="parTrans" cxnId="{DB7CBB0F-F513-4696-86F2-B6735DD53F7E}">
      <dgm:prSet/>
      <dgm:spPr/>
      <dgm:t>
        <a:bodyPr/>
        <a:lstStyle/>
        <a:p>
          <a:endParaRPr lang="en-US"/>
        </a:p>
      </dgm:t>
    </dgm:pt>
    <dgm:pt modelId="{C25B623A-9C83-4652-A149-A7991EBF74C1}" type="sibTrans" cxnId="{DB7CBB0F-F513-4696-86F2-B6735DD53F7E}">
      <dgm:prSet/>
      <dgm:spPr/>
      <dgm:t>
        <a:bodyPr/>
        <a:lstStyle/>
        <a:p>
          <a:endParaRPr lang="en-US"/>
        </a:p>
      </dgm:t>
    </dgm:pt>
    <dgm:pt modelId="{C9DC218E-5136-48C0-A064-F821F5BC4696}">
      <dgm:prSet/>
      <dgm:spPr/>
      <dgm:t>
        <a:bodyPr/>
        <a:lstStyle/>
        <a:p>
          <a:r>
            <a:rPr lang="en-US"/>
            <a:t>HttpClient Tests!</a:t>
          </a:r>
        </a:p>
      </dgm:t>
    </dgm:pt>
    <dgm:pt modelId="{1295611C-9D2A-4370-A1C8-6232C6EBCFD2}" type="parTrans" cxnId="{8382DD58-0549-417D-ACBC-87105E52B8FD}">
      <dgm:prSet/>
      <dgm:spPr/>
      <dgm:t>
        <a:bodyPr/>
        <a:lstStyle/>
        <a:p>
          <a:endParaRPr lang="en-US"/>
        </a:p>
      </dgm:t>
    </dgm:pt>
    <dgm:pt modelId="{FF1620A0-6415-47A3-8573-EFC354CFD425}" type="sibTrans" cxnId="{8382DD58-0549-417D-ACBC-87105E52B8FD}">
      <dgm:prSet/>
      <dgm:spPr/>
      <dgm:t>
        <a:bodyPr/>
        <a:lstStyle/>
        <a:p>
          <a:endParaRPr lang="en-US"/>
        </a:p>
      </dgm:t>
    </dgm:pt>
    <dgm:pt modelId="{E7E624A5-9CBF-4314-92AA-87FA2845A295}" type="pres">
      <dgm:prSet presAssocID="{CBC088C9-2437-4E56-BE90-69563CD657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1E704A5-6063-4327-9974-293AE17247D5}" type="pres">
      <dgm:prSet presAssocID="{72183832-54AC-4707-BCCC-B7E812A82EA8}" presName="hierRoot1" presStyleCnt="0"/>
      <dgm:spPr/>
    </dgm:pt>
    <dgm:pt modelId="{801991F1-3167-48E5-9032-EF484AD77B8E}" type="pres">
      <dgm:prSet presAssocID="{72183832-54AC-4707-BCCC-B7E812A82EA8}" presName="composite" presStyleCnt="0"/>
      <dgm:spPr/>
    </dgm:pt>
    <dgm:pt modelId="{6F439399-FAAC-4E67-9001-76D94338550B}" type="pres">
      <dgm:prSet presAssocID="{72183832-54AC-4707-BCCC-B7E812A82EA8}" presName="background" presStyleLbl="node0" presStyleIdx="0" presStyleCnt="5"/>
      <dgm:spPr/>
    </dgm:pt>
    <dgm:pt modelId="{1D2B56A8-8650-4C16-9C3D-981A225E0B5D}" type="pres">
      <dgm:prSet presAssocID="{72183832-54AC-4707-BCCC-B7E812A82EA8}" presName="text" presStyleLbl="fgAcc0" presStyleIdx="0" presStyleCnt="5">
        <dgm:presLayoutVars>
          <dgm:chPref val="3"/>
        </dgm:presLayoutVars>
      </dgm:prSet>
      <dgm:spPr/>
    </dgm:pt>
    <dgm:pt modelId="{8A75F860-B9F7-43F6-A697-18824246E12D}" type="pres">
      <dgm:prSet presAssocID="{72183832-54AC-4707-BCCC-B7E812A82EA8}" presName="hierChild2" presStyleCnt="0"/>
      <dgm:spPr/>
    </dgm:pt>
    <dgm:pt modelId="{544C14B8-7665-43F9-92F3-553C3BF116B2}" type="pres">
      <dgm:prSet presAssocID="{6510E190-BB60-44E4-8C73-94E017B24BD3}" presName="hierRoot1" presStyleCnt="0"/>
      <dgm:spPr/>
    </dgm:pt>
    <dgm:pt modelId="{B6D2E174-283B-4A06-8388-5DC1D3E40F4B}" type="pres">
      <dgm:prSet presAssocID="{6510E190-BB60-44E4-8C73-94E017B24BD3}" presName="composite" presStyleCnt="0"/>
      <dgm:spPr/>
    </dgm:pt>
    <dgm:pt modelId="{4B644085-EB94-42C6-8D83-80C577110C8D}" type="pres">
      <dgm:prSet presAssocID="{6510E190-BB60-44E4-8C73-94E017B24BD3}" presName="background" presStyleLbl="node0" presStyleIdx="1" presStyleCnt="5"/>
      <dgm:spPr/>
    </dgm:pt>
    <dgm:pt modelId="{8722781F-32C4-4EFB-8052-ADBB229B2312}" type="pres">
      <dgm:prSet presAssocID="{6510E190-BB60-44E4-8C73-94E017B24BD3}" presName="text" presStyleLbl="fgAcc0" presStyleIdx="1" presStyleCnt="5">
        <dgm:presLayoutVars>
          <dgm:chPref val="3"/>
        </dgm:presLayoutVars>
      </dgm:prSet>
      <dgm:spPr/>
    </dgm:pt>
    <dgm:pt modelId="{3CA9592B-9E4B-4359-9FA5-9D0038C9CDB8}" type="pres">
      <dgm:prSet presAssocID="{6510E190-BB60-44E4-8C73-94E017B24BD3}" presName="hierChild2" presStyleCnt="0"/>
      <dgm:spPr/>
    </dgm:pt>
    <dgm:pt modelId="{4C99F43D-9091-4186-941B-2C22C90CE93E}" type="pres">
      <dgm:prSet presAssocID="{AC706C5C-351F-480B-9CED-515FAE9F1942}" presName="hierRoot1" presStyleCnt="0"/>
      <dgm:spPr/>
    </dgm:pt>
    <dgm:pt modelId="{F26E9CD0-2638-4006-B6A8-87B3E7F17955}" type="pres">
      <dgm:prSet presAssocID="{AC706C5C-351F-480B-9CED-515FAE9F1942}" presName="composite" presStyleCnt="0"/>
      <dgm:spPr/>
    </dgm:pt>
    <dgm:pt modelId="{48BD0133-F229-4B0E-A2DB-3BE491F22600}" type="pres">
      <dgm:prSet presAssocID="{AC706C5C-351F-480B-9CED-515FAE9F1942}" presName="background" presStyleLbl="node0" presStyleIdx="2" presStyleCnt="5"/>
      <dgm:spPr/>
    </dgm:pt>
    <dgm:pt modelId="{286970EA-F07F-4973-988E-DF78C258E1CD}" type="pres">
      <dgm:prSet presAssocID="{AC706C5C-351F-480B-9CED-515FAE9F1942}" presName="text" presStyleLbl="fgAcc0" presStyleIdx="2" presStyleCnt="5">
        <dgm:presLayoutVars>
          <dgm:chPref val="3"/>
        </dgm:presLayoutVars>
      </dgm:prSet>
      <dgm:spPr/>
    </dgm:pt>
    <dgm:pt modelId="{ED110C1C-067A-4FA5-A8DC-A4372BD2159F}" type="pres">
      <dgm:prSet presAssocID="{AC706C5C-351F-480B-9CED-515FAE9F1942}" presName="hierChild2" presStyleCnt="0"/>
      <dgm:spPr/>
    </dgm:pt>
    <dgm:pt modelId="{6D32140B-4B8E-4716-A406-AA35AC87EC1C}" type="pres">
      <dgm:prSet presAssocID="{99CA6EAA-91EC-4840-8E8F-A2521D8914CE}" presName="hierRoot1" presStyleCnt="0"/>
      <dgm:spPr/>
    </dgm:pt>
    <dgm:pt modelId="{15745FBE-FF57-4E79-A746-3986D8CE6147}" type="pres">
      <dgm:prSet presAssocID="{99CA6EAA-91EC-4840-8E8F-A2521D8914CE}" presName="composite" presStyleCnt="0"/>
      <dgm:spPr/>
    </dgm:pt>
    <dgm:pt modelId="{4DBF4792-78BD-4751-BFA8-B9AF398F3FDF}" type="pres">
      <dgm:prSet presAssocID="{99CA6EAA-91EC-4840-8E8F-A2521D8914CE}" presName="background" presStyleLbl="node0" presStyleIdx="3" presStyleCnt="5"/>
      <dgm:spPr/>
    </dgm:pt>
    <dgm:pt modelId="{DB16E2D4-CEEA-47E5-8F6A-451A0FB93F73}" type="pres">
      <dgm:prSet presAssocID="{99CA6EAA-91EC-4840-8E8F-A2521D8914CE}" presName="text" presStyleLbl="fgAcc0" presStyleIdx="3" presStyleCnt="5">
        <dgm:presLayoutVars>
          <dgm:chPref val="3"/>
        </dgm:presLayoutVars>
      </dgm:prSet>
      <dgm:spPr/>
    </dgm:pt>
    <dgm:pt modelId="{0F1040F0-0086-496E-A975-7C628E55F8B4}" type="pres">
      <dgm:prSet presAssocID="{99CA6EAA-91EC-4840-8E8F-A2521D8914CE}" presName="hierChild2" presStyleCnt="0"/>
      <dgm:spPr/>
    </dgm:pt>
    <dgm:pt modelId="{B2810BC6-E09E-483A-85F9-670B8C62CD88}" type="pres">
      <dgm:prSet presAssocID="{C9DC218E-5136-48C0-A064-F821F5BC4696}" presName="hierRoot1" presStyleCnt="0"/>
      <dgm:spPr/>
    </dgm:pt>
    <dgm:pt modelId="{9B1F6F05-5344-42A6-9ED0-ED5991154893}" type="pres">
      <dgm:prSet presAssocID="{C9DC218E-5136-48C0-A064-F821F5BC4696}" presName="composite" presStyleCnt="0"/>
      <dgm:spPr/>
    </dgm:pt>
    <dgm:pt modelId="{1CA5B618-57C8-4634-933F-C3417F78AAB9}" type="pres">
      <dgm:prSet presAssocID="{C9DC218E-5136-48C0-A064-F821F5BC4696}" presName="background" presStyleLbl="node0" presStyleIdx="4" presStyleCnt="5"/>
      <dgm:spPr/>
    </dgm:pt>
    <dgm:pt modelId="{D1ED20CB-7F20-40B0-B6B4-8D2F94F92117}" type="pres">
      <dgm:prSet presAssocID="{C9DC218E-5136-48C0-A064-F821F5BC4696}" presName="text" presStyleLbl="fgAcc0" presStyleIdx="4" presStyleCnt="5">
        <dgm:presLayoutVars>
          <dgm:chPref val="3"/>
        </dgm:presLayoutVars>
      </dgm:prSet>
      <dgm:spPr/>
    </dgm:pt>
    <dgm:pt modelId="{3BBBC4C2-C226-4D64-9148-5FD3C8429E64}" type="pres">
      <dgm:prSet presAssocID="{C9DC218E-5136-48C0-A064-F821F5BC4696}" presName="hierChild2" presStyleCnt="0"/>
      <dgm:spPr/>
    </dgm:pt>
  </dgm:ptLst>
  <dgm:cxnLst>
    <dgm:cxn modelId="{7C772702-EACA-4BE1-BB15-8917AF2B96CF}" srcId="{CBC088C9-2437-4E56-BE90-69563CD657E7}" destId="{AC706C5C-351F-480B-9CED-515FAE9F1942}" srcOrd="2" destOrd="0" parTransId="{84B032FE-8754-483F-87F5-5FEF4D78F96B}" sibTransId="{E30FEA66-B8B1-4861-9671-F97FEF9DB7AF}"/>
    <dgm:cxn modelId="{DB7CBB0F-F513-4696-86F2-B6735DD53F7E}" srcId="{CBC088C9-2437-4E56-BE90-69563CD657E7}" destId="{99CA6EAA-91EC-4840-8E8F-A2521D8914CE}" srcOrd="3" destOrd="0" parTransId="{12456675-B16B-4A63-97EC-18539061115F}" sibTransId="{C25B623A-9C83-4652-A149-A7991EBF74C1}"/>
    <dgm:cxn modelId="{CEE0DE13-EEC1-4C2B-BA56-ED5818D97888}" srcId="{CBC088C9-2437-4E56-BE90-69563CD657E7}" destId="{6510E190-BB60-44E4-8C73-94E017B24BD3}" srcOrd="1" destOrd="0" parTransId="{7552A47A-B4AB-4245-A425-089DDF96D7A1}" sibTransId="{1D932D55-E88A-488C-9832-88D6E343387E}"/>
    <dgm:cxn modelId="{EA4D7317-3823-4AC2-BB28-B9BBF890AC36}" type="presOf" srcId="{6510E190-BB60-44E4-8C73-94E017B24BD3}" destId="{8722781F-32C4-4EFB-8052-ADBB229B2312}" srcOrd="0" destOrd="0" presId="urn:microsoft.com/office/officeart/2005/8/layout/hierarchy1"/>
    <dgm:cxn modelId="{8122DD19-B979-4D80-A071-D06FCBC455E3}" type="presOf" srcId="{C9DC218E-5136-48C0-A064-F821F5BC4696}" destId="{D1ED20CB-7F20-40B0-B6B4-8D2F94F92117}" srcOrd="0" destOrd="0" presId="urn:microsoft.com/office/officeart/2005/8/layout/hierarchy1"/>
    <dgm:cxn modelId="{1FF64920-038E-47FF-8B0A-560879A3304E}" type="presOf" srcId="{99CA6EAA-91EC-4840-8E8F-A2521D8914CE}" destId="{DB16E2D4-CEEA-47E5-8F6A-451A0FB93F73}" srcOrd="0" destOrd="0" presId="urn:microsoft.com/office/officeart/2005/8/layout/hierarchy1"/>
    <dgm:cxn modelId="{4B72ED2C-BBCF-487C-B0BD-55517AC0AAAB}" srcId="{CBC088C9-2437-4E56-BE90-69563CD657E7}" destId="{72183832-54AC-4707-BCCC-B7E812A82EA8}" srcOrd="0" destOrd="0" parTransId="{0FF69091-9D27-41BA-B9F7-E35DA737F015}" sibTransId="{9207F25B-F126-42B3-BF0C-0C55B4703FD4}"/>
    <dgm:cxn modelId="{E7C3FB38-C549-4D92-9626-65BA748630BC}" type="presOf" srcId="{72183832-54AC-4707-BCCC-B7E812A82EA8}" destId="{1D2B56A8-8650-4C16-9C3D-981A225E0B5D}" srcOrd="0" destOrd="0" presId="urn:microsoft.com/office/officeart/2005/8/layout/hierarchy1"/>
    <dgm:cxn modelId="{60DB923E-FA9B-4B82-AD45-80B373A00C64}" type="presOf" srcId="{CBC088C9-2437-4E56-BE90-69563CD657E7}" destId="{E7E624A5-9CBF-4314-92AA-87FA2845A295}" srcOrd="0" destOrd="0" presId="urn:microsoft.com/office/officeart/2005/8/layout/hierarchy1"/>
    <dgm:cxn modelId="{8382DD58-0549-417D-ACBC-87105E52B8FD}" srcId="{CBC088C9-2437-4E56-BE90-69563CD657E7}" destId="{C9DC218E-5136-48C0-A064-F821F5BC4696}" srcOrd="4" destOrd="0" parTransId="{1295611C-9D2A-4370-A1C8-6232C6EBCFD2}" sibTransId="{FF1620A0-6415-47A3-8573-EFC354CFD425}"/>
    <dgm:cxn modelId="{FB2A4DAE-28D5-4B4D-8FAA-3BDD17A5EC91}" type="presOf" srcId="{AC706C5C-351F-480B-9CED-515FAE9F1942}" destId="{286970EA-F07F-4973-988E-DF78C258E1CD}" srcOrd="0" destOrd="0" presId="urn:microsoft.com/office/officeart/2005/8/layout/hierarchy1"/>
    <dgm:cxn modelId="{4E02093F-0715-4B8C-B1C1-4F5947535CCB}" type="presParOf" srcId="{E7E624A5-9CBF-4314-92AA-87FA2845A295}" destId="{E1E704A5-6063-4327-9974-293AE17247D5}" srcOrd="0" destOrd="0" presId="urn:microsoft.com/office/officeart/2005/8/layout/hierarchy1"/>
    <dgm:cxn modelId="{2ECE13F2-7DB3-4DC9-B562-978CA02F8C72}" type="presParOf" srcId="{E1E704A5-6063-4327-9974-293AE17247D5}" destId="{801991F1-3167-48E5-9032-EF484AD77B8E}" srcOrd="0" destOrd="0" presId="urn:microsoft.com/office/officeart/2005/8/layout/hierarchy1"/>
    <dgm:cxn modelId="{F28D0160-0095-4F68-A17D-0343793010AD}" type="presParOf" srcId="{801991F1-3167-48E5-9032-EF484AD77B8E}" destId="{6F439399-FAAC-4E67-9001-76D94338550B}" srcOrd="0" destOrd="0" presId="urn:microsoft.com/office/officeart/2005/8/layout/hierarchy1"/>
    <dgm:cxn modelId="{0A53B1CA-585C-42A9-A286-D04222E9BAD8}" type="presParOf" srcId="{801991F1-3167-48E5-9032-EF484AD77B8E}" destId="{1D2B56A8-8650-4C16-9C3D-981A225E0B5D}" srcOrd="1" destOrd="0" presId="urn:microsoft.com/office/officeart/2005/8/layout/hierarchy1"/>
    <dgm:cxn modelId="{CD683CE8-F840-41BB-A172-8964459977D7}" type="presParOf" srcId="{E1E704A5-6063-4327-9974-293AE17247D5}" destId="{8A75F860-B9F7-43F6-A697-18824246E12D}" srcOrd="1" destOrd="0" presId="urn:microsoft.com/office/officeart/2005/8/layout/hierarchy1"/>
    <dgm:cxn modelId="{817A684A-0AEE-435B-9614-DC971676C9A1}" type="presParOf" srcId="{E7E624A5-9CBF-4314-92AA-87FA2845A295}" destId="{544C14B8-7665-43F9-92F3-553C3BF116B2}" srcOrd="1" destOrd="0" presId="urn:microsoft.com/office/officeart/2005/8/layout/hierarchy1"/>
    <dgm:cxn modelId="{61EAC1D0-EA6E-4E89-B2CD-6D9DBE5D6019}" type="presParOf" srcId="{544C14B8-7665-43F9-92F3-553C3BF116B2}" destId="{B6D2E174-283B-4A06-8388-5DC1D3E40F4B}" srcOrd="0" destOrd="0" presId="urn:microsoft.com/office/officeart/2005/8/layout/hierarchy1"/>
    <dgm:cxn modelId="{58A36EDD-2C66-4CE9-AB57-D421A3348DEE}" type="presParOf" srcId="{B6D2E174-283B-4A06-8388-5DC1D3E40F4B}" destId="{4B644085-EB94-42C6-8D83-80C577110C8D}" srcOrd="0" destOrd="0" presId="urn:microsoft.com/office/officeart/2005/8/layout/hierarchy1"/>
    <dgm:cxn modelId="{D9FB99B8-04E7-4C9A-BA69-5027CFA3F87D}" type="presParOf" srcId="{B6D2E174-283B-4A06-8388-5DC1D3E40F4B}" destId="{8722781F-32C4-4EFB-8052-ADBB229B2312}" srcOrd="1" destOrd="0" presId="urn:microsoft.com/office/officeart/2005/8/layout/hierarchy1"/>
    <dgm:cxn modelId="{9C88539C-2824-468B-B7C3-774975EB5F06}" type="presParOf" srcId="{544C14B8-7665-43F9-92F3-553C3BF116B2}" destId="{3CA9592B-9E4B-4359-9FA5-9D0038C9CDB8}" srcOrd="1" destOrd="0" presId="urn:microsoft.com/office/officeart/2005/8/layout/hierarchy1"/>
    <dgm:cxn modelId="{995E633F-CBE2-4406-8B98-91B753553E68}" type="presParOf" srcId="{E7E624A5-9CBF-4314-92AA-87FA2845A295}" destId="{4C99F43D-9091-4186-941B-2C22C90CE93E}" srcOrd="2" destOrd="0" presId="urn:microsoft.com/office/officeart/2005/8/layout/hierarchy1"/>
    <dgm:cxn modelId="{3A33190C-0DB8-45DD-8DFF-46F1A0FC45B4}" type="presParOf" srcId="{4C99F43D-9091-4186-941B-2C22C90CE93E}" destId="{F26E9CD0-2638-4006-B6A8-87B3E7F17955}" srcOrd="0" destOrd="0" presId="urn:microsoft.com/office/officeart/2005/8/layout/hierarchy1"/>
    <dgm:cxn modelId="{8513CFB1-6EE2-4D52-8D5F-738C3C7094EB}" type="presParOf" srcId="{F26E9CD0-2638-4006-B6A8-87B3E7F17955}" destId="{48BD0133-F229-4B0E-A2DB-3BE491F22600}" srcOrd="0" destOrd="0" presId="urn:microsoft.com/office/officeart/2005/8/layout/hierarchy1"/>
    <dgm:cxn modelId="{5BAA1EBF-B7D8-430A-B3BB-A25327D1C918}" type="presParOf" srcId="{F26E9CD0-2638-4006-B6A8-87B3E7F17955}" destId="{286970EA-F07F-4973-988E-DF78C258E1CD}" srcOrd="1" destOrd="0" presId="urn:microsoft.com/office/officeart/2005/8/layout/hierarchy1"/>
    <dgm:cxn modelId="{E37FA513-8EDF-4FF8-BB6B-E0DF716FC39F}" type="presParOf" srcId="{4C99F43D-9091-4186-941B-2C22C90CE93E}" destId="{ED110C1C-067A-4FA5-A8DC-A4372BD2159F}" srcOrd="1" destOrd="0" presId="urn:microsoft.com/office/officeart/2005/8/layout/hierarchy1"/>
    <dgm:cxn modelId="{7D38D527-D131-4D62-9C63-6A0A22BDAC19}" type="presParOf" srcId="{E7E624A5-9CBF-4314-92AA-87FA2845A295}" destId="{6D32140B-4B8E-4716-A406-AA35AC87EC1C}" srcOrd="3" destOrd="0" presId="urn:microsoft.com/office/officeart/2005/8/layout/hierarchy1"/>
    <dgm:cxn modelId="{58A9CFF8-E70D-4AFA-A5ED-62F1E28D0769}" type="presParOf" srcId="{6D32140B-4B8E-4716-A406-AA35AC87EC1C}" destId="{15745FBE-FF57-4E79-A746-3986D8CE6147}" srcOrd="0" destOrd="0" presId="urn:microsoft.com/office/officeart/2005/8/layout/hierarchy1"/>
    <dgm:cxn modelId="{85FA6B91-4DB1-41F9-8212-76CB0678E2D6}" type="presParOf" srcId="{15745FBE-FF57-4E79-A746-3986D8CE6147}" destId="{4DBF4792-78BD-4751-BFA8-B9AF398F3FDF}" srcOrd="0" destOrd="0" presId="urn:microsoft.com/office/officeart/2005/8/layout/hierarchy1"/>
    <dgm:cxn modelId="{604A73F9-2CE2-4EC0-97A6-9088817EA516}" type="presParOf" srcId="{15745FBE-FF57-4E79-A746-3986D8CE6147}" destId="{DB16E2D4-CEEA-47E5-8F6A-451A0FB93F73}" srcOrd="1" destOrd="0" presId="urn:microsoft.com/office/officeart/2005/8/layout/hierarchy1"/>
    <dgm:cxn modelId="{5E2C5D57-2ECD-4606-BA4A-8151D11AC031}" type="presParOf" srcId="{6D32140B-4B8E-4716-A406-AA35AC87EC1C}" destId="{0F1040F0-0086-496E-A975-7C628E55F8B4}" srcOrd="1" destOrd="0" presId="urn:microsoft.com/office/officeart/2005/8/layout/hierarchy1"/>
    <dgm:cxn modelId="{ABA0B1ED-0622-4DB0-88BE-419ABB23F759}" type="presParOf" srcId="{E7E624A5-9CBF-4314-92AA-87FA2845A295}" destId="{B2810BC6-E09E-483A-85F9-670B8C62CD88}" srcOrd="4" destOrd="0" presId="urn:microsoft.com/office/officeart/2005/8/layout/hierarchy1"/>
    <dgm:cxn modelId="{18933E71-7D72-4AE2-8369-CB9709B80DA4}" type="presParOf" srcId="{B2810BC6-E09E-483A-85F9-670B8C62CD88}" destId="{9B1F6F05-5344-42A6-9ED0-ED5991154893}" srcOrd="0" destOrd="0" presId="urn:microsoft.com/office/officeart/2005/8/layout/hierarchy1"/>
    <dgm:cxn modelId="{4062542C-971C-442D-A899-CF7788BD4FA9}" type="presParOf" srcId="{9B1F6F05-5344-42A6-9ED0-ED5991154893}" destId="{1CA5B618-57C8-4634-933F-C3417F78AAB9}" srcOrd="0" destOrd="0" presId="urn:microsoft.com/office/officeart/2005/8/layout/hierarchy1"/>
    <dgm:cxn modelId="{EDC76038-1085-4A09-82D4-AE7D61F89025}" type="presParOf" srcId="{9B1F6F05-5344-42A6-9ED0-ED5991154893}" destId="{D1ED20CB-7F20-40B0-B6B4-8D2F94F92117}" srcOrd="1" destOrd="0" presId="urn:microsoft.com/office/officeart/2005/8/layout/hierarchy1"/>
    <dgm:cxn modelId="{7ACF04FE-86AD-4148-AF4A-3FB122E90E6F}" type="presParOf" srcId="{B2810BC6-E09E-483A-85F9-670B8C62CD88}" destId="{3BBBC4C2-C226-4D64-9148-5FD3C8429E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1D7BA9-5386-48A9-913C-8D2792B2F6C3}">
      <dsp:nvSpPr>
        <dsp:cNvPr id="0" name=""/>
        <dsp:cNvSpPr/>
      </dsp:nvSpPr>
      <dsp:spPr>
        <a:xfrm>
          <a:off x="745987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BADD3-757A-48FE-99ED-9F946C465BF9}">
      <dsp:nvSpPr>
        <dsp:cNvPr id="0" name=""/>
        <dsp:cNvSpPr/>
      </dsp:nvSpPr>
      <dsp:spPr>
        <a:xfrm>
          <a:off x="183800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Learned C#</a:t>
          </a:r>
        </a:p>
      </dsp:txBody>
      <dsp:txXfrm>
        <a:off x="183800" y="2291463"/>
        <a:ext cx="2044316" cy="720000"/>
      </dsp:txXfrm>
    </dsp:sp>
    <dsp:sp modelId="{D4B92039-4822-46E1-B02B-873818EDB110}">
      <dsp:nvSpPr>
        <dsp:cNvPr id="0" name=""/>
        <dsp:cNvSpPr/>
      </dsp:nvSpPr>
      <dsp:spPr>
        <a:xfrm>
          <a:off x="3148059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F115E-671A-44A3-8948-CFE1EC9D292D}">
      <dsp:nvSpPr>
        <dsp:cNvPr id="0" name=""/>
        <dsp:cNvSpPr/>
      </dsp:nvSpPr>
      <dsp:spPr>
        <a:xfrm>
          <a:off x="2585872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a working To-Do List CLI app</a:t>
          </a:r>
        </a:p>
      </dsp:txBody>
      <dsp:txXfrm>
        <a:off x="2585872" y="2291463"/>
        <a:ext cx="2044316" cy="720000"/>
      </dsp:txXfrm>
    </dsp:sp>
    <dsp:sp modelId="{428FF03F-159E-4147-82D8-DDD524E9529A}">
      <dsp:nvSpPr>
        <dsp:cNvPr id="0" name=""/>
        <dsp:cNvSpPr/>
      </dsp:nvSpPr>
      <dsp:spPr>
        <a:xfrm>
          <a:off x="5550131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C61D-9B79-4785-8FB8-C500878D32D1}">
      <dsp:nvSpPr>
        <dsp:cNvPr id="0" name=""/>
        <dsp:cNvSpPr/>
      </dsp:nvSpPr>
      <dsp:spPr>
        <a:xfrm>
          <a:off x="4987944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Worked with OOP, async, events, DI and HTTP</a:t>
          </a:r>
        </a:p>
      </dsp:txBody>
      <dsp:txXfrm>
        <a:off x="4987944" y="2291463"/>
        <a:ext cx="2044316" cy="720000"/>
      </dsp:txXfrm>
    </dsp:sp>
    <dsp:sp modelId="{44C0CA47-2AC5-41A5-9B86-25837F97ED42}">
      <dsp:nvSpPr>
        <dsp:cNvPr id="0" name=""/>
        <dsp:cNvSpPr/>
      </dsp:nvSpPr>
      <dsp:spPr>
        <a:xfrm>
          <a:off x="7952203" y="1082018"/>
          <a:ext cx="919942" cy="9199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2AD281-6A1C-4FF6-BD5E-B7E08AA82AA2}">
      <dsp:nvSpPr>
        <dsp:cNvPr id="0" name=""/>
        <dsp:cNvSpPr/>
      </dsp:nvSpPr>
      <dsp:spPr>
        <a:xfrm>
          <a:off x="7390016" y="2291463"/>
          <a:ext cx="20443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Applied unit testing and mock</a:t>
          </a:r>
        </a:p>
      </dsp:txBody>
      <dsp:txXfrm>
        <a:off x="7390016" y="2291463"/>
        <a:ext cx="204431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FCA30-CC28-40CF-AE14-B23B31648F8E}">
      <dsp:nvSpPr>
        <dsp:cNvPr id="0" name=""/>
        <dsp:cNvSpPr/>
      </dsp:nvSpPr>
      <dsp:spPr>
        <a:xfrm>
          <a:off x="328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73E69-BAD7-4234-8312-1C34056BCE14}">
      <dsp:nvSpPr>
        <dsp:cNvPr id="0" name=""/>
        <dsp:cNvSpPr/>
      </dsp:nvSpPr>
      <dsp:spPr>
        <a:xfrm>
          <a:off x="18127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C#?</a:t>
          </a:r>
        </a:p>
      </dsp:txBody>
      <dsp:txXfrm>
        <a:off x="211072" y="1652468"/>
        <a:ext cx="1542340" cy="957637"/>
      </dsp:txXfrm>
    </dsp:sp>
    <dsp:sp modelId="{9C14CC54-B1B3-4869-88A2-08AB465A3708}">
      <dsp:nvSpPr>
        <dsp:cNvPr id="0" name=""/>
        <dsp:cNvSpPr/>
      </dsp:nvSpPr>
      <dsp:spPr>
        <a:xfrm>
          <a:off x="196119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5D715-80E3-4B17-B279-7B4B13DBA6CB}">
      <dsp:nvSpPr>
        <dsp:cNvPr id="0" name=""/>
        <dsp:cNvSpPr/>
      </dsp:nvSpPr>
      <dsp:spPr>
        <a:xfrm>
          <a:off x="213918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Differences from C++</a:t>
          </a:r>
        </a:p>
      </dsp:txBody>
      <dsp:txXfrm>
        <a:off x="2168982" y="1652468"/>
        <a:ext cx="1542340" cy="957637"/>
      </dsp:txXfrm>
    </dsp:sp>
    <dsp:sp modelId="{25D56BF6-15B4-4B67-91DC-2D61713AC127}">
      <dsp:nvSpPr>
        <dsp:cNvPr id="0" name=""/>
        <dsp:cNvSpPr/>
      </dsp:nvSpPr>
      <dsp:spPr>
        <a:xfrm>
          <a:off x="391910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ADF91-C9CC-4718-9E3E-0C0526DC5E4C}">
      <dsp:nvSpPr>
        <dsp:cNvPr id="0" name=""/>
        <dsp:cNvSpPr/>
      </dsp:nvSpPr>
      <dsp:spPr>
        <a:xfrm>
          <a:off x="409709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Compile and run</a:t>
          </a:r>
        </a:p>
      </dsp:txBody>
      <dsp:txXfrm>
        <a:off x="4126892" y="1652468"/>
        <a:ext cx="1542340" cy="957637"/>
      </dsp:txXfrm>
    </dsp:sp>
    <dsp:sp modelId="{8668E17C-2130-4A23-8766-4E243FDE8447}">
      <dsp:nvSpPr>
        <dsp:cNvPr id="0" name=""/>
        <dsp:cNvSpPr/>
      </dsp:nvSpPr>
      <dsp:spPr>
        <a:xfrm>
          <a:off x="587701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865CF-3F49-4B86-9813-F42D5E910E3D}">
      <dsp:nvSpPr>
        <dsp:cNvPr id="0" name=""/>
        <dsp:cNvSpPr/>
      </dsp:nvSpPr>
      <dsp:spPr>
        <a:xfrm>
          <a:off x="605500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Visual studio hands on</a:t>
          </a:r>
        </a:p>
      </dsp:txBody>
      <dsp:txXfrm>
        <a:off x="6084802" y="1652468"/>
        <a:ext cx="1542340" cy="957637"/>
      </dsp:txXfrm>
    </dsp:sp>
    <dsp:sp modelId="{BA26962B-20D5-4966-BDDE-A6634F8EDA28}">
      <dsp:nvSpPr>
        <dsp:cNvPr id="0" name=""/>
        <dsp:cNvSpPr/>
      </dsp:nvSpPr>
      <dsp:spPr>
        <a:xfrm>
          <a:off x="783492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87865-42E0-4B91-A7E3-57B5C7CCE00C}">
      <dsp:nvSpPr>
        <dsp:cNvPr id="0" name=""/>
        <dsp:cNvSpPr/>
      </dsp:nvSpPr>
      <dsp:spPr>
        <a:xfrm>
          <a:off x="801291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Breakpoints, watch, step-by-step</a:t>
          </a:r>
        </a:p>
      </dsp:txBody>
      <dsp:txXfrm>
        <a:off x="8042712" y="1652468"/>
        <a:ext cx="1542340" cy="957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F29A2-1AAC-4CED-B388-2007C7C11A63}">
      <dsp:nvSpPr>
        <dsp:cNvPr id="0" name=""/>
        <dsp:cNvSpPr/>
      </dsp:nvSpPr>
      <dsp:spPr>
        <a:xfrm>
          <a:off x="0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D657F-ECE0-4F38-97AD-37766D11F49E}">
      <dsp:nvSpPr>
        <dsp:cNvPr id="0" name=""/>
        <dsp:cNvSpPr/>
      </dsp:nvSpPr>
      <dsp:spPr>
        <a:xfrm>
          <a:off x="300566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OOP</a:t>
          </a:r>
        </a:p>
      </dsp:txBody>
      <dsp:txXfrm>
        <a:off x="350877" y="1380951"/>
        <a:ext cx="2604477" cy="1617116"/>
      </dsp:txXfrm>
    </dsp:sp>
    <dsp:sp modelId="{C5A80592-FD77-4F4B-8C14-B489B8614EC5}">
      <dsp:nvSpPr>
        <dsp:cNvPr id="0" name=""/>
        <dsp:cNvSpPr/>
      </dsp:nvSpPr>
      <dsp:spPr>
        <a:xfrm>
          <a:off x="3306233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3C8F7-48BA-4CE6-B342-EF0662A4CF40}">
      <dsp:nvSpPr>
        <dsp:cNvPr id="0" name=""/>
        <dsp:cNvSpPr/>
      </dsp:nvSpPr>
      <dsp:spPr>
        <a:xfrm>
          <a:off x="3606799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Unit Tests</a:t>
          </a:r>
        </a:p>
      </dsp:txBody>
      <dsp:txXfrm>
        <a:off x="3657110" y="1380951"/>
        <a:ext cx="2604477" cy="1617116"/>
      </dsp:txXfrm>
    </dsp:sp>
    <dsp:sp modelId="{C1996D24-2B00-4108-86FC-8C7CEB2A7D5A}">
      <dsp:nvSpPr>
        <dsp:cNvPr id="0" name=""/>
        <dsp:cNvSpPr/>
      </dsp:nvSpPr>
      <dsp:spPr>
        <a:xfrm>
          <a:off x="6612466" y="1045102"/>
          <a:ext cx="2705099" cy="17177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0E611-A68E-4A7F-BA4C-FD228EE83B61}">
      <dsp:nvSpPr>
        <dsp:cNvPr id="0" name=""/>
        <dsp:cNvSpPr/>
      </dsp:nvSpPr>
      <dsp:spPr>
        <a:xfrm>
          <a:off x="6913033" y="1330640"/>
          <a:ext cx="2705099" cy="171773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Collections and Linq</a:t>
          </a:r>
        </a:p>
      </dsp:txBody>
      <dsp:txXfrm>
        <a:off x="6963344" y="1380951"/>
        <a:ext cx="2604477" cy="16171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5DC79A-CDDF-4EAC-A7A5-755FC4319CC6}">
      <dsp:nvSpPr>
        <dsp:cNvPr id="0" name=""/>
        <dsp:cNvSpPr/>
      </dsp:nvSpPr>
      <dsp:spPr>
        <a:xfrm>
          <a:off x="753" y="279898"/>
          <a:ext cx="2643478" cy="1678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149512-1B65-4DE1-803C-E1C12F2278D7}">
      <dsp:nvSpPr>
        <dsp:cNvPr id="0" name=""/>
        <dsp:cNvSpPr/>
      </dsp:nvSpPr>
      <dsp:spPr>
        <a:xfrm>
          <a:off x="294472" y="558932"/>
          <a:ext cx="2643478" cy="1678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Events and Delegates</a:t>
          </a:r>
        </a:p>
      </dsp:txBody>
      <dsp:txXfrm>
        <a:off x="343637" y="608097"/>
        <a:ext cx="2545148" cy="1580278"/>
      </dsp:txXfrm>
    </dsp:sp>
    <dsp:sp modelId="{47BB9191-F9DB-4D2D-91C3-916581B0B44F}">
      <dsp:nvSpPr>
        <dsp:cNvPr id="0" name=""/>
        <dsp:cNvSpPr/>
      </dsp:nvSpPr>
      <dsp:spPr>
        <a:xfrm>
          <a:off x="3231670" y="279898"/>
          <a:ext cx="2643478" cy="16786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11A93-BDA3-4E31-9C99-D711F3BC5C98}">
      <dsp:nvSpPr>
        <dsp:cNvPr id="0" name=""/>
        <dsp:cNvSpPr/>
      </dsp:nvSpPr>
      <dsp:spPr>
        <a:xfrm>
          <a:off x="3525390" y="558932"/>
          <a:ext cx="2643478" cy="16786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300" kern="1200"/>
            <a:t>Async and Parallel</a:t>
          </a:r>
        </a:p>
      </dsp:txBody>
      <dsp:txXfrm>
        <a:off x="3574555" y="608097"/>
        <a:ext cx="2545148" cy="15802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11FAD3-3D50-466D-BC83-D24F081684EA}">
      <dsp:nvSpPr>
        <dsp:cNvPr id="0" name=""/>
        <dsp:cNvSpPr/>
      </dsp:nvSpPr>
      <dsp:spPr>
        <a:xfrm>
          <a:off x="0" y="1862878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985C2-8A54-4578-A187-D9569B856D28}">
      <dsp:nvSpPr>
        <dsp:cNvPr id="0" name=""/>
        <dsp:cNvSpPr/>
      </dsp:nvSpPr>
      <dsp:spPr>
        <a:xfrm>
          <a:off x="254000" y="2104178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Dependency Injection</a:t>
          </a:r>
        </a:p>
      </dsp:txBody>
      <dsp:txXfrm>
        <a:off x="296516" y="2146694"/>
        <a:ext cx="2200967" cy="1366577"/>
      </dsp:txXfrm>
    </dsp:sp>
    <dsp:sp modelId="{7F53EC4B-51FF-4FB3-B602-E76164E4B3E8}">
      <dsp:nvSpPr>
        <dsp:cNvPr id="0" name=""/>
        <dsp:cNvSpPr/>
      </dsp:nvSpPr>
      <dsp:spPr>
        <a:xfrm>
          <a:off x="2794000" y="1862878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23A40-8C1E-4A8D-A468-70DCD191106A}">
      <dsp:nvSpPr>
        <dsp:cNvPr id="0" name=""/>
        <dsp:cNvSpPr/>
      </dsp:nvSpPr>
      <dsp:spPr>
        <a:xfrm>
          <a:off x="3048000" y="2104178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FileSystem</a:t>
          </a:r>
          <a:endParaRPr lang="en-US" sz="2800" kern="1200" dirty="0"/>
        </a:p>
      </dsp:txBody>
      <dsp:txXfrm>
        <a:off x="3090516" y="2146694"/>
        <a:ext cx="2200967" cy="1366577"/>
      </dsp:txXfrm>
    </dsp:sp>
    <dsp:sp modelId="{469949E9-A0B0-41CE-ADCB-6FE154B91C46}">
      <dsp:nvSpPr>
        <dsp:cNvPr id="0" name=""/>
        <dsp:cNvSpPr/>
      </dsp:nvSpPr>
      <dsp:spPr>
        <a:xfrm>
          <a:off x="5587999" y="1862878"/>
          <a:ext cx="2285999" cy="145160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A58520-41CB-46C1-BCE7-4467169EE688}">
      <dsp:nvSpPr>
        <dsp:cNvPr id="0" name=""/>
        <dsp:cNvSpPr/>
      </dsp:nvSpPr>
      <dsp:spPr>
        <a:xfrm>
          <a:off x="5841999" y="2104178"/>
          <a:ext cx="2285999" cy="14516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Appsettings</a:t>
          </a:r>
          <a:endParaRPr lang="en-US" sz="2800" kern="1200" dirty="0"/>
        </a:p>
      </dsp:txBody>
      <dsp:txXfrm>
        <a:off x="5884515" y="2146694"/>
        <a:ext cx="2200967" cy="13665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39399-FAAC-4E67-9001-76D94338550B}">
      <dsp:nvSpPr>
        <dsp:cNvPr id="0" name=""/>
        <dsp:cNvSpPr/>
      </dsp:nvSpPr>
      <dsp:spPr>
        <a:xfrm>
          <a:off x="328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B56A8-8650-4C16-9C3D-981A225E0B5D}">
      <dsp:nvSpPr>
        <dsp:cNvPr id="0" name=""/>
        <dsp:cNvSpPr/>
      </dsp:nvSpPr>
      <dsp:spPr>
        <a:xfrm>
          <a:off x="18127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Reflection and Attributes</a:t>
          </a:r>
        </a:p>
      </dsp:txBody>
      <dsp:txXfrm>
        <a:off x="211072" y="1652468"/>
        <a:ext cx="1542340" cy="957637"/>
      </dsp:txXfrm>
    </dsp:sp>
    <dsp:sp modelId="{4B644085-EB94-42C6-8D83-80C577110C8D}">
      <dsp:nvSpPr>
        <dsp:cNvPr id="0" name=""/>
        <dsp:cNvSpPr/>
      </dsp:nvSpPr>
      <dsp:spPr>
        <a:xfrm>
          <a:off x="196119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2781F-32C4-4EFB-8052-ADBB229B2312}">
      <dsp:nvSpPr>
        <dsp:cNvPr id="0" name=""/>
        <dsp:cNvSpPr/>
      </dsp:nvSpPr>
      <dsp:spPr>
        <a:xfrm>
          <a:off x="213918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Api Controller</a:t>
          </a:r>
        </a:p>
      </dsp:txBody>
      <dsp:txXfrm>
        <a:off x="2168982" y="1652468"/>
        <a:ext cx="1542340" cy="957637"/>
      </dsp:txXfrm>
    </dsp:sp>
    <dsp:sp modelId="{48BD0133-F229-4B0E-A2DB-3BE491F22600}">
      <dsp:nvSpPr>
        <dsp:cNvPr id="0" name=""/>
        <dsp:cNvSpPr/>
      </dsp:nvSpPr>
      <dsp:spPr>
        <a:xfrm>
          <a:off x="391910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6970EA-F07F-4973-988E-DF78C258E1CD}">
      <dsp:nvSpPr>
        <dsp:cNvPr id="0" name=""/>
        <dsp:cNvSpPr/>
      </dsp:nvSpPr>
      <dsp:spPr>
        <a:xfrm>
          <a:off x="409709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Swagger</a:t>
          </a:r>
        </a:p>
      </dsp:txBody>
      <dsp:txXfrm>
        <a:off x="4126892" y="1652468"/>
        <a:ext cx="1542340" cy="957637"/>
      </dsp:txXfrm>
    </dsp:sp>
    <dsp:sp modelId="{4DBF4792-78BD-4751-BFA8-B9AF398F3FDF}">
      <dsp:nvSpPr>
        <dsp:cNvPr id="0" name=""/>
        <dsp:cNvSpPr/>
      </dsp:nvSpPr>
      <dsp:spPr>
        <a:xfrm>
          <a:off x="587701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16E2D4-CEEA-47E5-8F6A-451A0FB93F73}">
      <dsp:nvSpPr>
        <dsp:cNvPr id="0" name=""/>
        <dsp:cNvSpPr/>
      </dsp:nvSpPr>
      <dsp:spPr>
        <a:xfrm>
          <a:off x="605500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JSON</a:t>
          </a:r>
        </a:p>
      </dsp:txBody>
      <dsp:txXfrm>
        <a:off x="6084802" y="1652468"/>
        <a:ext cx="1542340" cy="957637"/>
      </dsp:txXfrm>
    </dsp:sp>
    <dsp:sp modelId="{1CA5B618-57C8-4634-933F-C3417F78AAB9}">
      <dsp:nvSpPr>
        <dsp:cNvPr id="0" name=""/>
        <dsp:cNvSpPr/>
      </dsp:nvSpPr>
      <dsp:spPr>
        <a:xfrm>
          <a:off x="7834927" y="1453583"/>
          <a:ext cx="1601926" cy="10172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ED20CB-7F20-40B0-B6B4-8D2F94F92117}">
      <dsp:nvSpPr>
        <dsp:cNvPr id="0" name=""/>
        <dsp:cNvSpPr/>
      </dsp:nvSpPr>
      <dsp:spPr>
        <a:xfrm>
          <a:off x="8012919" y="1622675"/>
          <a:ext cx="1601926" cy="10172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HttpClient Tests!</a:t>
          </a:r>
        </a:p>
      </dsp:txBody>
      <dsp:txXfrm>
        <a:off x="8042712" y="1652468"/>
        <a:ext cx="1542340" cy="957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76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80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107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87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255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9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4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1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7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6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89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76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8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2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A7603-7B04-4E93-BAF4-7B818B83E46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824716-208F-4268-812D-B43B83EED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888A5C42-7F0F-1772-505D-C5C81B54D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6E481-5C3B-C1A6-1A70-CE0FFF6821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399771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B7AE8-4E0B-5727-7860-8F55F162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What we did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2EC40D-6532-A417-A717-B26BFCB55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78138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363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D912E-39CE-C730-5CDB-4AA25C1EF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Day 1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1D05E-E35F-1EEF-C443-71D7906CF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26053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13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78F591-2891-7FED-ED40-749E1D62A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471F5-A8A8-2587-1CC7-E684E51CB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Day 2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1FD227-FBF3-4FE0-3AE8-B0BB9FCA11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77521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408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5B619B-69BA-E16A-763A-E89DE4C9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Day 3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43BE4F-E027-FC90-92A9-3360C9D0AB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192101"/>
              </p:ext>
            </p:extLst>
          </p:nvPr>
        </p:nvGraphicFramePr>
        <p:xfrm>
          <a:off x="3011189" y="2491881"/>
          <a:ext cx="6169622" cy="251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096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D117-0BCB-39F6-7ADB-BC6C66B81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4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58E942-DEF4-194D-FC4D-84A1562DB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648244"/>
              </p:ext>
            </p:extLst>
          </p:nvPr>
        </p:nvGraphicFramePr>
        <p:xfrm>
          <a:off x="1422400" y="90519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8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AE4B5C-AA1A-A43B-4EC2-B8AFEE17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dirty="0"/>
              <a:t>Day 5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FD0D9E-C2AE-859C-74E7-3036272DE9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461306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419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66629E-FE4E-3908-EEBC-BFCA19DCC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did you like most?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Graphic 5" descr="Like">
            <a:extLst>
              <a:ext uri="{FF2B5EF4-FFF2-40B4-BE49-F238E27FC236}">
                <a16:creationId xmlns:a16="http://schemas.microsoft.com/office/drawing/2014/main" id="{4E54E281-B801-0125-791A-12BACC776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88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92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Wrap Up</vt:lpstr>
      <vt:lpstr>What we did</vt:lpstr>
      <vt:lpstr>Day 1</vt:lpstr>
      <vt:lpstr>Day 2</vt:lpstr>
      <vt:lpstr>Day 3</vt:lpstr>
      <vt:lpstr>Day 4</vt:lpstr>
      <vt:lpstr>Day 5</vt:lpstr>
      <vt:lpstr>What did you like most?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Shirly Dorfsman Amsalem</dc:creator>
  <cp:lastModifiedBy>Shirly Dorfsman Amsalem</cp:lastModifiedBy>
  <cp:revision>15</cp:revision>
  <dcterms:created xsi:type="dcterms:W3CDTF">2025-05-31T15:02:48Z</dcterms:created>
  <dcterms:modified xsi:type="dcterms:W3CDTF">2025-05-31T15:33:31Z</dcterms:modified>
</cp:coreProperties>
</file>